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808" r:id="rId2"/>
  </p:sldMasterIdLst>
  <p:notesMasterIdLst>
    <p:notesMasterId r:id="rId10"/>
  </p:notesMasterIdLst>
  <p:handoutMasterIdLst>
    <p:handoutMasterId r:id="rId11"/>
  </p:handoutMasterIdLst>
  <p:sldIdLst>
    <p:sldId id="256" r:id="rId3"/>
    <p:sldId id="4081" r:id="rId4"/>
    <p:sldId id="4085" r:id="rId5"/>
    <p:sldId id="4087" r:id="rId6"/>
    <p:sldId id="4086" r:id="rId7"/>
    <p:sldId id="4083" r:id="rId8"/>
    <p:sldId id="4084" r:id="rId9"/>
  </p:sldIdLst>
  <p:sldSz cx="12192000" cy="6858000"/>
  <p:notesSz cx="6858000" cy="9144000"/>
  <p:defaultTextStyle>
    <a:defPPr>
      <a:defRPr lang="en-US"/>
    </a:defPPr>
    <a:lvl1pPr marL="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0129" autoAdjust="0"/>
  </p:normalViewPr>
  <p:slideViewPr>
    <p:cSldViewPr showGuides="1">
      <p:cViewPr varScale="1">
        <p:scale>
          <a:sx n="95" d="100"/>
          <a:sy n="95" d="100"/>
        </p:scale>
        <p:origin x="67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547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5385495A-AEE7-4F0C-8CC8-70C4561260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52C51CF-DF97-4E5A-98C1-A73C738020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2FC9C-778A-4A51-A338-4D73F66E4216}" type="datetimeFigureOut">
              <a:rPr lang="fi-FI" smtClean="0"/>
              <a:t>16.1.2023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14473A6-8E50-4C9E-8033-2FC12FFB46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C6197CD-8AFA-4860-B71B-A42E924ED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D29-3C79-45D4-A11D-548DDB0701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5585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1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6,'69'-3,"-34"0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0 57</inkml:trace>
  <inkml:trace contextRef="#ctx0" brushRef="#br0" timeOffset="1">0 0,'85'50,"-57"-43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122 95</inkml:trace>
  <inkml:trace contextRef="#ctx0" brushRef="#br0" timeOffset="1">58 67</inkml:trace>
  <inkml:trace contextRef="#ctx0" brushRef="#br0" timeOffset="2">1 0,'51'87,"-45"-80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6,'0'-3,"0"1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37 1,'-16'0,"-4"0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1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1,'81'7,"-47"-1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1,'0'25,"0"-15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118 1</inkml:trace>
  <inkml:trace contextRef="#ctx0" brushRef="#br0" timeOffset="1">0 1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6,'69'-3,"-34"0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0 57</inkml:trace>
  <inkml:trace contextRef="#ctx0" brushRef="#br0" timeOffset="1">0 0,'85'50,"-57"-43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122 95</inkml:trace>
  <inkml:trace contextRef="#ctx0" brushRef="#br0" timeOffset="1">58 67</inkml:trace>
  <inkml:trace contextRef="#ctx0" brushRef="#br0" timeOffset="2">1 0,'51'87,"-45"-80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6,'0'-3,"0"1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37 1,'-16'0,"-4"0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1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1,'81'7,"-47"-1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1,'0'25,"0"-15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118 1</inkml:trace>
  <inkml:trace contextRef="#ctx0" brushRef="#br0" timeOffset="1">0 1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6,'69'-3,"-34"0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0 57</inkml:trace>
  <inkml:trace contextRef="#ctx0" brushRef="#br0" timeOffset="1">0 0,'85'50,"-57"-43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122 95</inkml:trace>
  <inkml:trace contextRef="#ctx0" brushRef="#br0" timeOffset="1">58 67</inkml:trace>
  <inkml:trace contextRef="#ctx0" brushRef="#br0" timeOffset="2">1 0,'51'87,"-45"-80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6,'0'-3,"0"1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1,'81'7,"-47"-1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37 1,'-16'0,"-4"0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1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1,'81'7,"-47"-1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1,'0'25,"0"-15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118 1</inkml:trace>
  <inkml:trace contextRef="#ctx0" brushRef="#br0" timeOffset="1">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6,'69'-3,"-34"0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0 57</inkml:trace>
  <inkml:trace contextRef="#ctx0" brushRef="#br0" timeOffset="1">0 0,'85'50,"-57"-43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122 95</inkml:trace>
  <inkml:trace contextRef="#ctx0" brushRef="#br0" timeOffset="1">58 67</inkml:trace>
  <inkml:trace contextRef="#ctx0" brushRef="#br0" timeOffset="2">1 0,'51'87,"-45"-80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6,'0'-3,"0"1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0 57</inkml:trace>
  <inkml:trace contextRef="#ctx0" brushRef="#br0" timeOffset="1">0 0,'85'50,"-57"-43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37 1,'-16'0,"-4"0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122 95</inkml:trace>
  <inkml:trace contextRef="#ctx0" brushRef="#br0" timeOffset="1">58 67</inkml:trace>
  <inkml:trace contextRef="#ctx0" brushRef="#br0" timeOffset="2">1 0,'51'87,"-45"-80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1,'0'25,"0"-15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6,'0'-3,"0"1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37 1,'-16'0,"-4"0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118 1</inkml:trace>
  <inkml:trace contextRef="#ctx0" brushRef="#br0" timeOffset="1">0 1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1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1,'81'7,"-47"-1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1,'0'25,"0"-15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118 1</inkml:trace>
  <inkml:trace contextRef="#ctx0" brushRef="#br0" timeOffset="1">0 1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6,'69'-3,"-34"0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0 57</inkml:trace>
  <inkml:trace contextRef="#ctx0" brushRef="#br0" timeOffset="1">0 0,'85'50,"-57"-43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6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122 95</inkml:trace>
  <inkml:trace contextRef="#ctx0" brushRef="#br0" timeOffset="1">58 67</inkml:trace>
  <inkml:trace contextRef="#ctx0" brushRef="#br0" timeOffset="2">1 0,'51'87,"-45"-80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6,'0'-3,"0"1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7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37 1,'-16'0,"-4"0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8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1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1,'81'7,"-47"-1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1,'0'25,"0"-15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118 1</inkml:trace>
  <inkml:trace contextRef="#ctx0" brushRef="#br0" timeOffset="1">0 1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4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6,'69'-3,"-34"0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2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4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9:24:25.55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F7A7D-8F37-4CE0-A6E9-3B740CC9A5B9}" type="datetimeFigureOut">
              <a:rPr lang="fi-FI" smtClean="0"/>
              <a:t>16.1.2023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5AC2C-45D9-4FDD-BD06-29A443215F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75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1D1294-7B37-4BB3-8B82-48B18E7BCE6E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4626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AC3A1AD-5868-4E38-BE0F-85E1C750B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8" y="0"/>
            <a:ext cx="6094800" cy="6858000"/>
          </a:xfrm>
          <a:custGeom>
            <a:avLst/>
            <a:gdLst>
              <a:gd name="connsiteX0" fmla="*/ 5289537 w 6094800"/>
              <a:gd name="connsiteY0" fmla="*/ 6504036 h 6858000"/>
              <a:gd name="connsiteX1" fmla="*/ 5280263 w 6094800"/>
              <a:gd name="connsiteY1" fmla="*/ 6509395 h 6858000"/>
              <a:gd name="connsiteX2" fmla="*/ 5277832 w 6094800"/>
              <a:gd name="connsiteY2" fmla="*/ 6518679 h 6858000"/>
              <a:gd name="connsiteX3" fmla="*/ 5280263 w 6094800"/>
              <a:gd name="connsiteY3" fmla="*/ 6521097 h 6858000"/>
              <a:gd name="connsiteX4" fmla="*/ 5363291 w 6094800"/>
              <a:gd name="connsiteY4" fmla="*/ 6568786 h 6858000"/>
              <a:gd name="connsiteX5" fmla="*/ 5388796 w 6094800"/>
              <a:gd name="connsiteY5" fmla="*/ 6568786 h 6858000"/>
              <a:gd name="connsiteX6" fmla="*/ 5426883 w 6094800"/>
              <a:gd name="connsiteY6" fmla="*/ 6546909 h 6858000"/>
              <a:gd name="connsiteX7" fmla="*/ 5452389 w 6094800"/>
              <a:gd name="connsiteY7" fmla="*/ 6546909 h 6858000"/>
              <a:gd name="connsiteX8" fmla="*/ 5575141 w 6094800"/>
              <a:gd name="connsiteY8" fmla="*/ 6617492 h 6858000"/>
              <a:gd name="connsiteX9" fmla="*/ 5600783 w 6094800"/>
              <a:gd name="connsiteY9" fmla="*/ 6617662 h 6858000"/>
              <a:gd name="connsiteX10" fmla="*/ 5683845 w 6094800"/>
              <a:gd name="connsiteY10" fmla="*/ 6569973 h 6858000"/>
              <a:gd name="connsiteX11" fmla="*/ 5686276 w 6094800"/>
              <a:gd name="connsiteY11" fmla="*/ 6560689 h 6858000"/>
              <a:gd name="connsiteX12" fmla="*/ 5683845 w 6094800"/>
              <a:gd name="connsiteY12" fmla="*/ 6558271 h 6858000"/>
              <a:gd name="connsiteX13" fmla="*/ 5674536 w 6094800"/>
              <a:gd name="connsiteY13" fmla="*/ 6552912 h 6858000"/>
              <a:gd name="connsiteX14" fmla="*/ 5671127 w 6094800"/>
              <a:gd name="connsiteY14" fmla="*/ 6552912 h 6858000"/>
              <a:gd name="connsiteX15" fmla="*/ 5600783 w 6094800"/>
              <a:gd name="connsiteY15" fmla="*/ 6593139 h 6858000"/>
              <a:gd name="connsiteX16" fmla="*/ 5575277 w 6094800"/>
              <a:gd name="connsiteY16" fmla="*/ 6593139 h 6858000"/>
              <a:gd name="connsiteX17" fmla="*/ 5452389 w 6094800"/>
              <a:gd name="connsiteY17" fmla="*/ 6522691 h 6858000"/>
              <a:gd name="connsiteX18" fmla="*/ 5426883 w 6094800"/>
              <a:gd name="connsiteY18" fmla="*/ 6522691 h 6858000"/>
              <a:gd name="connsiteX19" fmla="*/ 5388796 w 6094800"/>
              <a:gd name="connsiteY19" fmla="*/ 6544433 h 6858000"/>
              <a:gd name="connsiteX20" fmla="*/ 5363291 w 6094800"/>
              <a:gd name="connsiteY20" fmla="*/ 6544433 h 6858000"/>
              <a:gd name="connsiteX21" fmla="*/ 5292947 w 6094800"/>
              <a:gd name="connsiteY21" fmla="*/ 6504036 h 6858000"/>
              <a:gd name="connsiteX22" fmla="*/ 5289537 w 6094800"/>
              <a:gd name="connsiteY22" fmla="*/ 6504036 h 6858000"/>
              <a:gd name="connsiteX23" fmla="*/ 5289537 w 6094800"/>
              <a:gd name="connsiteY23" fmla="*/ 6455363 h 6858000"/>
              <a:gd name="connsiteX24" fmla="*/ 5280263 w 6094800"/>
              <a:gd name="connsiteY24" fmla="*/ 6460688 h 6858000"/>
              <a:gd name="connsiteX25" fmla="*/ 5277832 w 6094800"/>
              <a:gd name="connsiteY25" fmla="*/ 6469972 h 6858000"/>
              <a:gd name="connsiteX26" fmla="*/ 5280263 w 6094800"/>
              <a:gd name="connsiteY26" fmla="*/ 6472390 h 6858000"/>
              <a:gd name="connsiteX27" fmla="*/ 5363291 w 6094800"/>
              <a:gd name="connsiteY27" fmla="*/ 6520113 h 6858000"/>
              <a:gd name="connsiteX28" fmla="*/ 5388796 w 6094800"/>
              <a:gd name="connsiteY28" fmla="*/ 6520113 h 6858000"/>
              <a:gd name="connsiteX29" fmla="*/ 5426883 w 6094800"/>
              <a:gd name="connsiteY29" fmla="*/ 6498202 h 6858000"/>
              <a:gd name="connsiteX30" fmla="*/ 5452389 w 6094800"/>
              <a:gd name="connsiteY30" fmla="*/ 6498202 h 6858000"/>
              <a:gd name="connsiteX31" fmla="*/ 5575141 w 6094800"/>
              <a:gd name="connsiteY31" fmla="*/ 6568785 h 6858000"/>
              <a:gd name="connsiteX32" fmla="*/ 5600612 w 6094800"/>
              <a:gd name="connsiteY32" fmla="*/ 6568785 h 6858000"/>
              <a:gd name="connsiteX33" fmla="*/ 5670956 w 6094800"/>
              <a:gd name="connsiteY33" fmla="*/ 6528389 h 6858000"/>
              <a:gd name="connsiteX34" fmla="*/ 5674366 w 6094800"/>
              <a:gd name="connsiteY34" fmla="*/ 6528389 h 6858000"/>
              <a:gd name="connsiteX35" fmla="*/ 5744710 w 6094800"/>
              <a:gd name="connsiteY35" fmla="*/ 6568785 h 6858000"/>
              <a:gd name="connsiteX36" fmla="*/ 5770181 w 6094800"/>
              <a:gd name="connsiteY36" fmla="*/ 6568785 h 6858000"/>
              <a:gd name="connsiteX37" fmla="*/ 5853243 w 6094800"/>
              <a:gd name="connsiteY37" fmla="*/ 6521097 h 6858000"/>
              <a:gd name="connsiteX38" fmla="*/ 5855675 w 6094800"/>
              <a:gd name="connsiteY38" fmla="*/ 6511813 h 6858000"/>
              <a:gd name="connsiteX39" fmla="*/ 5853243 w 6094800"/>
              <a:gd name="connsiteY39" fmla="*/ 6509395 h 6858000"/>
              <a:gd name="connsiteX40" fmla="*/ 5843935 w 6094800"/>
              <a:gd name="connsiteY40" fmla="*/ 6504036 h 6858000"/>
              <a:gd name="connsiteX41" fmla="*/ 5840661 w 6094800"/>
              <a:gd name="connsiteY41" fmla="*/ 6504036 h 6858000"/>
              <a:gd name="connsiteX42" fmla="*/ 5770317 w 6094800"/>
              <a:gd name="connsiteY42" fmla="*/ 6544432 h 6858000"/>
              <a:gd name="connsiteX43" fmla="*/ 5744846 w 6094800"/>
              <a:gd name="connsiteY43" fmla="*/ 6544432 h 6858000"/>
              <a:gd name="connsiteX44" fmla="*/ 5674502 w 6094800"/>
              <a:gd name="connsiteY44" fmla="*/ 6504036 h 6858000"/>
              <a:gd name="connsiteX45" fmla="*/ 5671093 w 6094800"/>
              <a:gd name="connsiteY45" fmla="*/ 6504036 h 6858000"/>
              <a:gd name="connsiteX46" fmla="*/ 5600783 w 6094800"/>
              <a:gd name="connsiteY46" fmla="*/ 6544432 h 6858000"/>
              <a:gd name="connsiteX47" fmla="*/ 5575312 w 6094800"/>
              <a:gd name="connsiteY47" fmla="*/ 6544432 h 6858000"/>
              <a:gd name="connsiteX48" fmla="*/ 5452559 w 6094800"/>
              <a:gd name="connsiteY48" fmla="*/ 6473849 h 6858000"/>
              <a:gd name="connsiteX49" fmla="*/ 5427054 w 6094800"/>
              <a:gd name="connsiteY49" fmla="*/ 6473849 h 6858000"/>
              <a:gd name="connsiteX50" fmla="*/ 5388796 w 6094800"/>
              <a:gd name="connsiteY50" fmla="*/ 6495760 h 6858000"/>
              <a:gd name="connsiteX51" fmla="*/ 5363291 w 6094800"/>
              <a:gd name="connsiteY51" fmla="*/ 6495760 h 6858000"/>
              <a:gd name="connsiteX52" fmla="*/ 5292947 w 6094800"/>
              <a:gd name="connsiteY52" fmla="*/ 6455363 h 6858000"/>
              <a:gd name="connsiteX53" fmla="*/ 5289537 w 6094800"/>
              <a:gd name="connsiteY53" fmla="*/ 6455363 h 6858000"/>
              <a:gd name="connsiteX54" fmla="*/ 5554102 w 6094800"/>
              <a:gd name="connsiteY54" fmla="*/ 6254738 h 6858000"/>
              <a:gd name="connsiteX55" fmla="*/ 5280262 w 6094800"/>
              <a:gd name="connsiteY55" fmla="*/ 6411982 h 6858000"/>
              <a:gd name="connsiteX56" fmla="*/ 5277785 w 6094800"/>
              <a:gd name="connsiteY56" fmla="*/ 6421254 h 6858000"/>
              <a:gd name="connsiteX57" fmla="*/ 5280262 w 6094800"/>
              <a:gd name="connsiteY57" fmla="*/ 6423718 h 6858000"/>
              <a:gd name="connsiteX58" fmla="*/ 5363290 w 6094800"/>
              <a:gd name="connsiteY58" fmla="*/ 6471407 h 6858000"/>
              <a:gd name="connsiteX59" fmla="*/ 5388795 w 6094800"/>
              <a:gd name="connsiteY59" fmla="*/ 6471407 h 6858000"/>
              <a:gd name="connsiteX60" fmla="*/ 5426883 w 6094800"/>
              <a:gd name="connsiteY60" fmla="*/ 6449530 h 6858000"/>
              <a:gd name="connsiteX61" fmla="*/ 5452388 w 6094800"/>
              <a:gd name="connsiteY61" fmla="*/ 6449530 h 6858000"/>
              <a:gd name="connsiteX62" fmla="*/ 5575140 w 6094800"/>
              <a:gd name="connsiteY62" fmla="*/ 6520113 h 6858000"/>
              <a:gd name="connsiteX63" fmla="*/ 5600611 w 6094800"/>
              <a:gd name="connsiteY63" fmla="*/ 6520113 h 6858000"/>
              <a:gd name="connsiteX64" fmla="*/ 5670955 w 6094800"/>
              <a:gd name="connsiteY64" fmla="*/ 6479683 h 6858000"/>
              <a:gd name="connsiteX65" fmla="*/ 5674365 w 6094800"/>
              <a:gd name="connsiteY65" fmla="*/ 6479683 h 6858000"/>
              <a:gd name="connsiteX66" fmla="*/ 5744709 w 6094800"/>
              <a:gd name="connsiteY66" fmla="*/ 6520113 h 6858000"/>
              <a:gd name="connsiteX67" fmla="*/ 5770180 w 6094800"/>
              <a:gd name="connsiteY67" fmla="*/ 6520113 h 6858000"/>
              <a:gd name="connsiteX68" fmla="*/ 5853243 w 6094800"/>
              <a:gd name="connsiteY68" fmla="*/ 6472390 h 6858000"/>
              <a:gd name="connsiteX69" fmla="*/ 5855674 w 6094800"/>
              <a:gd name="connsiteY69" fmla="*/ 6463107 h 6858000"/>
              <a:gd name="connsiteX70" fmla="*/ 5853243 w 6094800"/>
              <a:gd name="connsiteY70" fmla="*/ 6460689 h 6858000"/>
              <a:gd name="connsiteX71" fmla="*/ 5843934 w 6094800"/>
              <a:gd name="connsiteY71" fmla="*/ 6455330 h 6858000"/>
              <a:gd name="connsiteX72" fmla="*/ 5840524 w 6094800"/>
              <a:gd name="connsiteY72" fmla="*/ 6455330 h 6858000"/>
              <a:gd name="connsiteX73" fmla="*/ 5770317 w 6094800"/>
              <a:gd name="connsiteY73" fmla="*/ 6495760 h 6858000"/>
              <a:gd name="connsiteX74" fmla="*/ 5744845 w 6094800"/>
              <a:gd name="connsiteY74" fmla="*/ 6495760 h 6858000"/>
              <a:gd name="connsiteX75" fmla="*/ 5554068 w 6094800"/>
              <a:gd name="connsiteY75" fmla="*/ 6386171 h 6858000"/>
              <a:gd name="connsiteX76" fmla="*/ 5551999 w 6094800"/>
              <a:gd name="connsiteY76" fmla="*/ 6378528 h 6858000"/>
              <a:gd name="connsiteX77" fmla="*/ 5554068 w 6094800"/>
              <a:gd name="connsiteY77" fmla="*/ 6376470 h 6858000"/>
              <a:gd name="connsiteX78" fmla="*/ 5579539 w 6094800"/>
              <a:gd name="connsiteY78" fmla="*/ 6376470 h 6858000"/>
              <a:gd name="connsiteX79" fmla="*/ 5744845 w 6094800"/>
              <a:gd name="connsiteY79" fmla="*/ 6471441 h 6858000"/>
              <a:gd name="connsiteX80" fmla="*/ 5770317 w 6094800"/>
              <a:gd name="connsiteY80" fmla="*/ 6471441 h 6858000"/>
              <a:gd name="connsiteX81" fmla="*/ 5853379 w 6094800"/>
              <a:gd name="connsiteY81" fmla="*/ 6423752 h 6858000"/>
              <a:gd name="connsiteX82" fmla="*/ 5855855 w 6094800"/>
              <a:gd name="connsiteY82" fmla="*/ 6414480 h 6858000"/>
              <a:gd name="connsiteX83" fmla="*/ 5853379 w 6094800"/>
              <a:gd name="connsiteY83" fmla="*/ 6412016 h 6858000"/>
              <a:gd name="connsiteX84" fmla="*/ 5579573 w 6094800"/>
              <a:gd name="connsiteY84" fmla="*/ 6254738 h 6858000"/>
              <a:gd name="connsiteX85" fmla="*/ 5554102 w 6094800"/>
              <a:gd name="connsiteY85" fmla="*/ 6254738 h 6858000"/>
              <a:gd name="connsiteX86" fmla="*/ 0 w 6094800"/>
              <a:gd name="connsiteY86" fmla="*/ 0 h 6858000"/>
              <a:gd name="connsiteX87" fmla="*/ 6094800 w 6094800"/>
              <a:gd name="connsiteY87" fmla="*/ 0 h 6858000"/>
              <a:gd name="connsiteX88" fmla="*/ 6094800 w 6094800"/>
              <a:gd name="connsiteY88" fmla="*/ 6858000 h 6858000"/>
              <a:gd name="connsiteX89" fmla="*/ 0 w 6094800"/>
              <a:gd name="connsiteY8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094800" h="6858000">
                <a:moveTo>
                  <a:pt x="5289537" y="6504036"/>
                </a:moveTo>
                <a:lnTo>
                  <a:pt x="5280263" y="6509395"/>
                </a:lnTo>
                <a:cubicBezTo>
                  <a:pt x="5277014" y="6511291"/>
                  <a:pt x="5275926" y="6515448"/>
                  <a:pt x="5277832" y="6518679"/>
                </a:cubicBezTo>
                <a:cubicBezTo>
                  <a:pt x="5278421" y="6519678"/>
                  <a:pt x="5279258" y="6520511"/>
                  <a:pt x="5280263" y="6521097"/>
                </a:cubicBezTo>
                <a:lnTo>
                  <a:pt x="5363291" y="6568786"/>
                </a:lnTo>
                <a:cubicBezTo>
                  <a:pt x="5371178" y="6573332"/>
                  <a:pt x="5380909" y="6573332"/>
                  <a:pt x="5388796" y="6568786"/>
                </a:cubicBezTo>
                <a:lnTo>
                  <a:pt x="5426883" y="6546909"/>
                </a:lnTo>
                <a:cubicBezTo>
                  <a:pt x="5434771" y="6542363"/>
                  <a:pt x="5444501" y="6542363"/>
                  <a:pt x="5452389" y="6546909"/>
                </a:cubicBezTo>
                <a:lnTo>
                  <a:pt x="5575141" y="6617492"/>
                </a:lnTo>
                <a:cubicBezTo>
                  <a:pt x="5583038" y="6622122"/>
                  <a:pt x="5592824" y="6622187"/>
                  <a:pt x="5600783" y="6617662"/>
                </a:cubicBezTo>
                <a:lnTo>
                  <a:pt x="5683845" y="6569973"/>
                </a:lnTo>
                <a:cubicBezTo>
                  <a:pt x="5687095" y="6568077"/>
                  <a:pt x="5688182" y="6563921"/>
                  <a:pt x="5686276" y="6560689"/>
                </a:cubicBezTo>
                <a:cubicBezTo>
                  <a:pt x="5685686" y="6559690"/>
                  <a:pt x="5684851" y="6558858"/>
                  <a:pt x="5683845" y="6558271"/>
                </a:cubicBezTo>
                <a:lnTo>
                  <a:pt x="5674536" y="6552912"/>
                </a:lnTo>
                <a:cubicBezTo>
                  <a:pt x="5673483" y="6552306"/>
                  <a:pt x="5672180" y="6552306"/>
                  <a:pt x="5671127" y="6552912"/>
                </a:cubicBezTo>
                <a:lnTo>
                  <a:pt x="5600783" y="6593139"/>
                </a:lnTo>
                <a:cubicBezTo>
                  <a:pt x="5592889" y="6597664"/>
                  <a:pt x="5583171" y="6597664"/>
                  <a:pt x="5575277" y="6593139"/>
                </a:cubicBezTo>
                <a:lnTo>
                  <a:pt x="5452389" y="6522691"/>
                </a:lnTo>
                <a:cubicBezTo>
                  <a:pt x="5444492" y="6518180"/>
                  <a:pt x="5434781" y="6518180"/>
                  <a:pt x="5426883" y="6522691"/>
                </a:cubicBezTo>
                <a:lnTo>
                  <a:pt x="5388796" y="6544433"/>
                </a:lnTo>
                <a:cubicBezTo>
                  <a:pt x="5380909" y="6548979"/>
                  <a:pt x="5371178" y="6548979"/>
                  <a:pt x="5363291" y="6544433"/>
                </a:cubicBezTo>
                <a:lnTo>
                  <a:pt x="5292947" y="6504036"/>
                </a:lnTo>
                <a:cubicBezTo>
                  <a:pt x="5291892" y="6503431"/>
                  <a:pt x="5290592" y="6503431"/>
                  <a:pt x="5289537" y="6504036"/>
                </a:cubicBezTo>
                <a:close/>
                <a:moveTo>
                  <a:pt x="5289537" y="6455363"/>
                </a:moveTo>
                <a:lnTo>
                  <a:pt x="5280263" y="6460688"/>
                </a:lnTo>
                <a:cubicBezTo>
                  <a:pt x="5277014" y="6462584"/>
                  <a:pt x="5275926" y="6466741"/>
                  <a:pt x="5277832" y="6469972"/>
                </a:cubicBezTo>
                <a:cubicBezTo>
                  <a:pt x="5278421" y="6470971"/>
                  <a:pt x="5279258" y="6471804"/>
                  <a:pt x="5280263" y="6472390"/>
                </a:cubicBezTo>
                <a:lnTo>
                  <a:pt x="5363291" y="6520113"/>
                </a:lnTo>
                <a:cubicBezTo>
                  <a:pt x="5371188" y="6524624"/>
                  <a:pt x="5380899" y="6524624"/>
                  <a:pt x="5388796" y="6520113"/>
                </a:cubicBezTo>
                <a:lnTo>
                  <a:pt x="5426883" y="6498202"/>
                </a:lnTo>
                <a:cubicBezTo>
                  <a:pt x="5434781" y="6493691"/>
                  <a:pt x="5444492" y="6493691"/>
                  <a:pt x="5452389" y="6498202"/>
                </a:cubicBezTo>
                <a:lnTo>
                  <a:pt x="5575141" y="6568785"/>
                </a:lnTo>
                <a:cubicBezTo>
                  <a:pt x="5583016" y="6573332"/>
                  <a:pt x="5592737" y="6573332"/>
                  <a:pt x="5600612" y="6568785"/>
                </a:cubicBezTo>
                <a:lnTo>
                  <a:pt x="5670956" y="6528389"/>
                </a:lnTo>
                <a:cubicBezTo>
                  <a:pt x="5672010" y="6527783"/>
                  <a:pt x="5673312" y="6527783"/>
                  <a:pt x="5674366" y="6528389"/>
                </a:cubicBezTo>
                <a:lnTo>
                  <a:pt x="5744710" y="6568785"/>
                </a:lnTo>
                <a:cubicBezTo>
                  <a:pt x="5752586" y="6573332"/>
                  <a:pt x="5762304" y="6573332"/>
                  <a:pt x="5770181" y="6568785"/>
                </a:cubicBezTo>
                <a:lnTo>
                  <a:pt x="5853243" y="6521097"/>
                </a:lnTo>
                <a:cubicBezTo>
                  <a:pt x="5856493" y="6519201"/>
                  <a:pt x="5857581" y="6515044"/>
                  <a:pt x="5855675" y="6511813"/>
                </a:cubicBezTo>
                <a:cubicBezTo>
                  <a:pt x="5855085" y="6510814"/>
                  <a:pt x="5854249" y="6509981"/>
                  <a:pt x="5853243" y="6509395"/>
                </a:cubicBezTo>
                <a:lnTo>
                  <a:pt x="5843935" y="6504036"/>
                </a:lnTo>
                <a:cubicBezTo>
                  <a:pt x="5842915" y="6503481"/>
                  <a:pt x="5841681" y="6503481"/>
                  <a:pt x="5840661" y="6504036"/>
                </a:cubicBezTo>
                <a:lnTo>
                  <a:pt x="5770317" y="6544432"/>
                </a:lnTo>
                <a:cubicBezTo>
                  <a:pt x="5762441" y="6548979"/>
                  <a:pt x="5752723" y="6548979"/>
                  <a:pt x="5744846" y="6544432"/>
                </a:cubicBezTo>
                <a:lnTo>
                  <a:pt x="5674502" y="6504036"/>
                </a:lnTo>
                <a:cubicBezTo>
                  <a:pt x="5673449" y="6503430"/>
                  <a:pt x="5672146" y="6503430"/>
                  <a:pt x="5671093" y="6504036"/>
                </a:cubicBezTo>
                <a:lnTo>
                  <a:pt x="5600783" y="6544432"/>
                </a:lnTo>
                <a:cubicBezTo>
                  <a:pt x="5592907" y="6548979"/>
                  <a:pt x="5583187" y="6548979"/>
                  <a:pt x="5575312" y="6544432"/>
                </a:cubicBezTo>
                <a:lnTo>
                  <a:pt x="5452559" y="6473849"/>
                </a:lnTo>
                <a:cubicBezTo>
                  <a:pt x="5444662" y="6469338"/>
                  <a:pt x="5434951" y="6469338"/>
                  <a:pt x="5427054" y="6473849"/>
                </a:cubicBezTo>
                <a:lnTo>
                  <a:pt x="5388796" y="6495760"/>
                </a:lnTo>
                <a:cubicBezTo>
                  <a:pt x="5380899" y="6500271"/>
                  <a:pt x="5371188" y="6500271"/>
                  <a:pt x="5363291" y="6495760"/>
                </a:cubicBezTo>
                <a:lnTo>
                  <a:pt x="5292947" y="6455363"/>
                </a:lnTo>
                <a:cubicBezTo>
                  <a:pt x="5291892" y="6454758"/>
                  <a:pt x="5290592" y="6454758"/>
                  <a:pt x="5289537" y="6455363"/>
                </a:cubicBezTo>
                <a:close/>
                <a:moveTo>
                  <a:pt x="5554102" y="6254738"/>
                </a:moveTo>
                <a:lnTo>
                  <a:pt x="5280262" y="6411982"/>
                </a:lnTo>
                <a:cubicBezTo>
                  <a:pt x="5277004" y="6413862"/>
                  <a:pt x="5275895" y="6418013"/>
                  <a:pt x="5277785" y="6421254"/>
                </a:cubicBezTo>
                <a:cubicBezTo>
                  <a:pt x="5278381" y="6422276"/>
                  <a:pt x="5279235" y="6423125"/>
                  <a:pt x="5280262" y="6423718"/>
                </a:cubicBezTo>
                <a:lnTo>
                  <a:pt x="5363290" y="6471407"/>
                </a:lnTo>
                <a:cubicBezTo>
                  <a:pt x="5371187" y="6475918"/>
                  <a:pt x="5380898" y="6475918"/>
                  <a:pt x="5388795" y="6471407"/>
                </a:cubicBezTo>
                <a:lnTo>
                  <a:pt x="5426883" y="6449530"/>
                </a:lnTo>
                <a:cubicBezTo>
                  <a:pt x="5434770" y="6444983"/>
                  <a:pt x="5444500" y="6444983"/>
                  <a:pt x="5452388" y="6449530"/>
                </a:cubicBezTo>
                <a:lnTo>
                  <a:pt x="5575140" y="6520113"/>
                </a:lnTo>
                <a:cubicBezTo>
                  <a:pt x="5583025" y="6524625"/>
                  <a:pt x="5592727" y="6524625"/>
                  <a:pt x="5600611" y="6520113"/>
                </a:cubicBezTo>
                <a:lnTo>
                  <a:pt x="5670955" y="6479683"/>
                </a:lnTo>
                <a:cubicBezTo>
                  <a:pt x="5672009" y="6479077"/>
                  <a:pt x="5673312" y="6479077"/>
                  <a:pt x="5674365" y="6479683"/>
                </a:cubicBezTo>
                <a:lnTo>
                  <a:pt x="5744709" y="6520113"/>
                </a:lnTo>
                <a:cubicBezTo>
                  <a:pt x="5752593" y="6524625"/>
                  <a:pt x="5762297" y="6524625"/>
                  <a:pt x="5770180" y="6520113"/>
                </a:cubicBezTo>
                <a:lnTo>
                  <a:pt x="5853243" y="6472390"/>
                </a:lnTo>
                <a:cubicBezTo>
                  <a:pt x="5856492" y="6470494"/>
                  <a:pt x="5857580" y="6466338"/>
                  <a:pt x="5855674" y="6463107"/>
                </a:cubicBezTo>
                <a:cubicBezTo>
                  <a:pt x="5855084" y="6462107"/>
                  <a:pt x="5854249" y="6461275"/>
                  <a:pt x="5853243" y="6460689"/>
                </a:cubicBezTo>
                <a:lnTo>
                  <a:pt x="5843934" y="6455330"/>
                </a:lnTo>
                <a:cubicBezTo>
                  <a:pt x="5842880" y="6454724"/>
                  <a:pt x="5841578" y="6454724"/>
                  <a:pt x="5840524" y="6455330"/>
                </a:cubicBezTo>
                <a:lnTo>
                  <a:pt x="5770317" y="6495760"/>
                </a:lnTo>
                <a:cubicBezTo>
                  <a:pt x="5762433" y="6500272"/>
                  <a:pt x="5752729" y="6500272"/>
                  <a:pt x="5744845" y="6495760"/>
                </a:cubicBezTo>
                <a:lnTo>
                  <a:pt x="5554068" y="6386171"/>
                </a:lnTo>
                <a:cubicBezTo>
                  <a:pt x="5551375" y="6384629"/>
                  <a:pt x="5550448" y="6381207"/>
                  <a:pt x="5551999" y="6378528"/>
                </a:cubicBezTo>
                <a:cubicBezTo>
                  <a:pt x="5552494" y="6377673"/>
                  <a:pt x="5553208" y="6376962"/>
                  <a:pt x="5554068" y="6376470"/>
                </a:cubicBezTo>
                <a:cubicBezTo>
                  <a:pt x="5561952" y="6371958"/>
                  <a:pt x="5571655" y="6371958"/>
                  <a:pt x="5579539" y="6376470"/>
                </a:cubicBezTo>
                <a:lnTo>
                  <a:pt x="5744845" y="6471441"/>
                </a:lnTo>
                <a:cubicBezTo>
                  <a:pt x="5752729" y="6475953"/>
                  <a:pt x="5762433" y="6475953"/>
                  <a:pt x="5770317" y="6471441"/>
                </a:cubicBezTo>
                <a:lnTo>
                  <a:pt x="5853379" y="6423752"/>
                </a:lnTo>
                <a:cubicBezTo>
                  <a:pt x="5856635" y="6421872"/>
                  <a:pt x="5857747" y="6417721"/>
                  <a:pt x="5855855" y="6414480"/>
                </a:cubicBezTo>
                <a:cubicBezTo>
                  <a:pt x="5855261" y="6413458"/>
                  <a:pt x="5854405" y="6412609"/>
                  <a:pt x="5853379" y="6412016"/>
                </a:cubicBezTo>
                <a:lnTo>
                  <a:pt x="5579573" y="6254738"/>
                </a:lnTo>
                <a:cubicBezTo>
                  <a:pt x="5571689" y="6250226"/>
                  <a:pt x="5561986" y="6250226"/>
                  <a:pt x="5554102" y="6254738"/>
                </a:cubicBezTo>
                <a:close/>
                <a:moveTo>
                  <a:pt x="0" y="0"/>
                </a:moveTo>
                <a:lnTo>
                  <a:pt x="6094800" y="0"/>
                </a:lnTo>
                <a:lnTo>
                  <a:pt x="609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357508"/>
            <a:ext cx="4932000" cy="1116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049C-D8D5-407E-BD80-85A7F6AA5DBF}" type="datetime1">
              <a:rPr lang="fi-FI" smtClean="0"/>
              <a:t>16.1.2023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384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C06256BC-B929-4574-85F8-58F2D4E252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11385534 w 12191999"/>
              <a:gd name="connsiteY0" fmla="*/ 6504036 h 6858000"/>
              <a:gd name="connsiteX1" fmla="*/ 11376260 w 12191999"/>
              <a:gd name="connsiteY1" fmla="*/ 6509395 h 6858000"/>
              <a:gd name="connsiteX2" fmla="*/ 11373829 w 12191999"/>
              <a:gd name="connsiteY2" fmla="*/ 6518679 h 6858000"/>
              <a:gd name="connsiteX3" fmla="*/ 11376260 w 12191999"/>
              <a:gd name="connsiteY3" fmla="*/ 6521097 h 6858000"/>
              <a:gd name="connsiteX4" fmla="*/ 11459288 w 12191999"/>
              <a:gd name="connsiteY4" fmla="*/ 6568786 h 6858000"/>
              <a:gd name="connsiteX5" fmla="*/ 11484793 w 12191999"/>
              <a:gd name="connsiteY5" fmla="*/ 6568786 h 6858000"/>
              <a:gd name="connsiteX6" fmla="*/ 11522880 w 12191999"/>
              <a:gd name="connsiteY6" fmla="*/ 6546909 h 6858000"/>
              <a:gd name="connsiteX7" fmla="*/ 11548386 w 12191999"/>
              <a:gd name="connsiteY7" fmla="*/ 6546909 h 6858000"/>
              <a:gd name="connsiteX8" fmla="*/ 11671138 w 12191999"/>
              <a:gd name="connsiteY8" fmla="*/ 6617492 h 6858000"/>
              <a:gd name="connsiteX9" fmla="*/ 11696780 w 12191999"/>
              <a:gd name="connsiteY9" fmla="*/ 6617662 h 6858000"/>
              <a:gd name="connsiteX10" fmla="*/ 11779842 w 12191999"/>
              <a:gd name="connsiteY10" fmla="*/ 6569973 h 6858000"/>
              <a:gd name="connsiteX11" fmla="*/ 11782273 w 12191999"/>
              <a:gd name="connsiteY11" fmla="*/ 6560689 h 6858000"/>
              <a:gd name="connsiteX12" fmla="*/ 11779842 w 12191999"/>
              <a:gd name="connsiteY12" fmla="*/ 6558271 h 6858000"/>
              <a:gd name="connsiteX13" fmla="*/ 11770533 w 12191999"/>
              <a:gd name="connsiteY13" fmla="*/ 6552912 h 6858000"/>
              <a:gd name="connsiteX14" fmla="*/ 11767124 w 12191999"/>
              <a:gd name="connsiteY14" fmla="*/ 6552912 h 6858000"/>
              <a:gd name="connsiteX15" fmla="*/ 11696780 w 12191999"/>
              <a:gd name="connsiteY15" fmla="*/ 6593139 h 6858000"/>
              <a:gd name="connsiteX16" fmla="*/ 11671274 w 12191999"/>
              <a:gd name="connsiteY16" fmla="*/ 6593139 h 6858000"/>
              <a:gd name="connsiteX17" fmla="*/ 11548386 w 12191999"/>
              <a:gd name="connsiteY17" fmla="*/ 6522691 h 6858000"/>
              <a:gd name="connsiteX18" fmla="*/ 11522880 w 12191999"/>
              <a:gd name="connsiteY18" fmla="*/ 6522691 h 6858000"/>
              <a:gd name="connsiteX19" fmla="*/ 11484793 w 12191999"/>
              <a:gd name="connsiteY19" fmla="*/ 6544433 h 6858000"/>
              <a:gd name="connsiteX20" fmla="*/ 11459288 w 12191999"/>
              <a:gd name="connsiteY20" fmla="*/ 6544433 h 6858000"/>
              <a:gd name="connsiteX21" fmla="*/ 11388944 w 12191999"/>
              <a:gd name="connsiteY21" fmla="*/ 6504036 h 6858000"/>
              <a:gd name="connsiteX22" fmla="*/ 11385534 w 12191999"/>
              <a:gd name="connsiteY22" fmla="*/ 6504036 h 6858000"/>
              <a:gd name="connsiteX23" fmla="*/ 11385534 w 12191999"/>
              <a:gd name="connsiteY23" fmla="*/ 6455363 h 6858000"/>
              <a:gd name="connsiteX24" fmla="*/ 11376260 w 12191999"/>
              <a:gd name="connsiteY24" fmla="*/ 6460688 h 6858000"/>
              <a:gd name="connsiteX25" fmla="*/ 11373829 w 12191999"/>
              <a:gd name="connsiteY25" fmla="*/ 6469972 h 6858000"/>
              <a:gd name="connsiteX26" fmla="*/ 11376260 w 12191999"/>
              <a:gd name="connsiteY26" fmla="*/ 6472390 h 6858000"/>
              <a:gd name="connsiteX27" fmla="*/ 11459288 w 12191999"/>
              <a:gd name="connsiteY27" fmla="*/ 6520113 h 6858000"/>
              <a:gd name="connsiteX28" fmla="*/ 11484793 w 12191999"/>
              <a:gd name="connsiteY28" fmla="*/ 6520113 h 6858000"/>
              <a:gd name="connsiteX29" fmla="*/ 11522880 w 12191999"/>
              <a:gd name="connsiteY29" fmla="*/ 6498202 h 6858000"/>
              <a:gd name="connsiteX30" fmla="*/ 11548386 w 12191999"/>
              <a:gd name="connsiteY30" fmla="*/ 6498202 h 6858000"/>
              <a:gd name="connsiteX31" fmla="*/ 11671138 w 12191999"/>
              <a:gd name="connsiteY31" fmla="*/ 6568785 h 6858000"/>
              <a:gd name="connsiteX32" fmla="*/ 11696609 w 12191999"/>
              <a:gd name="connsiteY32" fmla="*/ 6568785 h 6858000"/>
              <a:gd name="connsiteX33" fmla="*/ 11766953 w 12191999"/>
              <a:gd name="connsiteY33" fmla="*/ 6528389 h 6858000"/>
              <a:gd name="connsiteX34" fmla="*/ 11770363 w 12191999"/>
              <a:gd name="connsiteY34" fmla="*/ 6528389 h 6858000"/>
              <a:gd name="connsiteX35" fmla="*/ 11840707 w 12191999"/>
              <a:gd name="connsiteY35" fmla="*/ 6568785 h 6858000"/>
              <a:gd name="connsiteX36" fmla="*/ 11866178 w 12191999"/>
              <a:gd name="connsiteY36" fmla="*/ 6568785 h 6858000"/>
              <a:gd name="connsiteX37" fmla="*/ 11949240 w 12191999"/>
              <a:gd name="connsiteY37" fmla="*/ 6521097 h 6858000"/>
              <a:gd name="connsiteX38" fmla="*/ 11951672 w 12191999"/>
              <a:gd name="connsiteY38" fmla="*/ 6511813 h 6858000"/>
              <a:gd name="connsiteX39" fmla="*/ 11949240 w 12191999"/>
              <a:gd name="connsiteY39" fmla="*/ 6509395 h 6858000"/>
              <a:gd name="connsiteX40" fmla="*/ 11939932 w 12191999"/>
              <a:gd name="connsiteY40" fmla="*/ 6504036 h 6858000"/>
              <a:gd name="connsiteX41" fmla="*/ 11936658 w 12191999"/>
              <a:gd name="connsiteY41" fmla="*/ 6504036 h 6858000"/>
              <a:gd name="connsiteX42" fmla="*/ 11866314 w 12191999"/>
              <a:gd name="connsiteY42" fmla="*/ 6544432 h 6858000"/>
              <a:gd name="connsiteX43" fmla="*/ 11840843 w 12191999"/>
              <a:gd name="connsiteY43" fmla="*/ 6544432 h 6858000"/>
              <a:gd name="connsiteX44" fmla="*/ 11770499 w 12191999"/>
              <a:gd name="connsiteY44" fmla="*/ 6504036 h 6858000"/>
              <a:gd name="connsiteX45" fmla="*/ 11767090 w 12191999"/>
              <a:gd name="connsiteY45" fmla="*/ 6504036 h 6858000"/>
              <a:gd name="connsiteX46" fmla="*/ 11696780 w 12191999"/>
              <a:gd name="connsiteY46" fmla="*/ 6544432 h 6858000"/>
              <a:gd name="connsiteX47" fmla="*/ 11671309 w 12191999"/>
              <a:gd name="connsiteY47" fmla="*/ 6544432 h 6858000"/>
              <a:gd name="connsiteX48" fmla="*/ 11548556 w 12191999"/>
              <a:gd name="connsiteY48" fmla="*/ 6473849 h 6858000"/>
              <a:gd name="connsiteX49" fmla="*/ 11523051 w 12191999"/>
              <a:gd name="connsiteY49" fmla="*/ 6473849 h 6858000"/>
              <a:gd name="connsiteX50" fmla="*/ 11484793 w 12191999"/>
              <a:gd name="connsiteY50" fmla="*/ 6495760 h 6858000"/>
              <a:gd name="connsiteX51" fmla="*/ 11459288 w 12191999"/>
              <a:gd name="connsiteY51" fmla="*/ 6495760 h 6858000"/>
              <a:gd name="connsiteX52" fmla="*/ 11388944 w 12191999"/>
              <a:gd name="connsiteY52" fmla="*/ 6455363 h 6858000"/>
              <a:gd name="connsiteX53" fmla="*/ 11385534 w 12191999"/>
              <a:gd name="connsiteY53" fmla="*/ 6455363 h 6858000"/>
              <a:gd name="connsiteX54" fmla="*/ 11650099 w 12191999"/>
              <a:gd name="connsiteY54" fmla="*/ 6254738 h 6858000"/>
              <a:gd name="connsiteX55" fmla="*/ 11376259 w 12191999"/>
              <a:gd name="connsiteY55" fmla="*/ 6411982 h 6858000"/>
              <a:gd name="connsiteX56" fmla="*/ 11373782 w 12191999"/>
              <a:gd name="connsiteY56" fmla="*/ 6421254 h 6858000"/>
              <a:gd name="connsiteX57" fmla="*/ 11376259 w 12191999"/>
              <a:gd name="connsiteY57" fmla="*/ 6423718 h 6858000"/>
              <a:gd name="connsiteX58" fmla="*/ 11459287 w 12191999"/>
              <a:gd name="connsiteY58" fmla="*/ 6471407 h 6858000"/>
              <a:gd name="connsiteX59" fmla="*/ 11484792 w 12191999"/>
              <a:gd name="connsiteY59" fmla="*/ 6471407 h 6858000"/>
              <a:gd name="connsiteX60" fmla="*/ 11522880 w 12191999"/>
              <a:gd name="connsiteY60" fmla="*/ 6449530 h 6858000"/>
              <a:gd name="connsiteX61" fmla="*/ 11548385 w 12191999"/>
              <a:gd name="connsiteY61" fmla="*/ 6449530 h 6858000"/>
              <a:gd name="connsiteX62" fmla="*/ 11671137 w 12191999"/>
              <a:gd name="connsiteY62" fmla="*/ 6520113 h 6858000"/>
              <a:gd name="connsiteX63" fmla="*/ 11696608 w 12191999"/>
              <a:gd name="connsiteY63" fmla="*/ 6520113 h 6858000"/>
              <a:gd name="connsiteX64" fmla="*/ 11766952 w 12191999"/>
              <a:gd name="connsiteY64" fmla="*/ 6479683 h 6858000"/>
              <a:gd name="connsiteX65" fmla="*/ 11770362 w 12191999"/>
              <a:gd name="connsiteY65" fmla="*/ 6479683 h 6858000"/>
              <a:gd name="connsiteX66" fmla="*/ 11840706 w 12191999"/>
              <a:gd name="connsiteY66" fmla="*/ 6520113 h 6858000"/>
              <a:gd name="connsiteX67" fmla="*/ 11866177 w 12191999"/>
              <a:gd name="connsiteY67" fmla="*/ 6520113 h 6858000"/>
              <a:gd name="connsiteX68" fmla="*/ 11949240 w 12191999"/>
              <a:gd name="connsiteY68" fmla="*/ 6472390 h 6858000"/>
              <a:gd name="connsiteX69" fmla="*/ 11951671 w 12191999"/>
              <a:gd name="connsiteY69" fmla="*/ 6463107 h 6858000"/>
              <a:gd name="connsiteX70" fmla="*/ 11949240 w 12191999"/>
              <a:gd name="connsiteY70" fmla="*/ 6460689 h 6858000"/>
              <a:gd name="connsiteX71" fmla="*/ 11939931 w 12191999"/>
              <a:gd name="connsiteY71" fmla="*/ 6455330 h 6858000"/>
              <a:gd name="connsiteX72" fmla="*/ 11936521 w 12191999"/>
              <a:gd name="connsiteY72" fmla="*/ 6455330 h 6858000"/>
              <a:gd name="connsiteX73" fmla="*/ 11866314 w 12191999"/>
              <a:gd name="connsiteY73" fmla="*/ 6495760 h 6858000"/>
              <a:gd name="connsiteX74" fmla="*/ 11840842 w 12191999"/>
              <a:gd name="connsiteY74" fmla="*/ 6495760 h 6858000"/>
              <a:gd name="connsiteX75" fmla="*/ 11650065 w 12191999"/>
              <a:gd name="connsiteY75" fmla="*/ 6386171 h 6858000"/>
              <a:gd name="connsiteX76" fmla="*/ 11647996 w 12191999"/>
              <a:gd name="connsiteY76" fmla="*/ 6378528 h 6858000"/>
              <a:gd name="connsiteX77" fmla="*/ 11650065 w 12191999"/>
              <a:gd name="connsiteY77" fmla="*/ 6376470 h 6858000"/>
              <a:gd name="connsiteX78" fmla="*/ 11675536 w 12191999"/>
              <a:gd name="connsiteY78" fmla="*/ 6376470 h 6858000"/>
              <a:gd name="connsiteX79" fmla="*/ 11840842 w 12191999"/>
              <a:gd name="connsiteY79" fmla="*/ 6471441 h 6858000"/>
              <a:gd name="connsiteX80" fmla="*/ 11866314 w 12191999"/>
              <a:gd name="connsiteY80" fmla="*/ 6471441 h 6858000"/>
              <a:gd name="connsiteX81" fmla="*/ 11949376 w 12191999"/>
              <a:gd name="connsiteY81" fmla="*/ 6423752 h 6858000"/>
              <a:gd name="connsiteX82" fmla="*/ 11951852 w 12191999"/>
              <a:gd name="connsiteY82" fmla="*/ 6414480 h 6858000"/>
              <a:gd name="connsiteX83" fmla="*/ 11949376 w 12191999"/>
              <a:gd name="connsiteY83" fmla="*/ 6412016 h 6858000"/>
              <a:gd name="connsiteX84" fmla="*/ 11675570 w 12191999"/>
              <a:gd name="connsiteY84" fmla="*/ 6254738 h 6858000"/>
              <a:gd name="connsiteX85" fmla="*/ 11650099 w 12191999"/>
              <a:gd name="connsiteY85" fmla="*/ 6254738 h 6858000"/>
              <a:gd name="connsiteX86" fmla="*/ 0 w 12191999"/>
              <a:gd name="connsiteY86" fmla="*/ 0 h 6858000"/>
              <a:gd name="connsiteX87" fmla="*/ 12191999 w 12191999"/>
              <a:gd name="connsiteY87" fmla="*/ 0 h 6858000"/>
              <a:gd name="connsiteX88" fmla="*/ 12191999 w 12191999"/>
              <a:gd name="connsiteY88" fmla="*/ 6858000 h 6858000"/>
              <a:gd name="connsiteX89" fmla="*/ 0 w 12191999"/>
              <a:gd name="connsiteY8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2191999" h="6858000">
                <a:moveTo>
                  <a:pt x="11385534" y="6504036"/>
                </a:moveTo>
                <a:lnTo>
                  <a:pt x="11376260" y="6509395"/>
                </a:lnTo>
                <a:cubicBezTo>
                  <a:pt x="11373011" y="6511291"/>
                  <a:pt x="11371923" y="6515448"/>
                  <a:pt x="11373829" y="6518679"/>
                </a:cubicBezTo>
                <a:cubicBezTo>
                  <a:pt x="11374418" y="6519678"/>
                  <a:pt x="11375255" y="6520511"/>
                  <a:pt x="11376260" y="6521097"/>
                </a:cubicBezTo>
                <a:lnTo>
                  <a:pt x="11459288" y="6568786"/>
                </a:lnTo>
                <a:cubicBezTo>
                  <a:pt x="11467175" y="6573332"/>
                  <a:pt x="11476906" y="6573332"/>
                  <a:pt x="11484793" y="6568786"/>
                </a:cubicBezTo>
                <a:lnTo>
                  <a:pt x="11522880" y="6546909"/>
                </a:lnTo>
                <a:cubicBezTo>
                  <a:pt x="11530768" y="6542363"/>
                  <a:pt x="11540498" y="6542363"/>
                  <a:pt x="11548386" y="6546909"/>
                </a:cubicBezTo>
                <a:lnTo>
                  <a:pt x="11671138" y="6617492"/>
                </a:lnTo>
                <a:cubicBezTo>
                  <a:pt x="11679035" y="6622122"/>
                  <a:pt x="11688821" y="6622187"/>
                  <a:pt x="11696780" y="6617662"/>
                </a:cubicBezTo>
                <a:lnTo>
                  <a:pt x="11779842" y="6569973"/>
                </a:lnTo>
                <a:cubicBezTo>
                  <a:pt x="11783092" y="6568077"/>
                  <a:pt x="11784179" y="6563921"/>
                  <a:pt x="11782273" y="6560689"/>
                </a:cubicBezTo>
                <a:cubicBezTo>
                  <a:pt x="11781683" y="6559690"/>
                  <a:pt x="11780848" y="6558858"/>
                  <a:pt x="11779842" y="6558271"/>
                </a:cubicBezTo>
                <a:lnTo>
                  <a:pt x="11770533" y="6552912"/>
                </a:lnTo>
                <a:cubicBezTo>
                  <a:pt x="11769480" y="6552306"/>
                  <a:pt x="11768177" y="6552306"/>
                  <a:pt x="11767124" y="6552912"/>
                </a:cubicBezTo>
                <a:lnTo>
                  <a:pt x="11696780" y="6593139"/>
                </a:lnTo>
                <a:cubicBezTo>
                  <a:pt x="11688886" y="6597664"/>
                  <a:pt x="11679168" y="6597664"/>
                  <a:pt x="11671274" y="6593139"/>
                </a:cubicBezTo>
                <a:lnTo>
                  <a:pt x="11548386" y="6522691"/>
                </a:lnTo>
                <a:cubicBezTo>
                  <a:pt x="11540489" y="6518180"/>
                  <a:pt x="11530778" y="6518180"/>
                  <a:pt x="11522880" y="6522691"/>
                </a:cubicBezTo>
                <a:lnTo>
                  <a:pt x="11484793" y="6544433"/>
                </a:lnTo>
                <a:cubicBezTo>
                  <a:pt x="11476906" y="6548979"/>
                  <a:pt x="11467175" y="6548979"/>
                  <a:pt x="11459288" y="6544433"/>
                </a:cubicBezTo>
                <a:lnTo>
                  <a:pt x="11388944" y="6504036"/>
                </a:lnTo>
                <a:cubicBezTo>
                  <a:pt x="11387889" y="6503431"/>
                  <a:pt x="11386589" y="6503431"/>
                  <a:pt x="11385534" y="6504036"/>
                </a:cubicBezTo>
                <a:close/>
                <a:moveTo>
                  <a:pt x="11385534" y="6455363"/>
                </a:moveTo>
                <a:lnTo>
                  <a:pt x="11376260" y="6460688"/>
                </a:lnTo>
                <a:cubicBezTo>
                  <a:pt x="11373011" y="6462584"/>
                  <a:pt x="11371923" y="6466741"/>
                  <a:pt x="11373829" y="6469972"/>
                </a:cubicBezTo>
                <a:cubicBezTo>
                  <a:pt x="11374418" y="6470971"/>
                  <a:pt x="11375255" y="6471804"/>
                  <a:pt x="11376260" y="6472390"/>
                </a:cubicBezTo>
                <a:lnTo>
                  <a:pt x="11459288" y="6520113"/>
                </a:lnTo>
                <a:cubicBezTo>
                  <a:pt x="11467185" y="6524624"/>
                  <a:pt x="11476896" y="6524624"/>
                  <a:pt x="11484793" y="6520113"/>
                </a:cubicBezTo>
                <a:lnTo>
                  <a:pt x="11522880" y="6498202"/>
                </a:lnTo>
                <a:cubicBezTo>
                  <a:pt x="11530778" y="6493691"/>
                  <a:pt x="11540489" y="6493691"/>
                  <a:pt x="11548386" y="6498202"/>
                </a:cubicBezTo>
                <a:lnTo>
                  <a:pt x="11671138" y="6568785"/>
                </a:lnTo>
                <a:cubicBezTo>
                  <a:pt x="11679013" y="6573332"/>
                  <a:pt x="11688734" y="6573332"/>
                  <a:pt x="11696609" y="6568785"/>
                </a:cubicBezTo>
                <a:lnTo>
                  <a:pt x="11766953" y="6528389"/>
                </a:lnTo>
                <a:cubicBezTo>
                  <a:pt x="11768007" y="6527783"/>
                  <a:pt x="11769309" y="6527783"/>
                  <a:pt x="11770363" y="6528389"/>
                </a:cubicBezTo>
                <a:lnTo>
                  <a:pt x="11840707" y="6568785"/>
                </a:lnTo>
                <a:cubicBezTo>
                  <a:pt x="11848583" y="6573332"/>
                  <a:pt x="11858301" y="6573332"/>
                  <a:pt x="11866178" y="6568785"/>
                </a:cubicBezTo>
                <a:lnTo>
                  <a:pt x="11949240" y="6521097"/>
                </a:lnTo>
                <a:cubicBezTo>
                  <a:pt x="11952490" y="6519201"/>
                  <a:pt x="11953578" y="6515044"/>
                  <a:pt x="11951672" y="6511813"/>
                </a:cubicBezTo>
                <a:cubicBezTo>
                  <a:pt x="11951082" y="6510814"/>
                  <a:pt x="11950246" y="6509981"/>
                  <a:pt x="11949240" y="6509395"/>
                </a:cubicBezTo>
                <a:lnTo>
                  <a:pt x="11939932" y="6504036"/>
                </a:lnTo>
                <a:cubicBezTo>
                  <a:pt x="11938912" y="6503481"/>
                  <a:pt x="11937678" y="6503481"/>
                  <a:pt x="11936658" y="6504036"/>
                </a:cubicBezTo>
                <a:lnTo>
                  <a:pt x="11866314" y="6544432"/>
                </a:lnTo>
                <a:cubicBezTo>
                  <a:pt x="11858438" y="6548979"/>
                  <a:pt x="11848720" y="6548979"/>
                  <a:pt x="11840843" y="6544432"/>
                </a:cubicBezTo>
                <a:lnTo>
                  <a:pt x="11770499" y="6504036"/>
                </a:lnTo>
                <a:cubicBezTo>
                  <a:pt x="11769446" y="6503430"/>
                  <a:pt x="11768143" y="6503430"/>
                  <a:pt x="11767090" y="6504036"/>
                </a:cubicBezTo>
                <a:lnTo>
                  <a:pt x="11696780" y="6544432"/>
                </a:lnTo>
                <a:cubicBezTo>
                  <a:pt x="11688904" y="6548979"/>
                  <a:pt x="11679184" y="6548979"/>
                  <a:pt x="11671309" y="6544432"/>
                </a:cubicBezTo>
                <a:lnTo>
                  <a:pt x="11548556" y="6473849"/>
                </a:lnTo>
                <a:cubicBezTo>
                  <a:pt x="11540659" y="6469338"/>
                  <a:pt x="11530948" y="6469338"/>
                  <a:pt x="11523051" y="6473849"/>
                </a:cubicBezTo>
                <a:lnTo>
                  <a:pt x="11484793" y="6495760"/>
                </a:lnTo>
                <a:cubicBezTo>
                  <a:pt x="11476896" y="6500271"/>
                  <a:pt x="11467185" y="6500271"/>
                  <a:pt x="11459288" y="6495760"/>
                </a:cubicBezTo>
                <a:lnTo>
                  <a:pt x="11388944" y="6455363"/>
                </a:lnTo>
                <a:cubicBezTo>
                  <a:pt x="11387889" y="6454758"/>
                  <a:pt x="11386589" y="6454758"/>
                  <a:pt x="11385534" y="6455363"/>
                </a:cubicBezTo>
                <a:close/>
                <a:moveTo>
                  <a:pt x="11650099" y="6254738"/>
                </a:moveTo>
                <a:lnTo>
                  <a:pt x="11376259" y="6411982"/>
                </a:lnTo>
                <a:cubicBezTo>
                  <a:pt x="11373001" y="6413862"/>
                  <a:pt x="11371892" y="6418013"/>
                  <a:pt x="11373782" y="6421254"/>
                </a:cubicBezTo>
                <a:cubicBezTo>
                  <a:pt x="11374378" y="6422276"/>
                  <a:pt x="11375232" y="6423125"/>
                  <a:pt x="11376259" y="6423718"/>
                </a:cubicBezTo>
                <a:lnTo>
                  <a:pt x="11459287" y="6471407"/>
                </a:lnTo>
                <a:cubicBezTo>
                  <a:pt x="11467184" y="6475918"/>
                  <a:pt x="11476895" y="6475918"/>
                  <a:pt x="11484792" y="6471407"/>
                </a:cubicBezTo>
                <a:lnTo>
                  <a:pt x="11522880" y="6449530"/>
                </a:lnTo>
                <a:cubicBezTo>
                  <a:pt x="11530767" y="6444983"/>
                  <a:pt x="11540497" y="6444983"/>
                  <a:pt x="11548385" y="6449530"/>
                </a:cubicBezTo>
                <a:lnTo>
                  <a:pt x="11671137" y="6520113"/>
                </a:lnTo>
                <a:cubicBezTo>
                  <a:pt x="11679022" y="6524625"/>
                  <a:pt x="11688724" y="6524625"/>
                  <a:pt x="11696608" y="6520113"/>
                </a:cubicBezTo>
                <a:lnTo>
                  <a:pt x="11766952" y="6479683"/>
                </a:lnTo>
                <a:cubicBezTo>
                  <a:pt x="11768006" y="6479077"/>
                  <a:pt x="11769309" y="6479077"/>
                  <a:pt x="11770362" y="6479683"/>
                </a:cubicBezTo>
                <a:lnTo>
                  <a:pt x="11840706" y="6520113"/>
                </a:lnTo>
                <a:cubicBezTo>
                  <a:pt x="11848590" y="6524625"/>
                  <a:pt x="11858294" y="6524625"/>
                  <a:pt x="11866177" y="6520113"/>
                </a:cubicBezTo>
                <a:lnTo>
                  <a:pt x="11949240" y="6472390"/>
                </a:lnTo>
                <a:cubicBezTo>
                  <a:pt x="11952489" y="6470494"/>
                  <a:pt x="11953577" y="6466338"/>
                  <a:pt x="11951671" y="6463107"/>
                </a:cubicBezTo>
                <a:cubicBezTo>
                  <a:pt x="11951081" y="6462107"/>
                  <a:pt x="11950246" y="6461275"/>
                  <a:pt x="11949240" y="6460689"/>
                </a:cubicBezTo>
                <a:lnTo>
                  <a:pt x="11939931" y="6455330"/>
                </a:lnTo>
                <a:cubicBezTo>
                  <a:pt x="11938877" y="6454724"/>
                  <a:pt x="11937575" y="6454724"/>
                  <a:pt x="11936521" y="6455330"/>
                </a:cubicBezTo>
                <a:lnTo>
                  <a:pt x="11866314" y="6495760"/>
                </a:lnTo>
                <a:cubicBezTo>
                  <a:pt x="11858430" y="6500272"/>
                  <a:pt x="11848726" y="6500272"/>
                  <a:pt x="11840842" y="6495760"/>
                </a:cubicBezTo>
                <a:lnTo>
                  <a:pt x="11650065" y="6386171"/>
                </a:lnTo>
                <a:cubicBezTo>
                  <a:pt x="11647372" y="6384629"/>
                  <a:pt x="11646445" y="6381207"/>
                  <a:pt x="11647996" y="6378528"/>
                </a:cubicBezTo>
                <a:cubicBezTo>
                  <a:pt x="11648491" y="6377673"/>
                  <a:pt x="11649205" y="6376962"/>
                  <a:pt x="11650065" y="6376470"/>
                </a:cubicBezTo>
                <a:cubicBezTo>
                  <a:pt x="11657949" y="6371958"/>
                  <a:pt x="11667652" y="6371958"/>
                  <a:pt x="11675536" y="6376470"/>
                </a:cubicBezTo>
                <a:lnTo>
                  <a:pt x="11840842" y="6471441"/>
                </a:lnTo>
                <a:cubicBezTo>
                  <a:pt x="11848726" y="6475953"/>
                  <a:pt x="11858430" y="6475953"/>
                  <a:pt x="11866314" y="6471441"/>
                </a:cubicBezTo>
                <a:lnTo>
                  <a:pt x="11949376" y="6423752"/>
                </a:lnTo>
                <a:cubicBezTo>
                  <a:pt x="11952632" y="6421872"/>
                  <a:pt x="11953744" y="6417721"/>
                  <a:pt x="11951852" y="6414480"/>
                </a:cubicBezTo>
                <a:cubicBezTo>
                  <a:pt x="11951258" y="6413458"/>
                  <a:pt x="11950402" y="6412609"/>
                  <a:pt x="11949376" y="6412016"/>
                </a:cubicBezTo>
                <a:lnTo>
                  <a:pt x="11675570" y="6254738"/>
                </a:lnTo>
                <a:cubicBezTo>
                  <a:pt x="11667686" y="6250226"/>
                  <a:pt x="11657983" y="6250226"/>
                  <a:pt x="11650099" y="625473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vert="horz" wrap="square" lIns="0" tIns="0" rIns="91440" bIns="45720" rtlCol="0" anchor="ctr">
            <a:noAutofit/>
          </a:bodyPr>
          <a:lstStyle>
            <a:lvl1pPr>
              <a:defRPr lang="fi-FI" sz="18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FA2D-9562-4845-9344-69CA755CC79B}" type="datetime1">
              <a:rPr lang="fi-FI" smtClean="0"/>
              <a:t>16.1.2023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49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12C10D-B87A-4999-866A-B8EA00BD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E2-B19F-4D52-91FA-4A81765E9E14}" type="datetime1">
              <a:rPr lang="fi-FI" smtClean="0"/>
              <a:t>16.1.2023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27B3CF-40A3-4BED-B2CB-A641FED7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07A4F46-0AF5-41A0-9C80-99EF18AA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3308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5EE4A9F-124B-473D-99D3-8A53B8D0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AE1F-0827-4DE1-9B71-B99933272346}" type="datetime1">
              <a:rPr lang="fi-FI" smtClean="0"/>
              <a:t>16.1.2023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C56B673-2922-49AD-BCCC-CF58FA11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0AB111C-C7E0-4CFB-88B9-79752171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5246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E3E4FD7-B3B0-4CBC-B1E2-47EA9EAC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1ABE547-FA3B-439A-90A8-A877D1875443}" type="datetime1">
              <a:rPr lang="fi-FI" smtClean="0"/>
              <a:t>16.1.2023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58CE89A-BDD6-475F-B172-A2BF7E5C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446DCCC-51CD-468E-86F7-8FA958D2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28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4666A4BE-207E-4B9A-817E-9E638D9EE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ltGray">
          <a:xfrm>
            <a:off x="6378765" y="4823445"/>
            <a:ext cx="5832285" cy="2047255"/>
            <a:chOff x="6378765" y="4823445"/>
            <a:chExt cx="5832285" cy="2047255"/>
          </a:xfrm>
        </p:grpSpPr>
        <p:grpSp>
          <p:nvGrpSpPr>
            <p:cNvPr id="36" name="Ryhmä 35">
              <a:extLst>
                <a:ext uri="{FF2B5EF4-FFF2-40B4-BE49-F238E27FC236}">
                  <a16:creationId xmlns:a16="http://schemas.microsoft.com/office/drawing/2014/main" id="{C81A0BEE-F11F-4780-9AE6-C9F670279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 bwMode="ltGray">
            <a:xfrm>
              <a:off x="6378765" y="4823445"/>
              <a:ext cx="5832285" cy="2047255"/>
              <a:chOff x="6378765" y="4823445"/>
              <a:chExt cx="5832285" cy="2047255"/>
            </a:xfrm>
          </p:grpSpPr>
          <p:sp>
            <p:nvSpPr>
              <p:cNvPr id="37" name="Vapaamuotoinen: Muoto 36">
                <a:extLst>
                  <a:ext uri="{FF2B5EF4-FFF2-40B4-BE49-F238E27FC236}">
                    <a16:creationId xmlns:a16="http://schemas.microsoft.com/office/drawing/2014/main" id="{33EC41AF-262B-4600-BDBD-1B2FEB05F44A}"/>
                  </a:ext>
                </a:extLst>
              </p:cNvPr>
              <p:cNvSpPr/>
              <p:nvPr/>
            </p:nvSpPr>
            <p:spPr bwMode="ltGray">
              <a:xfrm>
                <a:off x="6378765" y="4823445"/>
                <a:ext cx="5832285" cy="2047255"/>
              </a:xfrm>
              <a:custGeom>
                <a:avLst/>
                <a:gdLst>
                  <a:gd name="connsiteX0" fmla="*/ 7219950 w 7219950"/>
                  <a:gd name="connsiteY0" fmla="*/ 2034556 h 2034555"/>
                  <a:gd name="connsiteX1" fmla="*/ 3770566 w 7219950"/>
                  <a:gd name="connsiteY1" fmla="*/ 43005 h 2034555"/>
                  <a:gd name="connsiteX2" fmla="*/ 3449638 w 7219950"/>
                  <a:gd name="connsiteY2" fmla="*/ 43005 h 2034555"/>
                  <a:gd name="connsiteX3" fmla="*/ 0 w 7219950"/>
                  <a:gd name="connsiteY3" fmla="*/ 2034556 h 2034555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7219950 w 7219950"/>
                  <a:gd name="connsiteY5" fmla="*/ 2034556 h 2034556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5794185 w 7219950"/>
                  <a:gd name="connsiteY5" fmla="*/ 2034555 h 2034556"/>
                  <a:gd name="connsiteX6" fmla="*/ 7219950 w 7219950"/>
                  <a:gd name="connsiteY6" fmla="*/ 2034556 h 2034556"/>
                  <a:gd name="connsiteX0" fmla="*/ 5794185 w 5808473"/>
                  <a:gd name="connsiteY0" fmla="*/ 2034555 h 2034556"/>
                  <a:gd name="connsiteX1" fmla="*/ 5808473 w 5808473"/>
                  <a:gd name="connsiteY1" fmla="*/ 1229694 h 2034556"/>
                  <a:gd name="connsiteX2" fmla="*/ 3770566 w 5808473"/>
                  <a:gd name="connsiteY2" fmla="*/ 43005 h 2034556"/>
                  <a:gd name="connsiteX3" fmla="*/ 3449638 w 5808473"/>
                  <a:gd name="connsiteY3" fmla="*/ 43005 h 2034556"/>
                  <a:gd name="connsiteX4" fmla="*/ 0 w 5808473"/>
                  <a:gd name="connsiteY4" fmla="*/ 2034556 h 2034556"/>
                  <a:gd name="connsiteX5" fmla="*/ 5794185 w 5808473"/>
                  <a:gd name="connsiteY5" fmla="*/ 2034555 h 2034556"/>
                  <a:gd name="connsiteX0" fmla="*/ 5813235 w 5813235"/>
                  <a:gd name="connsiteY0" fmla="*/ 2021855 h 2034556"/>
                  <a:gd name="connsiteX1" fmla="*/ 5808473 w 5813235"/>
                  <a:gd name="connsiteY1" fmla="*/ 1229694 h 2034556"/>
                  <a:gd name="connsiteX2" fmla="*/ 3770566 w 5813235"/>
                  <a:gd name="connsiteY2" fmla="*/ 43005 h 2034556"/>
                  <a:gd name="connsiteX3" fmla="*/ 3449638 w 5813235"/>
                  <a:gd name="connsiteY3" fmla="*/ 43005 h 2034556"/>
                  <a:gd name="connsiteX4" fmla="*/ 0 w 5813235"/>
                  <a:gd name="connsiteY4" fmla="*/ 2034556 h 2034556"/>
                  <a:gd name="connsiteX5" fmla="*/ 5813235 w 5813235"/>
                  <a:gd name="connsiteY5" fmla="*/ 2021855 h 2034556"/>
                  <a:gd name="connsiteX0" fmla="*/ 5819585 w 5819585"/>
                  <a:gd name="connsiteY0" fmla="*/ 2047255 h 2047255"/>
                  <a:gd name="connsiteX1" fmla="*/ 5808473 w 5819585"/>
                  <a:gd name="connsiteY1" fmla="*/ 1229694 h 2047255"/>
                  <a:gd name="connsiteX2" fmla="*/ 3770566 w 5819585"/>
                  <a:gd name="connsiteY2" fmla="*/ 43005 h 2047255"/>
                  <a:gd name="connsiteX3" fmla="*/ 3449638 w 5819585"/>
                  <a:gd name="connsiteY3" fmla="*/ 43005 h 2047255"/>
                  <a:gd name="connsiteX4" fmla="*/ 0 w 5819585"/>
                  <a:gd name="connsiteY4" fmla="*/ 2034556 h 2047255"/>
                  <a:gd name="connsiteX5" fmla="*/ 5819585 w 5819585"/>
                  <a:gd name="connsiteY5" fmla="*/ 2047255 h 2047255"/>
                  <a:gd name="connsiteX0" fmla="*/ 5806885 w 5808801"/>
                  <a:gd name="connsiteY0" fmla="*/ 2047255 h 2047255"/>
                  <a:gd name="connsiteX1" fmla="*/ 5808473 w 5808801"/>
                  <a:gd name="connsiteY1" fmla="*/ 1229694 h 2047255"/>
                  <a:gd name="connsiteX2" fmla="*/ 3770566 w 5808801"/>
                  <a:gd name="connsiteY2" fmla="*/ 43005 h 2047255"/>
                  <a:gd name="connsiteX3" fmla="*/ 3449638 w 5808801"/>
                  <a:gd name="connsiteY3" fmla="*/ 43005 h 2047255"/>
                  <a:gd name="connsiteX4" fmla="*/ 0 w 5808801"/>
                  <a:gd name="connsiteY4" fmla="*/ 2034556 h 2047255"/>
                  <a:gd name="connsiteX5" fmla="*/ 5806885 w 5808801"/>
                  <a:gd name="connsiteY5" fmla="*/ 2047255 h 2047255"/>
                  <a:gd name="connsiteX0" fmla="*/ 5806885 w 5827598"/>
                  <a:gd name="connsiteY0" fmla="*/ 2047255 h 2047255"/>
                  <a:gd name="connsiteX1" fmla="*/ 5827523 w 5827598"/>
                  <a:gd name="connsiteY1" fmla="*/ 1236044 h 2047255"/>
                  <a:gd name="connsiteX2" fmla="*/ 3770566 w 5827598"/>
                  <a:gd name="connsiteY2" fmla="*/ 43005 h 2047255"/>
                  <a:gd name="connsiteX3" fmla="*/ 3449638 w 5827598"/>
                  <a:gd name="connsiteY3" fmla="*/ 43005 h 2047255"/>
                  <a:gd name="connsiteX4" fmla="*/ 0 w 5827598"/>
                  <a:gd name="connsiteY4" fmla="*/ 2034556 h 2047255"/>
                  <a:gd name="connsiteX5" fmla="*/ 5806885 w 5827598"/>
                  <a:gd name="connsiteY5" fmla="*/ 2047255 h 2047255"/>
                  <a:gd name="connsiteX0" fmla="*/ 5838635 w 5838635"/>
                  <a:gd name="connsiteY0" fmla="*/ 2047255 h 2047255"/>
                  <a:gd name="connsiteX1" fmla="*/ 5827523 w 5838635"/>
                  <a:gd name="connsiteY1" fmla="*/ 1236044 h 2047255"/>
                  <a:gd name="connsiteX2" fmla="*/ 3770566 w 5838635"/>
                  <a:gd name="connsiteY2" fmla="*/ 43005 h 2047255"/>
                  <a:gd name="connsiteX3" fmla="*/ 3449638 w 5838635"/>
                  <a:gd name="connsiteY3" fmla="*/ 43005 h 2047255"/>
                  <a:gd name="connsiteX4" fmla="*/ 0 w 5838635"/>
                  <a:gd name="connsiteY4" fmla="*/ 2034556 h 2047255"/>
                  <a:gd name="connsiteX5" fmla="*/ 5838635 w 5838635"/>
                  <a:gd name="connsiteY5" fmla="*/ 2047255 h 2047255"/>
                  <a:gd name="connsiteX0" fmla="*/ 5832285 w 5832285"/>
                  <a:gd name="connsiteY0" fmla="*/ 2047255 h 2047255"/>
                  <a:gd name="connsiteX1" fmla="*/ 5827523 w 5832285"/>
                  <a:gd name="connsiteY1" fmla="*/ 1236044 h 2047255"/>
                  <a:gd name="connsiteX2" fmla="*/ 3770566 w 5832285"/>
                  <a:gd name="connsiteY2" fmla="*/ 43005 h 2047255"/>
                  <a:gd name="connsiteX3" fmla="*/ 3449638 w 5832285"/>
                  <a:gd name="connsiteY3" fmla="*/ 43005 h 2047255"/>
                  <a:gd name="connsiteX4" fmla="*/ 0 w 5832285"/>
                  <a:gd name="connsiteY4" fmla="*/ 2034556 h 2047255"/>
                  <a:gd name="connsiteX5" fmla="*/ 5832285 w 5832285"/>
                  <a:gd name="connsiteY5" fmla="*/ 2047255 h 204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2285" h="2047255">
                    <a:moveTo>
                      <a:pt x="5832285" y="2047255"/>
                    </a:moveTo>
                    <a:cubicBezTo>
                      <a:pt x="5830698" y="1783201"/>
                      <a:pt x="5829110" y="1500098"/>
                      <a:pt x="5827523" y="1236044"/>
                    </a:cubicBezTo>
                    <a:lnTo>
                      <a:pt x="3770566" y="43005"/>
                    </a:lnTo>
                    <a:cubicBezTo>
                      <a:pt x="3671253" y="-14335"/>
                      <a:pt x="3548952" y="-14335"/>
                      <a:pt x="3449638" y="43005"/>
                    </a:cubicBezTo>
                    <a:lnTo>
                      <a:pt x="0" y="2034556"/>
                    </a:lnTo>
                    <a:lnTo>
                      <a:pt x="5832285" y="204725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8" name="Vapaamuotoinen: Muoto 37">
                <a:extLst>
                  <a:ext uri="{FF2B5EF4-FFF2-40B4-BE49-F238E27FC236}">
                    <a16:creationId xmlns:a16="http://schemas.microsoft.com/office/drawing/2014/main" id="{4EEB34D3-B795-4DE0-B42B-8B62A37CBD7A}"/>
                  </a:ext>
                </a:extLst>
              </p:cNvPr>
              <p:cNvSpPr/>
              <p:nvPr/>
            </p:nvSpPr>
            <p:spPr bwMode="ltGray">
              <a:xfrm>
                <a:off x="9283963" y="5385482"/>
                <a:ext cx="1409934" cy="903001"/>
              </a:xfrm>
              <a:custGeom>
                <a:avLst/>
                <a:gdLst>
                  <a:gd name="connsiteX0" fmla="*/ 787137 w 1409934"/>
                  <a:gd name="connsiteY0" fmla="*/ 835232 h 903001"/>
                  <a:gd name="connsiteX1" fmla="*/ 958587 w 1409934"/>
                  <a:gd name="connsiteY1" fmla="*/ 736552 h 903001"/>
                  <a:gd name="connsiteX2" fmla="*/ 966842 w 1409934"/>
                  <a:gd name="connsiteY2" fmla="*/ 736552 h 903001"/>
                  <a:gd name="connsiteX3" fmla="*/ 989511 w 1409934"/>
                  <a:gd name="connsiteY3" fmla="*/ 749633 h 903001"/>
                  <a:gd name="connsiteX4" fmla="*/ 995543 w 1409934"/>
                  <a:gd name="connsiteY4" fmla="*/ 772195 h 903001"/>
                  <a:gd name="connsiteX5" fmla="*/ 989511 w 1409934"/>
                  <a:gd name="connsiteY5" fmla="*/ 778208 h 903001"/>
                  <a:gd name="connsiteX6" fmla="*/ 787137 w 1409934"/>
                  <a:gd name="connsiteY6" fmla="*/ 894668 h 903001"/>
                  <a:gd name="connsiteX7" fmla="*/ 725224 w 1409934"/>
                  <a:gd name="connsiteY7" fmla="*/ 894668 h 903001"/>
                  <a:gd name="connsiteX8" fmla="*/ 426774 w 1409934"/>
                  <a:gd name="connsiteY8" fmla="*/ 722202 h 903001"/>
                  <a:gd name="connsiteX9" fmla="*/ 364861 w 1409934"/>
                  <a:gd name="connsiteY9" fmla="*/ 722202 h 903001"/>
                  <a:gd name="connsiteX10" fmla="*/ 272215 w 1409934"/>
                  <a:gd name="connsiteY10" fmla="*/ 775669 h 903001"/>
                  <a:gd name="connsiteX11" fmla="*/ 210303 w 1409934"/>
                  <a:gd name="connsiteY11" fmla="*/ 775669 h 903001"/>
                  <a:gd name="connsiteX12" fmla="*/ 8372 w 1409934"/>
                  <a:gd name="connsiteY12" fmla="*/ 659146 h 903001"/>
                  <a:gd name="connsiteX13" fmla="*/ 2404 w 1409934"/>
                  <a:gd name="connsiteY13" fmla="*/ 636483 h 903001"/>
                  <a:gd name="connsiteX14" fmla="*/ 8372 w 1409934"/>
                  <a:gd name="connsiteY14" fmla="*/ 630508 h 903001"/>
                  <a:gd name="connsiteX15" fmla="*/ 31042 w 1409934"/>
                  <a:gd name="connsiteY15" fmla="*/ 617808 h 903001"/>
                  <a:gd name="connsiteX16" fmla="*/ 39297 w 1409934"/>
                  <a:gd name="connsiteY16" fmla="*/ 617808 h 903001"/>
                  <a:gd name="connsiteX17" fmla="*/ 210303 w 1409934"/>
                  <a:gd name="connsiteY17" fmla="*/ 716487 h 903001"/>
                  <a:gd name="connsiteX18" fmla="*/ 272215 w 1409934"/>
                  <a:gd name="connsiteY18" fmla="*/ 716487 h 903001"/>
                  <a:gd name="connsiteX19" fmla="*/ 364861 w 1409934"/>
                  <a:gd name="connsiteY19" fmla="*/ 663020 h 903001"/>
                  <a:gd name="connsiteX20" fmla="*/ 426774 w 1409934"/>
                  <a:gd name="connsiteY20" fmla="*/ 663020 h 903001"/>
                  <a:gd name="connsiteX21" fmla="*/ 725224 w 1409934"/>
                  <a:gd name="connsiteY21" fmla="*/ 835485 h 903001"/>
                  <a:gd name="connsiteX22" fmla="*/ 787137 w 1409934"/>
                  <a:gd name="connsiteY22" fmla="*/ 835232 h 903001"/>
                  <a:gd name="connsiteX23" fmla="*/ 1370320 w 1409934"/>
                  <a:gd name="connsiteY23" fmla="*/ 617553 h 903001"/>
                  <a:gd name="connsiteX24" fmla="*/ 1199315 w 1409934"/>
                  <a:gd name="connsiteY24" fmla="*/ 716233 h 903001"/>
                  <a:gd name="connsiteX25" fmla="*/ 1137403 w 1409934"/>
                  <a:gd name="connsiteY25" fmla="*/ 716233 h 903001"/>
                  <a:gd name="connsiteX26" fmla="*/ 966397 w 1409934"/>
                  <a:gd name="connsiteY26" fmla="*/ 617553 h 903001"/>
                  <a:gd name="connsiteX27" fmla="*/ 958142 w 1409934"/>
                  <a:gd name="connsiteY27" fmla="*/ 617553 h 903001"/>
                  <a:gd name="connsiteX28" fmla="*/ 787137 w 1409934"/>
                  <a:gd name="connsiteY28" fmla="*/ 716233 h 903001"/>
                  <a:gd name="connsiteX29" fmla="*/ 725224 w 1409934"/>
                  <a:gd name="connsiteY29" fmla="*/ 716233 h 903001"/>
                  <a:gd name="connsiteX30" fmla="*/ 426774 w 1409934"/>
                  <a:gd name="connsiteY30" fmla="*/ 543766 h 903001"/>
                  <a:gd name="connsiteX31" fmla="*/ 364861 w 1409934"/>
                  <a:gd name="connsiteY31" fmla="*/ 543766 h 903001"/>
                  <a:gd name="connsiteX32" fmla="*/ 272215 w 1409934"/>
                  <a:gd name="connsiteY32" fmla="*/ 597297 h 903001"/>
                  <a:gd name="connsiteX33" fmla="*/ 210303 w 1409934"/>
                  <a:gd name="connsiteY33" fmla="*/ 597297 h 903001"/>
                  <a:gd name="connsiteX34" fmla="*/ 39297 w 1409934"/>
                  <a:gd name="connsiteY34" fmla="*/ 498554 h 903001"/>
                  <a:gd name="connsiteX35" fmla="*/ 31042 w 1409934"/>
                  <a:gd name="connsiteY35" fmla="*/ 498554 h 903001"/>
                  <a:gd name="connsiteX36" fmla="*/ 8372 w 1409934"/>
                  <a:gd name="connsiteY36" fmla="*/ 511254 h 903001"/>
                  <a:gd name="connsiteX37" fmla="*/ 2404 w 1409934"/>
                  <a:gd name="connsiteY37" fmla="*/ 533918 h 903001"/>
                  <a:gd name="connsiteX38" fmla="*/ 8372 w 1409934"/>
                  <a:gd name="connsiteY38" fmla="*/ 539893 h 903001"/>
                  <a:gd name="connsiteX39" fmla="*/ 210303 w 1409934"/>
                  <a:gd name="connsiteY39" fmla="*/ 656415 h 903001"/>
                  <a:gd name="connsiteX40" fmla="*/ 272215 w 1409934"/>
                  <a:gd name="connsiteY40" fmla="*/ 656415 h 903001"/>
                  <a:gd name="connsiteX41" fmla="*/ 364861 w 1409934"/>
                  <a:gd name="connsiteY41" fmla="*/ 602948 h 903001"/>
                  <a:gd name="connsiteX42" fmla="*/ 426774 w 1409934"/>
                  <a:gd name="connsiteY42" fmla="*/ 602948 h 903001"/>
                  <a:gd name="connsiteX43" fmla="*/ 725224 w 1409934"/>
                  <a:gd name="connsiteY43" fmla="*/ 775414 h 903001"/>
                  <a:gd name="connsiteX44" fmla="*/ 787137 w 1409934"/>
                  <a:gd name="connsiteY44" fmla="*/ 775414 h 903001"/>
                  <a:gd name="connsiteX45" fmla="*/ 958587 w 1409934"/>
                  <a:gd name="connsiteY45" fmla="*/ 677053 h 903001"/>
                  <a:gd name="connsiteX46" fmla="*/ 966842 w 1409934"/>
                  <a:gd name="connsiteY46" fmla="*/ 677053 h 903001"/>
                  <a:gd name="connsiteX47" fmla="*/ 1137847 w 1409934"/>
                  <a:gd name="connsiteY47" fmla="*/ 775732 h 903001"/>
                  <a:gd name="connsiteX48" fmla="*/ 1199759 w 1409934"/>
                  <a:gd name="connsiteY48" fmla="*/ 775732 h 903001"/>
                  <a:gd name="connsiteX49" fmla="*/ 1401690 w 1409934"/>
                  <a:gd name="connsiteY49" fmla="*/ 659209 h 903001"/>
                  <a:gd name="connsiteX50" fmla="*/ 1407658 w 1409934"/>
                  <a:gd name="connsiteY50" fmla="*/ 636546 h 903001"/>
                  <a:gd name="connsiteX51" fmla="*/ 1401690 w 1409934"/>
                  <a:gd name="connsiteY51" fmla="*/ 630571 h 903001"/>
                  <a:gd name="connsiteX52" fmla="*/ 1379020 w 1409934"/>
                  <a:gd name="connsiteY52" fmla="*/ 617871 h 903001"/>
                  <a:gd name="connsiteX53" fmla="*/ 1370447 w 1409934"/>
                  <a:gd name="connsiteY53" fmla="*/ 617553 h 903001"/>
                  <a:gd name="connsiteX54" fmla="*/ 1137403 w 1409934"/>
                  <a:gd name="connsiteY54" fmla="*/ 597233 h 903001"/>
                  <a:gd name="connsiteX55" fmla="*/ 673853 w 1409934"/>
                  <a:gd name="connsiteY55" fmla="*/ 329517 h 903001"/>
                  <a:gd name="connsiteX56" fmla="*/ 668836 w 1409934"/>
                  <a:gd name="connsiteY56" fmla="*/ 310779 h 903001"/>
                  <a:gd name="connsiteX57" fmla="*/ 673853 w 1409934"/>
                  <a:gd name="connsiteY57" fmla="*/ 305769 h 903001"/>
                  <a:gd name="connsiteX58" fmla="*/ 673853 w 1409934"/>
                  <a:gd name="connsiteY58" fmla="*/ 305769 h 903001"/>
                  <a:gd name="connsiteX59" fmla="*/ 735829 w 1409934"/>
                  <a:gd name="connsiteY59" fmla="*/ 305769 h 903001"/>
                  <a:gd name="connsiteX60" fmla="*/ 1137593 w 1409934"/>
                  <a:gd name="connsiteY60" fmla="*/ 537797 h 903001"/>
                  <a:gd name="connsiteX61" fmla="*/ 1199505 w 1409934"/>
                  <a:gd name="connsiteY61" fmla="*/ 537797 h 903001"/>
                  <a:gd name="connsiteX62" fmla="*/ 1401435 w 1409934"/>
                  <a:gd name="connsiteY62" fmla="*/ 421212 h 903001"/>
                  <a:gd name="connsiteX63" fmla="*/ 1407405 w 1409934"/>
                  <a:gd name="connsiteY63" fmla="*/ 398548 h 903001"/>
                  <a:gd name="connsiteX64" fmla="*/ 1401435 w 1409934"/>
                  <a:gd name="connsiteY64" fmla="*/ 392573 h 903001"/>
                  <a:gd name="connsiteX65" fmla="*/ 735829 w 1409934"/>
                  <a:gd name="connsiteY65" fmla="*/ 8334 h 903001"/>
                  <a:gd name="connsiteX66" fmla="*/ 673916 w 1409934"/>
                  <a:gd name="connsiteY66" fmla="*/ 8334 h 903001"/>
                  <a:gd name="connsiteX67" fmla="*/ 8245 w 1409934"/>
                  <a:gd name="connsiteY67" fmla="*/ 392573 h 903001"/>
                  <a:gd name="connsiteX68" fmla="*/ 2277 w 1409934"/>
                  <a:gd name="connsiteY68" fmla="*/ 415236 h 903001"/>
                  <a:gd name="connsiteX69" fmla="*/ 8245 w 1409934"/>
                  <a:gd name="connsiteY69" fmla="*/ 421212 h 903001"/>
                  <a:gd name="connsiteX70" fmla="*/ 210176 w 1409934"/>
                  <a:gd name="connsiteY70" fmla="*/ 537797 h 903001"/>
                  <a:gd name="connsiteX71" fmla="*/ 272088 w 1409934"/>
                  <a:gd name="connsiteY71" fmla="*/ 537797 h 903001"/>
                  <a:gd name="connsiteX72" fmla="*/ 364734 w 1409934"/>
                  <a:gd name="connsiteY72" fmla="*/ 484267 h 903001"/>
                  <a:gd name="connsiteX73" fmla="*/ 426647 w 1409934"/>
                  <a:gd name="connsiteY73" fmla="*/ 484267 h 903001"/>
                  <a:gd name="connsiteX74" fmla="*/ 725097 w 1409934"/>
                  <a:gd name="connsiteY74" fmla="*/ 656733 h 903001"/>
                  <a:gd name="connsiteX75" fmla="*/ 787009 w 1409934"/>
                  <a:gd name="connsiteY75" fmla="*/ 656733 h 903001"/>
                  <a:gd name="connsiteX76" fmla="*/ 958587 w 1409934"/>
                  <a:gd name="connsiteY76" fmla="*/ 558118 h 903001"/>
                  <a:gd name="connsiteX77" fmla="*/ 966842 w 1409934"/>
                  <a:gd name="connsiteY77" fmla="*/ 558118 h 903001"/>
                  <a:gd name="connsiteX78" fmla="*/ 1137847 w 1409934"/>
                  <a:gd name="connsiteY78" fmla="*/ 656796 h 903001"/>
                  <a:gd name="connsiteX79" fmla="*/ 1199759 w 1409934"/>
                  <a:gd name="connsiteY79" fmla="*/ 656796 h 903001"/>
                  <a:gd name="connsiteX80" fmla="*/ 1401690 w 1409934"/>
                  <a:gd name="connsiteY80" fmla="*/ 540274 h 903001"/>
                  <a:gd name="connsiteX81" fmla="*/ 1407658 w 1409934"/>
                  <a:gd name="connsiteY81" fmla="*/ 517611 h 903001"/>
                  <a:gd name="connsiteX82" fmla="*/ 1401690 w 1409934"/>
                  <a:gd name="connsiteY82" fmla="*/ 511635 h 903001"/>
                  <a:gd name="connsiteX83" fmla="*/ 1379020 w 1409934"/>
                  <a:gd name="connsiteY83" fmla="*/ 498935 h 903001"/>
                  <a:gd name="connsiteX84" fmla="*/ 1370765 w 1409934"/>
                  <a:gd name="connsiteY84" fmla="*/ 498935 h 903001"/>
                  <a:gd name="connsiteX85" fmla="*/ 1199759 w 1409934"/>
                  <a:gd name="connsiteY85" fmla="*/ 597614 h 903001"/>
                  <a:gd name="connsiteX86" fmla="*/ 1137530 w 1409934"/>
                  <a:gd name="connsiteY86" fmla="*/ 597233 h 90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409934" h="903001">
                    <a:moveTo>
                      <a:pt x="787137" y="835232"/>
                    </a:moveTo>
                    <a:lnTo>
                      <a:pt x="958587" y="736552"/>
                    </a:lnTo>
                    <a:cubicBezTo>
                      <a:pt x="961127" y="735022"/>
                      <a:pt x="964302" y="735022"/>
                      <a:pt x="966842" y="736552"/>
                    </a:cubicBezTo>
                    <a:lnTo>
                      <a:pt x="989511" y="749633"/>
                    </a:lnTo>
                    <a:cubicBezTo>
                      <a:pt x="997385" y="754206"/>
                      <a:pt x="1000116" y="764302"/>
                      <a:pt x="995543" y="772195"/>
                    </a:cubicBezTo>
                    <a:cubicBezTo>
                      <a:pt x="994083" y="774691"/>
                      <a:pt x="991988" y="776761"/>
                      <a:pt x="989511" y="778208"/>
                    </a:cubicBezTo>
                    <a:lnTo>
                      <a:pt x="787137" y="894668"/>
                    </a:lnTo>
                    <a:cubicBezTo>
                      <a:pt x="768023" y="905780"/>
                      <a:pt x="744338" y="905780"/>
                      <a:pt x="725224" y="894668"/>
                    </a:cubicBezTo>
                    <a:lnTo>
                      <a:pt x="426774" y="722202"/>
                    </a:lnTo>
                    <a:cubicBezTo>
                      <a:pt x="407597" y="711152"/>
                      <a:pt x="384039" y="711152"/>
                      <a:pt x="364861" y="722202"/>
                    </a:cubicBezTo>
                    <a:lnTo>
                      <a:pt x="272215" y="775669"/>
                    </a:lnTo>
                    <a:cubicBezTo>
                      <a:pt x="253102" y="786781"/>
                      <a:pt x="229416" y="786781"/>
                      <a:pt x="210303" y="775669"/>
                    </a:cubicBezTo>
                    <a:lnTo>
                      <a:pt x="8372" y="659146"/>
                    </a:lnTo>
                    <a:cubicBezTo>
                      <a:pt x="435" y="654536"/>
                      <a:pt x="-2232" y="644389"/>
                      <a:pt x="2404" y="636483"/>
                    </a:cubicBezTo>
                    <a:cubicBezTo>
                      <a:pt x="3864" y="634006"/>
                      <a:pt x="5896" y="631949"/>
                      <a:pt x="8372" y="630508"/>
                    </a:cubicBezTo>
                    <a:lnTo>
                      <a:pt x="31042" y="617808"/>
                    </a:lnTo>
                    <a:cubicBezTo>
                      <a:pt x="33582" y="616277"/>
                      <a:pt x="36757" y="616277"/>
                      <a:pt x="39297" y="617808"/>
                    </a:cubicBezTo>
                    <a:lnTo>
                      <a:pt x="210303" y="716487"/>
                    </a:lnTo>
                    <a:cubicBezTo>
                      <a:pt x="229416" y="727599"/>
                      <a:pt x="253102" y="727599"/>
                      <a:pt x="272215" y="716487"/>
                    </a:cubicBezTo>
                    <a:lnTo>
                      <a:pt x="364861" y="663020"/>
                    </a:lnTo>
                    <a:cubicBezTo>
                      <a:pt x="384039" y="651971"/>
                      <a:pt x="407597" y="651971"/>
                      <a:pt x="426774" y="663020"/>
                    </a:cubicBezTo>
                    <a:lnTo>
                      <a:pt x="725224" y="835485"/>
                    </a:lnTo>
                    <a:cubicBezTo>
                      <a:pt x="744401" y="846522"/>
                      <a:pt x="768023" y="846420"/>
                      <a:pt x="787137" y="835232"/>
                    </a:cubicBezTo>
                    <a:close/>
                    <a:moveTo>
                      <a:pt x="1370320" y="617553"/>
                    </a:moveTo>
                    <a:lnTo>
                      <a:pt x="1199315" y="716233"/>
                    </a:lnTo>
                    <a:cubicBezTo>
                      <a:pt x="1180202" y="727345"/>
                      <a:pt x="1156516" y="727345"/>
                      <a:pt x="1137403" y="716233"/>
                    </a:cubicBezTo>
                    <a:lnTo>
                      <a:pt x="966397" y="617553"/>
                    </a:lnTo>
                    <a:cubicBezTo>
                      <a:pt x="963857" y="616023"/>
                      <a:pt x="960682" y="616023"/>
                      <a:pt x="958142" y="617553"/>
                    </a:cubicBezTo>
                    <a:lnTo>
                      <a:pt x="787137" y="716233"/>
                    </a:lnTo>
                    <a:cubicBezTo>
                      <a:pt x="768023" y="727345"/>
                      <a:pt x="744338" y="727345"/>
                      <a:pt x="725224" y="716233"/>
                    </a:cubicBezTo>
                    <a:lnTo>
                      <a:pt x="426774" y="543766"/>
                    </a:lnTo>
                    <a:cubicBezTo>
                      <a:pt x="407597" y="532718"/>
                      <a:pt x="384039" y="532718"/>
                      <a:pt x="364861" y="543766"/>
                    </a:cubicBezTo>
                    <a:lnTo>
                      <a:pt x="272215" y="597297"/>
                    </a:lnTo>
                    <a:cubicBezTo>
                      <a:pt x="253038" y="608346"/>
                      <a:pt x="229480" y="608346"/>
                      <a:pt x="210303" y="597297"/>
                    </a:cubicBezTo>
                    <a:lnTo>
                      <a:pt x="39297" y="498554"/>
                    </a:lnTo>
                    <a:cubicBezTo>
                      <a:pt x="36757" y="497024"/>
                      <a:pt x="33582" y="497024"/>
                      <a:pt x="31042" y="498554"/>
                    </a:cubicBezTo>
                    <a:lnTo>
                      <a:pt x="8372" y="511254"/>
                    </a:lnTo>
                    <a:cubicBezTo>
                      <a:pt x="435" y="515865"/>
                      <a:pt x="-2232" y="526012"/>
                      <a:pt x="2404" y="533918"/>
                    </a:cubicBezTo>
                    <a:cubicBezTo>
                      <a:pt x="3864" y="536394"/>
                      <a:pt x="5896" y="538452"/>
                      <a:pt x="8372" y="539893"/>
                    </a:cubicBezTo>
                    <a:lnTo>
                      <a:pt x="210303" y="656415"/>
                    </a:lnTo>
                    <a:cubicBezTo>
                      <a:pt x="229416" y="667528"/>
                      <a:pt x="253102" y="667528"/>
                      <a:pt x="272215" y="656415"/>
                    </a:cubicBezTo>
                    <a:lnTo>
                      <a:pt x="364861" y="602948"/>
                    </a:lnTo>
                    <a:cubicBezTo>
                      <a:pt x="384039" y="591900"/>
                      <a:pt x="407597" y="591900"/>
                      <a:pt x="426774" y="602948"/>
                    </a:cubicBezTo>
                    <a:lnTo>
                      <a:pt x="725224" y="775414"/>
                    </a:lnTo>
                    <a:cubicBezTo>
                      <a:pt x="744338" y="786527"/>
                      <a:pt x="768023" y="786527"/>
                      <a:pt x="787137" y="775414"/>
                    </a:cubicBezTo>
                    <a:lnTo>
                      <a:pt x="958587" y="677053"/>
                    </a:lnTo>
                    <a:cubicBezTo>
                      <a:pt x="961127" y="675523"/>
                      <a:pt x="964302" y="675523"/>
                      <a:pt x="966842" y="677053"/>
                    </a:cubicBezTo>
                    <a:lnTo>
                      <a:pt x="1137847" y="775732"/>
                    </a:lnTo>
                    <a:cubicBezTo>
                      <a:pt x="1156960" y="786845"/>
                      <a:pt x="1180646" y="786845"/>
                      <a:pt x="1199759" y="775732"/>
                    </a:cubicBezTo>
                    <a:lnTo>
                      <a:pt x="1401690" y="659209"/>
                    </a:lnTo>
                    <a:cubicBezTo>
                      <a:pt x="1409627" y="654599"/>
                      <a:pt x="1412294" y="644452"/>
                      <a:pt x="1407658" y="636546"/>
                    </a:cubicBezTo>
                    <a:cubicBezTo>
                      <a:pt x="1406198" y="634070"/>
                      <a:pt x="1404166" y="632013"/>
                      <a:pt x="1401690" y="630571"/>
                    </a:cubicBezTo>
                    <a:lnTo>
                      <a:pt x="1379020" y="617871"/>
                    </a:lnTo>
                    <a:cubicBezTo>
                      <a:pt x="1376480" y="616112"/>
                      <a:pt x="1373115" y="615992"/>
                      <a:pt x="1370447" y="617553"/>
                    </a:cubicBezTo>
                    <a:close/>
                    <a:moveTo>
                      <a:pt x="1137403" y="597233"/>
                    </a:moveTo>
                    <a:lnTo>
                      <a:pt x="673853" y="329517"/>
                    </a:lnTo>
                    <a:cubicBezTo>
                      <a:pt x="667312" y="325727"/>
                      <a:pt x="665026" y="317338"/>
                      <a:pt x="668836" y="310779"/>
                    </a:cubicBezTo>
                    <a:cubicBezTo>
                      <a:pt x="670043" y="308696"/>
                      <a:pt x="671757" y="306968"/>
                      <a:pt x="673853" y="305769"/>
                    </a:cubicBezTo>
                    <a:lnTo>
                      <a:pt x="673853" y="305769"/>
                    </a:lnTo>
                    <a:cubicBezTo>
                      <a:pt x="693030" y="294726"/>
                      <a:pt x="716652" y="294726"/>
                      <a:pt x="735829" y="305769"/>
                    </a:cubicBezTo>
                    <a:lnTo>
                      <a:pt x="1137593" y="537797"/>
                    </a:lnTo>
                    <a:cubicBezTo>
                      <a:pt x="1156770" y="548846"/>
                      <a:pt x="1180329" y="548846"/>
                      <a:pt x="1199505" y="537797"/>
                    </a:cubicBezTo>
                    <a:lnTo>
                      <a:pt x="1401435" y="421212"/>
                    </a:lnTo>
                    <a:cubicBezTo>
                      <a:pt x="1409373" y="416601"/>
                      <a:pt x="1412040" y="406454"/>
                      <a:pt x="1407405" y="398548"/>
                    </a:cubicBezTo>
                    <a:cubicBezTo>
                      <a:pt x="1405944" y="396072"/>
                      <a:pt x="1403912" y="394014"/>
                      <a:pt x="1401435" y="392573"/>
                    </a:cubicBezTo>
                    <a:lnTo>
                      <a:pt x="735829" y="8334"/>
                    </a:lnTo>
                    <a:cubicBezTo>
                      <a:pt x="716715" y="-2778"/>
                      <a:pt x="693030" y="-2778"/>
                      <a:pt x="673916" y="8334"/>
                    </a:cubicBezTo>
                    <a:lnTo>
                      <a:pt x="8245" y="392573"/>
                    </a:lnTo>
                    <a:cubicBezTo>
                      <a:pt x="308" y="397183"/>
                      <a:pt x="-2359" y="407331"/>
                      <a:pt x="2277" y="415236"/>
                    </a:cubicBezTo>
                    <a:cubicBezTo>
                      <a:pt x="3737" y="417713"/>
                      <a:pt x="5769" y="419770"/>
                      <a:pt x="8245" y="421212"/>
                    </a:cubicBezTo>
                    <a:lnTo>
                      <a:pt x="210176" y="537797"/>
                    </a:lnTo>
                    <a:cubicBezTo>
                      <a:pt x="229353" y="548846"/>
                      <a:pt x="252911" y="548846"/>
                      <a:pt x="272088" y="537797"/>
                    </a:cubicBezTo>
                    <a:lnTo>
                      <a:pt x="364734" y="484267"/>
                    </a:lnTo>
                    <a:cubicBezTo>
                      <a:pt x="383911" y="473218"/>
                      <a:pt x="407470" y="473218"/>
                      <a:pt x="426647" y="484267"/>
                    </a:cubicBezTo>
                    <a:lnTo>
                      <a:pt x="725097" y="656733"/>
                    </a:lnTo>
                    <a:cubicBezTo>
                      <a:pt x="744210" y="667846"/>
                      <a:pt x="767896" y="667846"/>
                      <a:pt x="787009" y="656733"/>
                    </a:cubicBezTo>
                    <a:lnTo>
                      <a:pt x="958587" y="558118"/>
                    </a:lnTo>
                    <a:cubicBezTo>
                      <a:pt x="961127" y="556587"/>
                      <a:pt x="964302" y="556587"/>
                      <a:pt x="966842" y="558118"/>
                    </a:cubicBezTo>
                    <a:lnTo>
                      <a:pt x="1137847" y="656796"/>
                    </a:lnTo>
                    <a:cubicBezTo>
                      <a:pt x="1156960" y="667909"/>
                      <a:pt x="1180646" y="667909"/>
                      <a:pt x="1199759" y="656796"/>
                    </a:cubicBezTo>
                    <a:lnTo>
                      <a:pt x="1401690" y="540274"/>
                    </a:lnTo>
                    <a:cubicBezTo>
                      <a:pt x="1409627" y="535664"/>
                      <a:pt x="1412294" y="525517"/>
                      <a:pt x="1407658" y="517611"/>
                    </a:cubicBezTo>
                    <a:cubicBezTo>
                      <a:pt x="1406198" y="515134"/>
                      <a:pt x="1404166" y="513077"/>
                      <a:pt x="1401690" y="511635"/>
                    </a:cubicBezTo>
                    <a:lnTo>
                      <a:pt x="1379020" y="498935"/>
                    </a:lnTo>
                    <a:cubicBezTo>
                      <a:pt x="1376480" y="497405"/>
                      <a:pt x="1373305" y="497405"/>
                      <a:pt x="1370765" y="498935"/>
                    </a:cubicBezTo>
                    <a:lnTo>
                      <a:pt x="1199759" y="597614"/>
                    </a:lnTo>
                    <a:cubicBezTo>
                      <a:pt x="1180455" y="608733"/>
                      <a:pt x="1156706" y="608587"/>
                      <a:pt x="1137530" y="5972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D410C317-26C6-41D2-AC96-603500D307AA}"/>
                </a:ext>
              </a:extLst>
            </p:cNvPr>
            <p:cNvSpPr/>
            <p:nvPr/>
          </p:nvSpPr>
          <p:spPr bwMode="ltGray">
            <a:xfrm>
              <a:off x="9283963" y="5385482"/>
              <a:ext cx="1409934" cy="903001"/>
            </a:xfrm>
            <a:custGeom>
              <a:avLst/>
              <a:gdLst>
                <a:gd name="connsiteX0" fmla="*/ 787137 w 1409934"/>
                <a:gd name="connsiteY0" fmla="*/ 835232 h 903001"/>
                <a:gd name="connsiteX1" fmla="*/ 958587 w 1409934"/>
                <a:gd name="connsiteY1" fmla="*/ 736552 h 903001"/>
                <a:gd name="connsiteX2" fmla="*/ 966842 w 1409934"/>
                <a:gd name="connsiteY2" fmla="*/ 736552 h 903001"/>
                <a:gd name="connsiteX3" fmla="*/ 989511 w 1409934"/>
                <a:gd name="connsiteY3" fmla="*/ 749633 h 903001"/>
                <a:gd name="connsiteX4" fmla="*/ 995543 w 1409934"/>
                <a:gd name="connsiteY4" fmla="*/ 772195 h 903001"/>
                <a:gd name="connsiteX5" fmla="*/ 989511 w 1409934"/>
                <a:gd name="connsiteY5" fmla="*/ 778208 h 903001"/>
                <a:gd name="connsiteX6" fmla="*/ 787137 w 1409934"/>
                <a:gd name="connsiteY6" fmla="*/ 894668 h 903001"/>
                <a:gd name="connsiteX7" fmla="*/ 725224 w 1409934"/>
                <a:gd name="connsiteY7" fmla="*/ 894668 h 903001"/>
                <a:gd name="connsiteX8" fmla="*/ 426774 w 1409934"/>
                <a:gd name="connsiteY8" fmla="*/ 722202 h 903001"/>
                <a:gd name="connsiteX9" fmla="*/ 364861 w 1409934"/>
                <a:gd name="connsiteY9" fmla="*/ 722202 h 903001"/>
                <a:gd name="connsiteX10" fmla="*/ 272215 w 1409934"/>
                <a:gd name="connsiteY10" fmla="*/ 775669 h 903001"/>
                <a:gd name="connsiteX11" fmla="*/ 210303 w 1409934"/>
                <a:gd name="connsiteY11" fmla="*/ 775669 h 903001"/>
                <a:gd name="connsiteX12" fmla="*/ 8372 w 1409934"/>
                <a:gd name="connsiteY12" fmla="*/ 659146 h 903001"/>
                <a:gd name="connsiteX13" fmla="*/ 2404 w 1409934"/>
                <a:gd name="connsiteY13" fmla="*/ 636483 h 903001"/>
                <a:gd name="connsiteX14" fmla="*/ 8372 w 1409934"/>
                <a:gd name="connsiteY14" fmla="*/ 630508 h 903001"/>
                <a:gd name="connsiteX15" fmla="*/ 31042 w 1409934"/>
                <a:gd name="connsiteY15" fmla="*/ 617808 h 903001"/>
                <a:gd name="connsiteX16" fmla="*/ 39297 w 1409934"/>
                <a:gd name="connsiteY16" fmla="*/ 617808 h 903001"/>
                <a:gd name="connsiteX17" fmla="*/ 210303 w 1409934"/>
                <a:gd name="connsiteY17" fmla="*/ 716487 h 903001"/>
                <a:gd name="connsiteX18" fmla="*/ 272215 w 1409934"/>
                <a:gd name="connsiteY18" fmla="*/ 716487 h 903001"/>
                <a:gd name="connsiteX19" fmla="*/ 364861 w 1409934"/>
                <a:gd name="connsiteY19" fmla="*/ 663020 h 903001"/>
                <a:gd name="connsiteX20" fmla="*/ 426774 w 1409934"/>
                <a:gd name="connsiteY20" fmla="*/ 663020 h 903001"/>
                <a:gd name="connsiteX21" fmla="*/ 725224 w 1409934"/>
                <a:gd name="connsiteY21" fmla="*/ 835485 h 903001"/>
                <a:gd name="connsiteX22" fmla="*/ 787137 w 1409934"/>
                <a:gd name="connsiteY22" fmla="*/ 835232 h 903001"/>
                <a:gd name="connsiteX23" fmla="*/ 1370320 w 1409934"/>
                <a:gd name="connsiteY23" fmla="*/ 617553 h 903001"/>
                <a:gd name="connsiteX24" fmla="*/ 1199315 w 1409934"/>
                <a:gd name="connsiteY24" fmla="*/ 716233 h 903001"/>
                <a:gd name="connsiteX25" fmla="*/ 1137403 w 1409934"/>
                <a:gd name="connsiteY25" fmla="*/ 716233 h 903001"/>
                <a:gd name="connsiteX26" fmla="*/ 966397 w 1409934"/>
                <a:gd name="connsiteY26" fmla="*/ 617553 h 903001"/>
                <a:gd name="connsiteX27" fmla="*/ 958142 w 1409934"/>
                <a:gd name="connsiteY27" fmla="*/ 617553 h 903001"/>
                <a:gd name="connsiteX28" fmla="*/ 787137 w 1409934"/>
                <a:gd name="connsiteY28" fmla="*/ 716233 h 903001"/>
                <a:gd name="connsiteX29" fmla="*/ 725224 w 1409934"/>
                <a:gd name="connsiteY29" fmla="*/ 716233 h 903001"/>
                <a:gd name="connsiteX30" fmla="*/ 426774 w 1409934"/>
                <a:gd name="connsiteY30" fmla="*/ 543766 h 903001"/>
                <a:gd name="connsiteX31" fmla="*/ 364861 w 1409934"/>
                <a:gd name="connsiteY31" fmla="*/ 543766 h 903001"/>
                <a:gd name="connsiteX32" fmla="*/ 272215 w 1409934"/>
                <a:gd name="connsiteY32" fmla="*/ 597297 h 903001"/>
                <a:gd name="connsiteX33" fmla="*/ 210303 w 1409934"/>
                <a:gd name="connsiteY33" fmla="*/ 597297 h 903001"/>
                <a:gd name="connsiteX34" fmla="*/ 39297 w 1409934"/>
                <a:gd name="connsiteY34" fmla="*/ 498554 h 903001"/>
                <a:gd name="connsiteX35" fmla="*/ 31042 w 1409934"/>
                <a:gd name="connsiteY35" fmla="*/ 498554 h 903001"/>
                <a:gd name="connsiteX36" fmla="*/ 8372 w 1409934"/>
                <a:gd name="connsiteY36" fmla="*/ 511254 h 903001"/>
                <a:gd name="connsiteX37" fmla="*/ 2404 w 1409934"/>
                <a:gd name="connsiteY37" fmla="*/ 533918 h 903001"/>
                <a:gd name="connsiteX38" fmla="*/ 8372 w 1409934"/>
                <a:gd name="connsiteY38" fmla="*/ 539893 h 903001"/>
                <a:gd name="connsiteX39" fmla="*/ 210303 w 1409934"/>
                <a:gd name="connsiteY39" fmla="*/ 656415 h 903001"/>
                <a:gd name="connsiteX40" fmla="*/ 272215 w 1409934"/>
                <a:gd name="connsiteY40" fmla="*/ 656415 h 903001"/>
                <a:gd name="connsiteX41" fmla="*/ 364861 w 1409934"/>
                <a:gd name="connsiteY41" fmla="*/ 602948 h 903001"/>
                <a:gd name="connsiteX42" fmla="*/ 426774 w 1409934"/>
                <a:gd name="connsiteY42" fmla="*/ 602948 h 903001"/>
                <a:gd name="connsiteX43" fmla="*/ 725224 w 1409934"/>
                <a:gd name="connsiteY43" fmla="*/ 775414 h 903001"/>
                <a:gd name="connsiteX44" fmla="*/ 787137 w 1409934"/>
                <a:gd name="connsiteY44" fmla="*/ 775414 h 903001"/>
                <a:gd name="connsiteX45" fmla="*/ 958587 w 1409934"/>
                <a:gd name="connsiteY45" fmla="*/ 677053 h 903001"/>
                <a:gd name="connsiteX46" fmla="*/ 966842 w 1409934"/>
                <a:gd name="connsiteY46" fmla="*/ 677053 h 903001"/>
                <a:gd name="connsiteX47" fmla="*/ 1137847 w 1409934"/>
                <a:gd name="connsiteY47" fmla="*/ 775732 h 903001"/>
                <a:gd name="connsiteX48" fmla="*/ 1199759 w 1409934"/>
                <a:gd name="connsiteY48" fmla="*/ 775732 h 903001"/>
                <a:gd name="connsiteX49" fmla="*/ 1401690 w 1409934"/>
                <a:gd name="connsiteY49" fmla="*/ 659209 h 903001"/>
                <a:gd name="connsiteX50" fmla="*/ 1407658 w 1409934"/>
                <a:gd name="connsiteY50" fmla="*/ 636546 h 903001"/>
                <a:gd name="connsiteX51" fmla="*/ 1401690 w 1409934"/>
                <a:gd name="connsiteY51" fmla="*/ 630571 h 903001"/>
                <a:gd name="connsiteX52" fmla="*/ 1379020 w 1409934"/>
                <a:gd name="connsiteY52" fmla="*/ 617871 h 903001"/>
                <a:gd name="connsiteX53" fmla="*/ 1370447 w 1409934"/>
                <a:gd name="connsiteY53" fmla="*/ 617553 h 903001"/>
                <a:gd name="connsiteX54" fmla="*/ 1137403 w 1409934"/>
                <a:gd name="connsiteY54" fmla="*/ 597233 h 903001"/>
                <a:gd name="connsiteX55" fmla="*/ 673853 w 1409934"/>
                <a:gd name="connsiteY55" fmla="*/ 329517 h 903001"/>
                <a:gd name="connsiteX56" fmla="*/ 668836 w 1409934"/>
                <a:gd name="connsiteY56" fmla="*/ 310779 h 903001"/>
                <a:gd name="connsiteX57" fmla="*/ 673853 w 1409934"/>
                <a:gd name="connsiteY57" fmla="*/ 305769 h 903001"/>
                <a:gd name="connsiteX58" fmla="*/ 673853 w 1409934"/>
                <a:gd name="connsiteY58" fmla="*/ 305769 h 903001"/>
                <a:gd name="connsiteX59" fmla="*/ 735829 w 1409934"/>
                <a:gd name="connsiteY59" fmla="*/ 305769 h 903001"/>
                <a:gd name="connsiteX60" fmla="*/ 1137593 w 1409934"/>
                <a:gd name="connsiteY60" fmla="*/ 537797 h 903001"/>
                <a:gd name="connsiteX61" fmla="*/ 1199505 w 1409934"/>
                <a:gd name="connsiteY61" fmla="*/ 537797 h 903001"/>
                <a:gd name="connsiteX62" fmla="*/ 1401435 w 1409934"/>
                <a:gd name="connsiteY62" fmla="*/ 421212 h 903001"/>
                <a:gd name="connsiteX63" fmla="*/ 1407405 w 1409934"/>
                <a:gd name="connsiteY63" fmla="*/ 398548 h 903001"/>
                <a:gd name="connsiteX64" fmla="*/ 1401435 w 1409934"/>
                <a:gd name="connsiteY64" fmla="*/ 392573 h 903001"/>
                <a:gd name="connsiteX65" fmla="*/ 735829 w 1409934"/>
                <a:gd name="connsiteY65" fmla="*/ 8334 h 903001"/>
                <a:gd name="connsiteX66" fmla="*/ 673916 w 1409934"/>
                <a:gd name="connsiteY66" fmla="*/ 8334 h 903001"/>
                <a:gd name="connsiteX67" fmla="*/ 8245 w 1409934"/>
                <a:gd name="connsiteY67" fmla="*/ 392573 h 903001"/>
                <a:gd name="connsiteX68" fmla="*/ 2277 w 1409934"/>
                <a:gd name="connsiteY68" fmla="*/ 415236 h 903001"/>
                <a:gd name="connsiteX69" fmla="*/ 8245 w 1409934"/>
                <a:gd name="connsiteY69" fmla="*/ 421212 h 903001"/>
                <a:gd name="connsiteX70" fmla="*/ 210176 w 1409934"/>
                <a:gd name="connsiteY70" fmla="*/ 537797 h 903001"/>
                <a:gd name="connsiteX71" fmla="*/ 272088 w 1409934"/>
                <a:gd name="connsiteY71" fmla="*/ 537797 h 903001"/>
                <a:gd name="connsiteX72" fmla="*/ 364734 w 1409934"/>
                <a:gd name="connsiteY72" fmla="*/ 484267 h 903001"/>
                <a:gd name="connsiteX73" fmla="*/ 426647 w 1409934"/>
                <a:gd name="connsiteY73" fmla="*/ 484267 h 903001"/>
                <a:gd name="connsiteX74" fmla="*/ 725097 w 1409934"/>
                <a:gd name="connsiteY74" fmla="*/ 656733 h 903001"/>
                <a:gd name="connsiteX75" fmla="*/ 787009 w 1409934"/>
                <a:gd name="connsiteY75" fmla="*/ 656733 h 903001"/>
                <a:gd name="connsiteX76" fmla="*/ 958587 w 1409934"/>
                <a:gd name="connsiteY76" fmla="*/ 558118 h 903001"/>
                <a:gd name="connsiteX77" fmla="*/ 966842 w 1409934"/>
                <a:gd name="connsiteY77" fmla="*/ 558118 h 903001"/>
                <a:gd name="connsiteX78" fmla="*/ 1137847 w 1409934"/>
                <a:gd name="connsiteY78" fmla="*/ 656796 h 903001"/>
                <a:gd name="connsiteX79" fmla="*/ 1199759 w 1409934"/>
                <a:gd name="connsiteY79" fmla="*/ 656796 h 903001"/>
                <a:gd name="connsiteX80" fmla="*/ 1401690 w 1409934"/>
                <a:gd name="connsiteY80" fmla="*/ 540274 h 903001"/>
                <a:gd name="connsiteX81" fmla="*/ 1407658 w 1409934"/>
                <a:gd name="connsiteY81" fmla="*/ 517611 h 903001"/>
                <a:gd name="connsiteX82" fmla="*/ 1401690 w 1409934"/>
                <a:gd name="connsiteY82" fmla="*/ 511635 h 903001"/>
                <a:gd name="connsiteX83" fmla="*/ 1379020 w 1409934"/>
                <a:gd name="connsiteY83" fmla="*/ 498935 h 903001"/>
                <a:gd name="connsiteX84" fmla="*/ 1370765 w 1409934"/>
                <a:gd name="connsiteY84" fmla="*/ 498935 h 903001"/>
                <a:gd name="connsiteX85" fmla="*/ 1199759 w 1409934"/>
                <a:gd name="connsiteY85" fmla="*/ 597614 h 903001"/>
                <a:gd name="connsiteX86" fmla="*/ 1137530 w 1409934"/>
                <a:gd name="connsiteY86" fmla="*/ 597233 h 90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409934" h="903001">
                  <a:moveTo>
                    <a:pt x="787137" y="835232"/>
                  </a:moveTo>
                  <a:lnTo>
                    <a:pt x="958587" y="736552"/>
                  </a:lnTo>
                  <a:cubicBezTo>
                    <a:pt x="961127" y="735022"/>
                    <a:pt x="964302" y="735022"/>
                    <a:pt x="966842" y="736552"/>
                  </a:cubicBezTo>
                  <a:lnTo>
                    <a:pt x="989511" y="749633"/>
                  </a:lnTo>
                  <a:cubicBezTo>
                    <a:pt x="997385" y="754206"/>
                    <a:pt x="1000116" y="764302"/>
                    <a:pt x="995543" y="772195"/>
                  </a:cubicBezTo>
                  <a:cubicBezTo>
                    <a:pt x="994083" y="774691"/>
                    <a:pt x="991988" y="776761"/>
                    <a:pt x="989511" y="778208"/>
                  </a:cubicBezTo>
                  <a:lnTo>
                    <a:pt x="787137" y="894668"/>
                  </a:lnTo>
                  <a:cubicBezTo>
                    <a:pt x="768023" y="905780"/>
                    <a:pt x="744338" y="905780"/>
                    <a:pt x="725224" y="894668"/>
                  </a:cubicBezTo>
                  <a:lnTo>
                    <a:pt x="426774" y="722202"/>
                  </a:lnTo>
                  <a:cubicBezTo>
                    <a:pt x="407597" y="711152"/>
                    <a:pt x="384039" y="711152"/>
                    <a:pt x="364861" y="722202"/>
                  </a:cubicBezTo>
                  <a:lnTo>
                    <a:pt x="272215" y="775669"/>
                  </a:lnTo>
                  <a:cubicBezTo>
                    <a:pt x="253102" y="786781"/>
                    <a:pt x="229416" y="786781"/>
                    <a:pt x="210303" y="775669"/>
                  </a:cubicBezTo>
                  <a:lnTo>
                    <a:pt x="8372" y="659146"/>
                  </a:lnTo>
                  <a:cubicBezTo>
                    <a:pt x="435" y="654536"/>
                    <a:pt x="-2232" y="644389"/>
                    <a:pt x="2404" y="636483"/>
                  </a:cubicBezTo>
                  <a:cubicBezTo>
                    <a:pt x="3864" y="634006"/>
                    <a:pt x="5896" y="631949"/>
                    <a:pt x="8372" y="630508"/>
                  </a:cubicBezTo>
                  <a:lnTo>
                    <a:pt x="31042" y="617808"/>
                  </a:lnTo>
                  <a:cubicBezTo>
                    <a:pt x="33582" y="616277"/>
                    <a:pt x="36757" y="616277"/>
                    <a:pt x="39297" y="617808"/>
                  </a:cubicBezTo>
                  <a:lnTo>
                    <a:pt x="210303" y="716487"/>
                  </a:lnTo>
                  <a:cubicBezTo>
                    <a:pt x="229416" y="727599"/>
                    <a:pt x="253102" y="727599"/>
                    <a:pt x="272215" y="716487"/>
                  </a:cubicBezTo>
                  <a:lnTo>
                    <a:pt x="364861" y="663020"/>
                  </a:lnTo>
                  <a:cubicBezTo>
                    <a:pt x="384039" y="651971"/>
                    <a:pt x="407597" y="651971"/>
                    <a:pt x="426774" y="663020"/>
                  </a:cubicBezTo>
                  <a:lnTo>
                    <a:pt x="725224" y="835485"/>
                  </a:lnTo>
                  <a:cubicBezTo>
                    <a:pt x="744401" y="846522"/>
                    <a:pt x="768023" y="846420"/>
                    <a:pt x="787137" y="835232"/>
                  </a:cubicBezTo>
                  <a:close/>
                  <a:moveTo>
                    <a:pt x="1370320" y="617553"/>
                  </a:moveTo>
                  <a:lnTo>
                    <a:pt x="1199315" y="716233"/>
                  </a:lnTo>
                  <a:cubicBezTo>
                    <a:pt x="1180202" y="727345"/>
                    <a:pt x="1156516" y="727345"/>
                    <a:pt x="1137403" y="716233"/>
                  </a:cubicBezTo>
                  <a:lnTo>
                    <a:pt x="966397" y="617553"/>
                  </a:lnTo>
                  <a:cubicBezTo>
                    <a:pt x="963857" y="616023"/>
                    <a:pt x="960682" y="616023"/>
                    <a:pt x="958142" y="617553"/>
                  </a:cubicBezTo>
                  <a:lnTo>
                    <a:pt x="787137" y="716233"/>
                  </a:lnTo>
                  <a:cubicBezTo>
                    <a:pt x="768023" y="727345"/>
                    <a:pt x="744338" y="727345"/>
                    <a:pt x="725224" y="716233"/>
                  </a:cubicBezTo>
                  <a:lnTo>
                    <a:pt x="426774" y="543766"/>
                  </a:lnTo>
                  <a:cubicBezTo>
                    <a:pt x="407597" y="532718"/>
                    <a:pt x="384039" y="532718"/>
                    <a:pt x="364861" y="543766"/>
                  </a:cubicBezTo>
                  <a:lnTo>
                    <a:pt x="272215" y="597297"/>
                  </a:lnTo>
                  <a:cubicBezTo>
                    <a:pt x="253038" y="608346"/>
                    <a:pt x="229480" y="608346"/>
                    <a:pt x="210303" y="597297"/>
                  </a:cubicBezTo>
                  <a:lnTo>
                    <a:pt x="39297" y="498554"/>
                  </a:lnTo>
                  <a:cubicBezTo>
                    <a:pt x="36757" y="497024"/>
                    <a:pt x="33582" y="497024"/>
                    <a:pt x="31042" y="498554"/>
                  </a:cubicBezTo>
                  <a:lnTo>
                    <a:pt x="8372" y="511254"/>
                  </a:lnTo>
                  <a:cubicBezTo>
                    <a:pt x="435" y="515865"/>
                    <a:pt x="-2232" y="526012"/>
                    <a:pt x="2404" y="533918"/>
                  </a:cubicBezTo>
                  <a:cubicBezTo>
                    <a:pt x="3864" y="536394"/>
                    <a:pt x="5896" y="538452"/>
                    <a:pt x="8372" y="539893"/>
                  </a:cubicBezTo>
                  <a:lnTo>
                    <a:pt x="210303" y="656415"/>
                  </a:lnTo>
                  <a:cubicBezTo>
                    <a:pt x="229416" y="667528"/>
                    <a:pt x="253102" y="667528"/>
                    <a:pt x="272215" y="656415"/>
                  </a:cubicBezTo>
                  <a:lnTo>
                    <a:pt x="364861" y="602948"/>
                  </a:lnTo>
                  <a:cubicBezTo>
                    <a:pt x="384039" y="591900"/>
                    <a:pt x="407597" y="591900"/>
                    <a:pt x="426774" y="602948"/>
                  </a:cubicBezTo>
                  <a:lnTo>
                    <a:pt x="725224" y="775414"/>
                  </a:lnTo>
                  <a:cubicBezTo>
                    <a:pt x="744338" y="786527"/>
                    <a:pt x="768023" y="786527"/>
                    <a:pt x="787137" y="775414"/>
                  </a:cubicBezTo>
                  <a:lnTo>
                    <a:pt x="958587" y="677053"/>
                  </a:lnTo>
                  <a:cubicBezTo>
                    <a:pt x="961127" y="675523"/>
                    <a:pt x="964302" y="675523"/>
                    <a:pt x="966842" y="677053"/>
                  </a:cubicBezTo>
                  <a:lnTo>
                    <a:pt x="1137847" y="775732"/>
                  </a:lnTo>
                  <a:cubicBezTo>
                    <a:pt x="1156960" y="786845"/>
                    <a:pt x="1180646" y="786845"/>
                    <a:pt x="1199759" y="775732"/>
                  </a:cubicBezTo>
                  <a:lnTo>
                    <a:pt x="1401690" y="659209"/>
                  </a:lnTo>
                  <a:cubicBezTo>
                    <a:pt x="1409627" y="654599"/>
                    <a:pt x="1412294" y="644452"/>
                    <a:pt x="1407658" y="636546"/>
                  </a:cubicBezTo>
                  <a:cubicBezTo>
                    <a:pt x="1406198" y="634070"/>
                    <a:pt x="1404166" y="632013"/>
                    <a:pt x="1401690" y="630571"/>
                  </a:cubicBezTo>
                  <a:lnTo>
                    <a:pt x="1379020" y="617871"/>
                  </a:lnTo>
                  <a:cubicBezTo>
                    <a:pt x="1376480" y="616112"/>
                    <a:pt x="1373115" y="615992"/>
                    <a:pt x="1370447" y="617553"/>
                  </a:cubicBezTo>
                  <a:close/>
                  <a:moveTo>
                    <a:pt x="1137403" y="597233"/>
                  </a:moveTo>
                  <a:lnTo>
                    <a:pt x="673853" y="329517"/>
                  </a:lnTo>
                  <a:cubicBezTo>
                    <a:pt x="667312" y="325727"/>
                    <a:pt x="665026" y="317338"/>
                    <a:pt x="668836" y="310779"/>
                  </a:cubicBezTo>
                  <a:cubicBezTo>
                    <a:pt x="670043" y="308696"/>
                    <a:pt x="671757" y="306968"/>
                    <a:pt x="673853" y="305769"/>
                  </a:cubicBezTo>
                  <a:lnTo>
                    <a:pt x="673853" y="305769"/>
                  </a:lnTo>
                  <a:cubicBezTo>
                    <a:pt x="693030" y="294726"/>
                    <a:pt x="716652" y="294726"/>
                    <a:pt x="735829" y="305769"/>
                  </a:cubicBezTo>
                  <a:lnTo>
                    <a:pt x="1137593" y="537797"/>
                  </a:lnTo>
                  <a:cubicBezTo>
                    <a:pt x="1156770" y="548846"/>
                    <a:pt x="1180329" y="548846"/>
                    <a:pt x="1199505" y="537797"/>
                  </a:cubicBezTo>
                  <a:lnTo>
                    <a:pt x="1401435" y="421212"/>
                  </a:lnTo>
                  <a:cubicBezTo>
                    <a:pt x="1409373" y="416601"/>
                    <a:pt x="1412040" y="406454"/>
                    <a:pt x="1407405" y="398548"/>
                  </a:cubicBezTo>
                  <a:cubicBezTo>
                    <a:pt x="1405944" y="396072"/>
                    <a:pt x="1403912" y="394014"/>
                    <a:pt x="1401435" y="392573"/>
                  </a:cubicBezTo>
                  <a:lnTo>
                    <a:pt x="735829" y="8334"/>
                  </a:lnTo>
                  <a:cubicBezTo>
                    <a:pt x="716715" y="-2778"/>
                    <a:pt x="693030" y="-2778"/>
                    <a:pt x="673916" y="8334"/>
                  </a:cubicBezTo>
                  <a:lnTo>
                    <a:pt x="8245" y="392573"/>
                  </a:lnTo>
                  <a:cubicBezTo>
                    <a:pt x="308" y="397183"/>
                    <a:pt x="-2359" y="407331"/>
                    <a:pt x="2277" y="415236"/>
                  </a:cubicBezTo>
                  <a:cubicBezTo>
                    <a:pt x="3737" y="417713"/>
                    <a:pt x="5769" y="419770"/>
                    <a:pt x="8245" y="421212"/>
                  </a:cubicBezTo>
                  <a:lnTo>
                    <a:pt x="210176" y="537797"/>
                  </a:lnTo>
                  <a:cubicBezTo>
                    <a:pt x="229353" y="548846"/>
                    <a:pt x="252911" y="548846"/>
                    <a:pt x="272088" y="537797"/>
                  </a:cubicBezTo>
                  <a:lnTo>
                    <a:pt x="364734" y="484267"/>
                  </a:lnTo>
                  <a:cubicBezTo>
                    <a:pt x="383911" y="473218"/>
                    <a:pt x="407470" y="473218"/>
                    <a:pt x="426647" y="484267"/>
                  </a:cubicBezTo>
                  <a:lnTo>
                    <a:pt x="725097" y="656733"/>
                  </a:lnTo>
                  <a:cubicBezTo>
                    <a:pt x="744210" y="667846"/>
                    <a:pt x="767896" y="667846"/>
                    <a:pt x="787009" y="656733"/>
                  </a:cubicBezTo>
                  <a:lnTo>
                    <a:pt x="958587" y="558118"/>
                  </a:lnTo>
                  <a:cubicBezTo>
                    <a:pt x="961127" y="556587"/>
                    <a:pt x="964302" y="556587"/>
                    <a:pt x="966842" y="558118"/>
                  </a:cubicBezTo>
                  <a:lnTo>
                    <a:pt x="1137847" y="656796"/>
                  </a:lnTo>
                  <a:cubicBezTo>
                    <a:pt x="1156960" y="667909"/>
                    <a:pt x="1180646" y="667909"/>
                    <a:pt x="1199759" y="656796"/>
                  </a:cubicBezTo>
                  <a:lnTo>
                    <a:pt x="1401690" y="540274"/>
                  </a:lnTo>
                  <a:cubicBezTo>
                    <a:pt x="1409627" y="535664"/>
                    <a:pt x="1412294" y="525517"/>
                    <a:pt x="1407658" y="517611"/>
                  </a:cubicBezTo>
                  <a:cubicBezTo>
                    <a:pt x="1406198" y="515134"/>
                    <a:pt x="1404166" y="513077"/>
                    <a:pt x="1401690" y="511635"/>
                  </a:cubicBezTo>
                  <a:lnTo>
                    <a:pt x="1379020" y="498935"/>
                  </a:lnTo>
                  <a:cubicBezTo>
                    <a:pt x="1376480" y="497405"/>
                    <a:pt x="1373305" y="497405"/>
                    <a:pt x="1370765" y="498935"/>
                  </a:cubicBezTo>
                  <a:lnTo>
                    <a:pt x="1199759" y="597614"/>
                  </a:lnTo>
                  <a:cubicBezTo>
                    <a:pt x="1180455" y="608733"/>
                    <a:pt x="1156706" y="608587"/>
                    <a:pt x="1137530" y="597233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2232000"/>
            <a:ext cx="8928000" cy="2412000"/>
          </a:xfr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9" name="Päivämäärän paikkamerkki 68">
            <a:extLst>
              <a:ext uri="{FF2B5EF4-FFF2-40B4-BE49-F238E27FC236}">
                <a16:creationId xmlns:a16="http://schemas.microsoft.com/office/drawing/2014/main" id="{3A131CAF-C1A8-439B-909C-898033B9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3FEF-1208-4A67-9912-34C4B2286089}" type="datetime1">
              <a:rPr lang="fi-FI" smtClean="0"/>
              <a:t>16.1.2023</a:t>
            </a:fld>
            <a:endParaRPr lang="fi-FI"/>
          </a:p>
        </p:txBody>
      </p:sp>
      <p:sp>
        <p:nvSpPr>
          <p:cNvPr id="70" name="Alatunnisteen paikkamerkki 69">
            <a:extLst>
              <a:ext uri="{FF2B5EF4-FFF2-40B4-BE49-F238E27FC236}">
                <a16:creationId xmlns:a16="http://schemas.microsoft.com/office/drawing/2014/main" id="{6DCF2294-D5F4-4A95-B239-B8F0B5D9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71" name="Dian numeron paikkamerkki 70">
            <a:extLst>
              <a:ext uri="{FF2B5EF4-FFF2-40B4-BE49-F238E27FC236}">
                <a16:creationId xmlns:a16="http://schemas.microsoft.com/office/drawing/2014/main" id="{FF67A15D-2DB7-4528-9541-3D1DA00D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0976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4666A4BE-207E-4B9A-817E-9E638D9EE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auto">
          <a:xfrm>
            <a:off x="6378765" y="4823445"/>
            <a:ext cx="5832285" cy="2047255"/>
            <a:chOff x="6378765" y="4823445"/>
            <a:chExt cx="5832285" cy="2047255"/>
          </a:xfrm>
          <a:solidFill>
            <a:srgbClr val="000000"/>
          </a:solidFill>
        </p:grpSpPr>
        <p:grpSp>
          <p:nvGrpSpPr>
            <p:cNvPr id="36" name="Ryhmä 35">
              <a:extLst>
                <a:ext uri="{FF2B5EF4-FFF2-40B4-BE49-F238E27FC236}">
                  <a16:creationId xmlns:a16="http://schemas.microsoft.com/office/drawing/2014/main" id="{C81A0BEE-F11F-4780-9AE6-C9F670279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 bwMode="auto">
            <a:xfrm>
              <a:off x="6378765" y="4823445"/>
              <a:ext cx="5832285" cy="2047255"/>
              <a:chOff x="6378765" y="4823445"/>
              <a:chExt cx="5832285" cy="2047255"/>
            </a:xfrm>
            <a:grpFill/>
          </p:grpSpPr>
          <p:sp>
            <p:nvSpPr>
              <p:cNvPr id="37" name="Vapaamuotoinen: Muoto 36">
                <a:extLst>
                  <a:ext uri="{FF2B5EF4-FFF2-40B4-BE49-F238E27FC236}">
                    <a16:creationId xmlns:a16="http://schemas.microsoft.com/office/drawing/2014/main" id="{33EC41AF-262B-4600-BDBD-1B2FEB05F44A}"/>
                  </a:ext>
                </a:extLst>
              </p:cNvPr>
              <p:cNvSpPr/>
              <p:nvPr/>
            </p:nvSpPr>
            <p:spPr bwMode="auto">
              <a:xfrm>
                <a:off x="6378765" y="4823445"/>
                <a:ext cx="5832285" cy="2047255"/>
              </a:xfrm>
              <a:custGeom>
                <a:avLst/>
                <a:gdLst>
                  <a:gd name="connsiteX0" fmla="*/ 7219950 w 7219950"/>
                  <a:gd name="connsiteY0" fmla="*/ 2034556 h 2034555"/>
                  <a:gd name="connsiteX1" fmla="*/ 3770566 w 7219950"/>
                  <a:gd name="connsiteY1" fmla="*/ 43005 h 2034555"/>
                  <a:gd name="connsiteX2" fmla="*/ 3449638 w 7219950"/>
                  <a:gd name="connsiteY2" fmla="*/ 43005 h 2034555"/>
                  <a:gd name="connsiteX3" fmla="*/ 0 w 7219950"/>
                  <a:gd name="connsiteY3" fmla="*/ 2034556 h 2034555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7219950 w 7219950"/>
                  <a:gd name="connsiteY5" fmla="*/ 2034556 h 2034556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5794185 w 7219950"/>
                  <a:gd name="connsiteY5" fmla="*/ 2034555 h 2034556"/>
                  <a:gd name="connsiteX6" fmla="*/ 7219950 w 7219950"/>
                  <a:gd name="connsiteY6" fmla="*/ 2034556 h 2034556"/>
                  <a:gd name="connsiteX0" fmla="*/ 5794185 w 5808473"/>
                  <a:gd name="connsiteY0" fmla="*/ 2034555 h 2034556"/>
                  <a:gd name="connsiteX1" fmla="*/ 5808473 w 5808473"/>
                  <a:gd name="connsiteY1" fmla="*/ 1229694 h 2034556"/>
                  <a:gd name="connsiteX2" fmla="*/ 3770566 w 5808473"/>
                  <a:gd name="connsiteY2" fmla="*/ 43005 h 2034556"/>
                  <a:gd name="connsiteX3" fmla="*/ 3449638 w 5808473"/>
                  <a:gd name="connsiteY3" fmla="*/ 43005 h 2034556"/>
                  <a:gd name="connsiteX4" fmla="*/ 0 w 5808473"/>
                  <a:gd name="connsiteY4" fmla="*/ 2034556 h 2034556"/>
                  <a:gd name="connsiteX5" fmla="*/ 5794185 w 5808473"/>
                  <a:gd name="connsiteY5" fmla="*/ 2034555 h 2034556"/>
                  <a:gd name="connsiteX0" fmla="*/ 5813235 w 5813235"/>
                  <a:gd name="connsiteY0" fmla="*/ 2021855 h 2034556"/>
                  <a:gd name="connsiteX1" fmla="*/ 5808473 w 5813235"/>
                  <a:gd name="connsiteY1" fmla="*/ 1229694 h 2034556"/>
                  <a:gd name="connsiteX2" fmla="*/ 3770566 w 5813235"/>
                  <a:gd name="connsiteY2" fmla="*/ 43005 h 2034556"/>
                  <a:gd name="connsiteX3" fmla="*/ 3449638 w 5813235"/>
                  <a:gd name="connsiteY3" fmla="*/ 43005 h 2034556"/>
                  <a:gd name="connsiteX4" fmla="*/ 0 w 5813235"/>
                  <a:gd name="connsiteY4" fmla="*/ 2034556 h 2034556"/>
                  <a:gd name="connsiteX5" fmla="*/ 5813235 w 5813235"/>
                  <a:gd name="connsiteY5" fmla="*/ 2021855 h 2034556"/>
                  <a:gd name="connsiteX0" fmla="*/ 5819585 w 5819585"/>
                  <a:gd name="connsiteY0" fmla="*/ 2047255 h 2047255"/>
                  <a:gd name="connsiteX1" fmla="*/ 5808473 w 5819585"/>
                  <a:gd name="connsiteY1" fmla="*/ 1229694 h 2047255"/>
                  <a:gd name="connsiteX2" fmla="*/ 3770566 w 5819585"/>
                  <a:gd name="connsiteY2" fmla="*/ 43005 h 2047255"/>
                  <a:gd name="connsiteX3" fmla="*/ 3449638 w 5819585"/>
                  <a:gd name="connsiteY3" fmla="*/ 43005 h 2047255"/>
                  <a:gd name="connsiteX4" fmla="*/ 0 w 5819585"/>
                  <a:gd name="connsiteY4" fmla="*/ 2034556 h 2047255"/>
                  <a:gd name="connsiteX5" fmla="*/ 5819585 w 5819585"/>
                  <a:gd name="connsiteY5" fmla="*/ 2047255 h 2047255"/>
                  <a:gd name="connsiteX0" fmla="*/ 5806885 w 5808801"/>
                  <a:gd name="connsiteY0" fmla="*/ 2047255 h 2047255"/>
                  <a:gd name="connsiteX1" fmla="*/ 5808473 w 5808801"/>
                  <a:gd name="connsiteY1" fmla="*/ 1229694 h 2047255"/>
                  <a:gd name="connsiteX2" fmla="*/ 3770566 w 5808801"/>
                  <a:gd name="connsiteY2" fmla="*/ 43005 h 2047255"/>
                  <a:gd name="connsiteX3" fmla="*/ 3449638 w 5808801"/>
                  <a:gd name="connsiteY3" fmla="*/ 43005 h 2047255"/>
                  <a:gd name="connsiteX4" fmla="*/ 0 w 5808801"/>
                  <a:gd name="connsiteY4" fmla="*/ 2034556 h 2047255"/>
                  <a:gd name="connsiteX5" fmla="*/ 5806885 w 5808801"/>
                  <a:gd name="connsiteY5" fmla="*/ 2047255 h 2047255"/>
                  <a:gd name="connsiteX0" fmla="*/ 5806885 w 5827598"/>
                  <a:gd name="connsiteY0" fmla="*/ 2047255 h 2047255"/>
                  <a:gd name="connsiteX1" fmla="*/ 5827523 w 5827598"/>
                  <a:gd name="connsiteY1" fmla="*/ 1236044 h 2047255"/>
                  <a:gd name="connsiteX2" fmla="*/ 3770566 w 5827598"/>
                  <a:gd name="connsiteY2" fmla="*/ 43005 h 2047255"/>
                  <a:gd name="connsiteX3" fmla="*/ 3449638 w 5827598"/>
                  <a:gd name="connsiteY3" fmla="*/ 43005 h 2047255"/>
                  <a:gd name="connsiteX4" fmla="*/ 0 w 5827598"/>
                  <a:gd name="connsiteY4" fmla="*/ 2034556 h 2047255"/>
                  <a:gd name="connsiteX5" fmla="*/ 5806885 w 5827598"/>
                  <a:gd name="connsiteY5" fmla="*/ 2047255 h 2047255"/>
                  <a:gd name="connsiteX0" fmla="*/ 5838635 w 5838635"/>
                  <a:gd name="connsiteY0" fmla="*/ 2047255 h 2047255"/>
                  <a:gd name="connsiteX1" fmla="*/ 5827523 w 5838635"/>
                  <a:gd name="connsiteY1" fmla="*/ 1236044 h 2047255"/>
                  <a:gd name="connsiteX2" fmla="*/ 3770566 w 5838635"/>
                  <a:gd name="connsiteY2" fmla="*/ 43005 h 2047255"/>
                  <a:gd name="connsiteX3" fmla="*/ 3449638 w 5838635"/>
                  <a:gd name="connsiteY3" fmla="*/ 43005 h 2047255"/>
                  <a:gd name="connsiteX4" fmla="*/ 0 w 5838635"/>
                  <a:gd name="connsiteY4" fmla="*/ 2034556 h 2047255"/>
                  <a:gd name="connsiteX5" fmla="*/ 5838635 w 5838635"/>
                  <a:gd name="connsiteY5" fmla="*/ 2047255 h 2047255"/>
                  <a:gd name="connsiteX0" fmla="*/ 5832285 w 5832285"/>
                  <a:gd name="connsiteY0" fmla="*/ 2047255 h 2047255"/>
                  <a:gd name="connsiteX1" fmla="*/ 5827523 w 5832285"/>
                  <a:gd name="connsiteY1" fmla="*/ 1236044 h 2047255"/>
                  <a:gd name="connsiteX2" fmla="*/ 3770566 w 5832285"/>
                  <a:gd name="connsiteY2" fmla="*/ 43005 h 2047255"/>
                  <a:gd name="connsiteX3" fmla="*/ 3449638 w 5832285"/>
                  <a:gd name="connsiteY3" fmla="*/ 43005 h 2047255"/>
                  <a:gd name="connsiteX4" fmla="*/ 0 w 5832285"/>
                  <a:gd name="connsiteY4" fmla="*/ 2034556 h 2047255"/>
                  <a:gd name="connsiteX5" fmla="*/ 5832285 w 5832285"/>
                  <a:gd name="connsiteY5" fmla="*/ 2047255 h 204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2285" h="2047255">
                    <a:moveTo>
                      <a:pt x="5832285" y="2047255"/>
                    </a:moveTo>
                    <a:cubicBezTo>
                      <a:pt x="5830698" y="1783201"/>
                      <a:pt x="5829110" y="1500098"/>
                      <a:pt x="5827523" y="1236044"/>
                    </a:cubicBezTo>
                    <a:lnTo>
                      <a:pt x="3770566" y="43005"/>
                    </a:lnTo>
                    <a:cubicBezTo>
                      <a:pt x="3671253" y="-14335"/>
                      <a:pt x="3548952" y="-14335"/>
                      <a:pt x="3449638" y="43005"/>
                    </a:cubicBezTo>
                    <a:lnTo>
                      <a:pt x="0" y="2034556"/>
                    </a:lnTo>
                    <a:lnTo>
                      <a:pt x="5832285" y="2047255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8" name="Vapaamuotoinen: Muoto 37">
                <a:extLst>
                  <a:ext uri="{FF2B5EF4-FFF2-40B4-BE49-F238E27FC236}">
                    <a16:creationId xmlns:a16="http://schemas.microsoft.com/office/drawing/2014/main" id="{4EEB34D3-B795-4DE0-B42B-8B62A37CBD7A}"/>
                  </a:ext>
                </a:extLst>
              </p:cNvPr>
              <p:cNvSpPr/>
              <p:nvPr/>
            </p:nvSpPr>
            <p:spPr bwMode="auto">
              <a:xfrm>
                <a:off x="9283963" y="5385482"/>
                <a:ext cx="1409934" cy="903001"/>
              </a:xfrm>
              <a:custGeom>
                <a:avLst/>
                <a:gdLst>
                  <a:gd name="connsiteX0" fmla="*/ 787137 w 1409934"/>
                  <a:gd name="connsiteY0" fmla="*/ 835232 h 903001"/>
                  <a:gd name="connsiteX1" fmla="*/ 958587 w 1409934"/>
                  <a:gd name="connsiteY1" fmla="*/ 736552 h 903001"/>
                  <a:gd name="connsiteX2" fmla="*/ 966842 w 1409934"/>
                  <a:gd name="connsiteY2" fmla="*/ 736552 h 903001"/>
                  <a:gd name="connsiteX3" fmla="*/ 989511 w 1409934"/>
                  <a:gd name="connsiteY3" fmla="*/ 749633 h 903001"/>
                  <a:gd name="connsiteX4" fmla="*/ 995543 w 1409934"/>
                  <a:gd name="connsiteY4" fmla="*/ 772195 h 903001"/>
                  <a:gd name="connsiteX5" fmla="*/ 989511 w 1409934"/>
                  <a:gd name="connsiteY5" fmla="*/ 778208 h 903001"/>
                  <a:gd name="connsiteX6" fmla="*/ 787137 w 1409934"/>
                  <a:gd name="connsiteY6" fmla="*/ 894668 h 903001"/>
                  <a:gd name="connsiteX7" fmla="*/ 725224 w 1409934"/>
                  <a:gd name="connsiteY7" fmla="*/ 894668 h 903001"/>
                  <a:gd name="connsiteX8" fmla="*/ 426774 w 1409934"/>
                  <a:gd name="connsiteY8" fmla="*/ 722202 h 903001"/>
                  <a:gd name="connsiteX9" fmla="*/ 364861 w 1409934"/>
                  <a:gd name="connsiteY9" fmla="*/ 722202 h 903001"/>
                  <a:gd name="connsiteX10" fmla="*/ 272215 w 1409934"/>
                  <a:gd name="connsiteY10" fmla="*/ 775669 h 903001"/>
                  <a:gd name="connsiteX11" fmla="*/ 210303 w 1409934"/>
                  <a:gd name="connsiteY11" fmla="*/ 775669 h 903001"/>
                  <a:gd name="connsiteX12" fmla="*/ 8372 w 1409934"/>
                  <a:gd name="connsiteY12" fmla="*/ 659146 h 903001"/>
                  <a:gd name="connsiteX13" fmla="*/ 2404 w 1409934"/>
                  <a:gd name="connsiteY13" fmla="*/ 636483 h 903001"/>
                  <a:gd name="connsiteX14" fmla="*/ 8372 w 1409934"/>
                  <a:gd name="connsiteY14" fmla="*/ 630508 h 903001"/>
                  <a:gd name="connsiteX15" fmla="*/ 31042 w 1409934"/>
                  <a:gd name="connsiteY15" fmla="*/ 617808 h 903001"/>
                  <a:gd name="connsiteX16" fmla="*/ 39297 w 1409934"/>
                  <a:gd name="connsiteY16" fmla="*/ 617808 h 903001"/>
                  <a:gd name="connsiteX17" fmla="*/ 210303 w 1409934"/>
                  <a:gd name="connsiteY17" fmla="*/ 716487 h 903001"/>
                  <a:gd name="connsiteX18" fmla="*/ 272215 w 1409934"/>
                  <a:gd name="connsiteY18" fmla="*/ 716487 h 903001"/>
                  <a:gd name="connsiteX19" fmla="*/ 364861 w 1409934"/>
                  <a:gd name="connsiteY19" fmla="*/ 663020 h 903001"/>
                  <a:gd name="connsiteX20" fmla="*/ 426774 w 1409934"/>
                  <a:gd name="connsiteY20" fmla="*/ 663020 h 903001"/>
                  <a:gd name="connsiteX21" fmla="*/ 725224 w 1409934"/>
                  <a:gd name="connsiteY21" fmla="*/ 835485 h 903001"/>
                  <a:gd name="connsiteX22" fmla="*/ 787137 w 1409934"/>
                  <a:gd name="connsiteY22" fmla="*/ 835232 h 903001"/>
                  <a:gd name="connsiteX23" fmla="*/ 1370320 w 1409934"/>
                  <a:gd name="connsiteY23" fmla="*/ 617553 h 903001"/>
                  <a:gd name="connsiteX24" fmla="*/ 1199315 w 1409934"/>
                  <a:gd name="connsiteY24" fmla="*/ 716233 h 903001"/>
                  <a:gd name="connsiteX25" fmla="*/ 1137403 w 1409934"/>
                  <a:gd name="connsiteY25" fmla="*/ 716233 h 903001"/>
                  <a:gd name="connsiteX26" fmla="*/ 966397 w 1409934"/>
                  <a:gd name="connsiteY26" fmla="*/ 617553 h 903001"/>
                  <a:gd name="connsiteX27" fmla="*/ 958142 w 1409934"/>
                  <a:gd name="connsiteY27" fmla="*/ 617553 h 903001"/>
                  <a:gd name="connsiteX28" fmla="*/ 787137 w 1409934"/>
                  <a:gd name="connsiteY28" fmla="*/ 716233 h 903001"/>
                  <a:gd name="connsiteX29" fmla="*/ 725224 w 1409934"/>
                  <a:gd name="connsiteY29" fmla="*/ 716233 h 903001"/>
                  <a:gd name="connsiteX30" fmla="*/ 426774 w 1409934"/>
                  <a:gd name="connsiteY30" fmla="*/ 543766 h 903001"/>
                  <a:gd name="connsiteX31" fmla="*/ 364861 w 1409934"/>
                  <a:gd name="connsiteY31" fmla="*/ 543766 h 903001"/>
                  <a:gd name="connsiteX32" fmla="*/ 272215 w 1409934"/>
                  <a:gd name="connsiteY32" fmla="*/ 597297 h 903001"/>
                  <a:gd name="connsiteX33" fmla="*/ 210303 w 1409934"/>
                  <a:gd name="connsiteY33" fmla="*/ 597297 h 903001"/>
                  <a:gd name="connsiteX34" fmla="*/ 39297 w 1409934"/>
                  <a:gd name="connsiteY34" fmla="*/ 498554 h 903001"/>
                  <a:gd name="connsiteX35" fmla="*/ 31042 w 1409934"/>
                  <a:gd name="connsiteY35" fmla="*/ 498554 h 903001"/>
                  <a:gd name="connsiteX36" fmla="*/ 8372 w 1409934"/>
                  <a:gd name="connsiteY36" fmla="*/ 511254 h 903001"/>
                  <a:gd name="connsiteX37" fmla="*/ 2404 w 1409934"/>
                  <a:gd name="connsiteY37" fmla="*/ 533918 h 903001"/>
                  <a:gd name="connsiteX38" fmla="*/ 8372 w 1409934"/>
                  <a:gd name="connsiteY38" fmla="*/ 539893 h 903001"/>
                  <a:gd name="connsiteX39" fmla="*/ 210303 w 1409934"/>
                  <a:gd name="connsiteY39" fmla="*/ 656415 h 903001"/>
                  <a:gd name="connsiteX40" fmla="*/ 272215 w 1409934"/>
                  <a:gd name="connsiteY40" fmla="*/ 656415 h 903001"/>
                  <a:gd name="connsiteX41" fmla="*/ 364861 w 1409934"/>
                  <a:gd name="connsiteY41" fmla="*/ 602948 h 903001"/>
                  <a:gd name="connsiteX42" fmla="*/ 426774 w 1409934"/>
                  <a:gd name="connsiteY42" fmla="*/ 602948 h 903001"/>
                  <a:gd name="connsiteX43" fmla="*/ 725224 w 1409934"/>
                  <a:gd name="connsiteY43" fmla="*/ 775414 h 903001"/>
                  <a:gd name="connsiteX44" fmla="*/ 787137 w 1409934"/>
                  <a:gd name="connsiteY44" fmla="*/ 775414 h 903001"/>
                  <a:gd name="connsiteX45" fmla="*/ 958587 w 1409934"/>
                  <a:gd name="connsiteY45" fmla="*/ 677053 h 903001"/>
                  <a:gd name="connsiteX46" fmla="*/ 966842 w 1409934"/>
                  <a:gd name="connsiteY46" fmla="*/ 677053 h 903001"/>
                  <a:gd name="connsiteX47" fmla="*/ 1137847 w 1409934"/>
                  <a:gd name="connsiteY47" fmla="*/ 775732 h 903001"/>
                  <a:gd name="connsiteX48" fmla="*/ 1199759 w 1409934"/>
                  <a:gd name="connsiteY48" fmla="*/ 775732 h 903001"/>
                  <a:gd name="connsiteX49" fmla="*/ 1401690 w 1409934"/>
                  <a:gd name="connsiteY49" fmla="*/ 659209 h 903001"/>
                  <a:gd name="connsiteX50" fmla="*/ 1407658 w 1409934"/>
                  <a:gd name="connsiteY50" fmla="*/ 636546 h 903001"/>
                  <a:gd name="connsiteX51" fmla="*/ 1401690 w 1409934"/>
                  <a:gd name="connsiteY51" fmla="*/ 630571 h 903001"/>
                  <a:gd name="connsiteX52" fmla="*/ 1379020 w 1409934"/>
                  <a:gd name="connsiteY52" fmla="*/ 617871 h 903001"/>
                  <a:gd name="connsiteX53" fmla="*/ 1370447 w 1409934"/>
                  <a:gd name="connsiteY53" fmla="*/ 617553 h 903001"/>
                  <a:gd name="connsiteX54" fmla="*/ 1137403 w 1409934"/>
                  <a:gd name="connsiteY54" fmla="*/ 597233 h 903001"/>
                  <a:gd name="connsiteX55" fmla="*/ 673853 w 1409934"/>
                  <a:gd name="connsiteY55" fmla="*/ 329517 h 903001"/>
                  <a:gd name="connsiteX56" fmla="*/ 668836 w 1409934"/>
                  <a:gd name="connsiteY56" fmla="*/ 310779 h 903001"/>
                  <a:gd name="connsiteX57" fmla="*/ 673853 w 1409934"/>
                  <a:gd name="connsiteY57" fmla="*/ 305769 h 903001"/>
                  <a:gd name="connsiteX58" fmla="*/ 673853 w 1409934"/>
                  <a:gd name="connsiteY58" fmla="*/ 305769 h 903001"/>
                  <a:gd name="connsiteX59" fmla="*/ 735829 w 1409934"/>
                  <a:gd name="connsiteY59" fmla="*/ 305769 h 903001"/>
                  <a:gd name="connsiteX60" fmla="*/ 1137593 w 1409934"/>
                  <a:gd name="connsiteY60" fmla="*/ 537797 h 903001"/>
                  <a:gd name="connsiteX61" fmla="*/ 1199505 w 1409934"/>
                  <a:gd name="connsiteY61" fmla="*/ 537797 h 903001"/>
                  <a:gd name="connsiteX62" fmla="*/ 1401435 w 1409934"/>
                  <a:gd name="connsiteY62" fmla="*/ 421212 h 903001"/>
                  <a:gd name="connsiteX63" fmla="*/ 1407405 w 1409934"/>
                  <a:gd name="connsiteY63" fmla="*/ 398548 h 903001"/>
                  <a:gd name="connsiteX64" fmla="*/ 1401435 w 1409934"/>
                  <a:gd name="connsiteY64" fmla="*/ 392573 h 903001"/>
                  <a:gd name="connsiteX65" fmla="*/ 735829 w 1409934"/>
                  <a:gd name="connsiteY65" fmla="*/ 8334 h 903001"/>
                  <a:gd name="connsiteX66" fmla="*/ 673916 w 1409934"/>
                  <a:gd name="connsiteY66" fmla="*/ 8334 h 903001"/>
                  <a:gd name="connsiteX67" fmla="*/ 8245 w 1409934"/>
                  <a:gd name="connsiteY67" fmla="*/ 392573 h 903001"/>
                  <a:gd name="connsiteX68" fmla="*/ 2277 w 1409934"/>
                  <a:gd name="connsiteY68" fmla="*/ 415236 h 903001"/>
                  <a:gd name="connsiteX69" fmla="*/ 8245 w 1409934"/>
                  <a:gd name="connsiteY69" fmla="*/ 421212 h 903001"/>
                  <a:gd name="connsiteX70" fmla="*/ 210176 w 1409934"/>
                  <a:gd name="connsiteY70" fmla="*/ 537797 h 903001"/>
                  <a:gd name="connsiteX71" fmla="*/ 272088 w 1409934"/>
                  <a:gd name="connsiteY71" fmla="*/ 537797 h 903001"/>
                  <a:gd name="connsiteX72" fmla="*/ 364734 w 1409934"/>
                  <a:gd name="connsiteY72" fmla="*/ 484267 h 903001"/>
                  <a:gd name="connsiteX73" fmla="*/ 426647 w 1409934"/>
                  <a:gd name="connsiteY73" fmla="*/ 484267 h 903001"/>
                  <a:gd name="connsiteX74" fmla="*/ 725097 w 1409934"/>
                  <a:gd name="connsiteY74" fmla="*/ 656733 h 903001"/>
                  <a:gd name="connsiteX75" fmla="*/ 787009 w 1409934"/>
                  <a:gd name="connsiteY75" fmla="*/ 656733 h 903001"/>
                  <a:gd name="connsiteX76" fmla="*/ 958587 w 1409934"/>
                  <a:gd name="connsiteY76" fmla="*/ 558118 h 903001"/>
                  <a:gd name="connsiteX77" fmla="*/ 966842 w 1409934"/>
                  <a:gd name="connsiteY77" fmla="*/ 558118 h 903001"/>
                  <a:gd name="connsiteX78" fmla="*/ 1137847 w 1409934"/>
                  <a:gd name="connsiteY78" fmla="*/ 656796 h 903001"/>
                  <a:gd name="connsiteX79" fmla="*/ 1199759 w 1409934"/>
                  <a:gd name="connsiteY79" fmla="*/ 656796 h 903001"/>
                  <a:gd name="connsiteX80" fmla="*/ 1401690 w 1409934"/>
                  <a:gd name="connsiteY80" fmla="*/ 540274 h 903001"/>
                  <a:gd name="connsiteX81" fmla="*/ 1407658 w 1409934"/>
                  <a:gd name="connsiteY81" fmla="*/ 517611 h 903001"/>
                  <a:gd name="connsiteX82" fmla="*/ 1401690 w 1409934"/>
                  <a:gd name="connsiteY82" fmla="*/ 511635 h 903001"/>
                  <a:gd name="connsiteX83" fmla="*/ 1379020 w 1409934"/>
                  <a:gd name="connsiteY83" fmla="*/ 498935 h 903001"/>
                  <a:gd name="connsiteX84" fmla="*/ 1370765 w 1409934"/>
                  <a:gd name="connsiteY84" fmla="*/ 498935 h 903001"/>
                  <a:gd name="connsiteX85" fmla="*/ 1199759 w 1409934"/>
                  <a:gd name="connsiteY85" fmla="*/ 597614 h 903001"/>
                  <a:gd name="connsiteX86" fmla="*/ 1137530 w 1409934"/>
                  <a:gd name="connsiteY86" fmla="*/ 597233 h 90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409934" h="903001">
                    <a:moveTo>
                      <a:pt x="787137" y="835232"/>
                    </a:moveTo>
                    <a:lnTo>
                      <a:pt x="958587" y="736552"/>
                    </a:lnTo>
                    <a:cubicBezTo>
                      <a:pt x="961127" y="735022"/>
                      <a:pt x="964302" y="735022"/>
                      <a:pt x="966842" y="736552"/>
                    </a:cubicBezTo>
                    <a:lnTo>
                      <a:pt x="989511" y="749633"/>
                    </a:lnTo>
                    <a:cubicBezTo>
                      <a:pt x="997385" y="754206"/>
                      <a:pt x="1000116" y="764302"/>
                      <a:pt x="995543" y="772195"/>
                    </a:cubicBezTo>
                    <a:cubicBezTo>
                      <a:pt x="994083" y="774691"/>
                      <a:pt x="991988" y="776761"/>
                      <a:pt x="989511" y="778208"/>
                    </a:cubicBezTo>
                    <a:lnTo>
                      <a:pt x="787137" y="894668"/>
                    </a:lnTo>
                    <a:cubicBezTo>
                      <a:pt x="768023" y="905780"/>
                      <a:pt x="744338" y="905780"/>
                      <a:pt x="725224" y="894668"/>
                    </a:cubicBezTo>
                    <a:lnTo>
                      <a:pt x="426774" y="722202"/>
                    </a:lnTo>
                    <a:cubicBezTo>
                      <a:pt x="407597" y="711152"/>
                      <a:pt x="384039" y="711152"/>
                      <a:pt x="364861" y="722202"/>
                    </a:cubicBezTo>
                    <a:lnTo>
                      <a:pt x="272215" y="775669"/>
                    </a:lnTo>
                    <a:cubicBezTo>
                      <a:pt x="253102" y="786781"/>
                      <a:pt x="229416" y="786781"/>
                      <a:pt x="210303" y="775669"/>
                    </a:cubicBezTo>
                    <a:lnTo>
                      <a:pt x="8372" y="659146"/>
                    </a:lnTo>
                    <a:cubicBezTo>
                      <a:pt x="435" y="654536"/>
                      <a:pt x="-2232" y="644389"/>
                      <a:pt x="2404" y="636483"/>
                    </a:cubicBezTo>
                    <a:cubicBezTo>
                      <a:pt x="3864" y="634006"/>
                      <a:pt x="5896" y="631949"/>
                      <a:pt x="8372" y="630508"/>
                    </a:cubicBezTo>
                    <a:lnTo>
                      <a:pt x="31042" y="617808"/>
                    </a:lnTo>
                    <a:cubicBezTo>
                      <a:pt x="33582" y="616277"/>
                      <a:pt x="36757" y="616277"/>
                      <a:pt x="39297" y="617808"/>
                    </a:cubicBezTo>
                    <a:lnTo>
                      <a:pt x="210303" y="716487"/>
                    </a:lnTo>
                    <a:cubicBezTo>
                      <a:pt x="229416" y="727599"/>
                      <a:pt x="253102" y="727599"/>
                      <a:pt x="272215" y="716487"/>
                    </a:cubicBezTo>
                    <a:lnTo>
                      <a:pt x="364861" y="663020"/>
                    </a:lnTo>
                    <a:cubicBezTo>
                      <a:pt x="384039" y="651971"/>
                      <a:pt x="407597" y="651971"/>
                      <a:pt x="426774" y="663020"/>
                    </a:cubicBezTo>
                    <a:lnTo>
                      <a:pt x="725224" y="835485"/>
                    </a:lnTo>
                    <a:cubicBezTo>
                      <a:pt x="744401" y="846522"/>
                      <a:pt x="768023" y="846420"/>
                      <a:pt x="787137" y="835232"/>
                    </a:cubicBezTo>
                    <a:close/>
                    <a:moveTo>
                      <a:pt x="1370320" y="617553"/>
                    </a:moveTo>
                    <a:lnTo>
                      <a:pt x="1199315" y="716233"/>
                    </a:lnTo>
                    <a:cubicBezTo>
                      <a:pt x="1180202" y="727345"/>
                      <a:pt x="1156516" y="727345"/>
                      <a:pt x="1137403" y="716233"/>
                    </a:cubicBezTo>
                    <a:lnTo>
                      <a:pt x="966397" y="617553"/>
                    </a:lnTo>
                    <a:cubicBezTo>
                      <a:pt x="963857" y="616023"/>
                      <a:pt x="960682" y="616023"/>
                      <a:pt x="958142" y="617553"/>
                    </a:cubicBezTo>
                    <a:lnTo>
                      <a:pt x="787137" y="716233"/>
                    </a:lnTo>
                    <a:cubicBezTo>
                      <a:pt x="768023" y="727345"/>
                      <a:pt x="744338" y="727345"/>
                      <a:pt x="725224" y="716233"/>
                    </a:cubicBezTo>
                    <a:lnTo>
                      <a:pt x="426774" y="543766"/>
                    </a:lnTo>
                    <a:cubicBezTo>
                      <a:pt x="407597" y="532718"/>
                      <a:pt x="384039" y="532718"/>
                      <a:pt x="364861" y="543766"/>
                    </a:cubicBezTo>
                    <a:lnTo>
                      <a:pt x="272215" y="597297"/>
                    </a:lnTo>
                    <a:cubicBezTo>
                      <a:pt x="253038" y="608346"/>
                      <a:pt x="229480" y="608346"/>
                      <a:pt x="210303" y="597297"/>
                    </a:cubicBezTo>
                    <a:lnTo>
                      <a:pt x="39297" y="498554"/>
                    </a:lnTo>
                    <a:cubicBezTo>
                      <a:pt x="36757" y="497024"/>
                      <a:pt x="33582" y="497024"/>
                      <a:pt x="31042" y="498554"/>
                    </a:cubicBezTo>
                    <a:lnTo>
                      <a:pt x="8372" y="511254"/>
                    </a:lnTo>
                    <a:cubicBezTo>
                      <a:pt x="435" y="515865"/>
                      <a:pt x="-2232" y="526012"/>
                      <a:pt x="2404" y="533918"/>
                    </a:cubicBezTo>
                    <a:cubicBezTo>
                      <a:pt x="3864" y="536394"/>
                      <a:pt x="5896" y="538452"/>
                      <a:pt x="8372" y="539893"/>
                    </a:cubicBezTo>
                    <a:lnTo>
                      <a:pt x="210303" y="656415"/>
                    </a:lnTo>
                    <a:cubicBezTo>
                      <a:pt x="229416" y="667528"/>
                      <a:pt x="253102" y="667528"/>
                      <a:pt x="272215" y="656415"/>
                    </a:cubicBezTo>
                    <a:lnTo>
                      <a:pt x="364861" y="602948"/>
                    </a:lnTo>
                    <a:cubicBezTo>
                      <a:pt x="384039" y="591900"/>
                      <a:pt x="407597" y="591900"/>
                      <a:pt x="426774" y="602948"/>
                    </a:cubicBezTo>
                    <a:lnTo>
                      <a:pt x="725224" y="775414"/>
                    </a:lnTo>
                    <a:cubicBezTo>
                      <a:pt x="744338" y="786527"/>
                      <a:pt x="768023" y="786527"/>
                      <a:pt x="787137" y="775414"/>
                    </a:cubicBezTo>
                    <a:lnTo>
                      <a:pt x="958587" y="677053"/>
                    </a:lnTo>
                    <a:cubicBezTo>
                      <a:pt x="961127" y="675523"/>
                      <a:pt x="964302" y="675523"/>
                      <a:pt x="966842" y="677053"/>
                    </a:cubicBezTo>
                    <a:lnTo>
                      <a:pt x="1137847" y="775732"/>
                    </a:lnTo>
                    <a:cubicBezTo>
                      <a:pt x="1156960" y="786845"/>
                      <a:pt x="1180646" y="786845"/>
                      <a:pt x="1199759" y="775732"/>
                    </a:cubicBezTo>
                    <a:lnTo>
                      <a:pt x="1401690" y="659209"/>
                    </a:lnTo>
                    <a:cubicBezTo>
                      <a:pt x="1409627" y="654599"/>
                      <a:pt x="1412294" y="644452"/>
                      <a:pt x="1407658" y="636546"/>
                    </a:cubicBezTo>
                    <a:cubicBezTo>
                      <a:pt x="1406198" y="634070"/>
                      <a:pt x="1404166" y="632013"/>
                      <a:pt x="1401690" y="630571"/>
                    </a:cubicBezTo>
                    <a:lnTo>
                      <a:pt x="1379020" y="617871"/>
                    </a:lnTo>
                    <a:cubicBezTo>
                      <a:pt x="1376480" y="616112"/>
                      <a:pt x="1373115" y="615992"/>
                      <a:pt x="1370447" y="617553"/>
                    </a:cubicBezTo>
                    <a:close/>
                    <a:moveTo>
                      <a:pt x="1137403" y="597233"/>
                    </a:moveTo>
                    <a:lnTo>
                      <a:pt x="673853" y="329517"/>
                    </a:lnTo>
                    <a:cubicBezTo>
                      <a:pt x="667312" y="325727"/>
                      <a:pt x="665026" y="317338"/>
                      <a:pt x="668836" y="310779"/>
                    </a:cubicBezTo>
                    <a:cubicBezTo>
                      <a:pt x="670043" y="308696"/>
                      <a:pt x="671757" y="306968"/>
                      <a:pt x="673853" y="305769"/>
                    </a:cubicBezTo>
                    <a:lnTo>
                      <a:pt x="673853" y="305769"/>
                    </a:lnTo>
                    <a:cubicBezTo>
                      <a:pt x="693030" y="294726"/>
                      <a:pt x="716652" y="294726"/>
                      <a:pt x="735829" y="305769"/>
                    </a:cubicBezTo>
                    <a:lnTo>
                      <a:pt x="1137593" y="537797"/>
                    </a:lnTo>
                    <a:cubicBezTo>
                      <a:pt x="1156770" y="548846"/>
                      <a:pt x="1180329" y="548846"/>
                      <a:pt x="1199505" y="537797"/>
                    </a:cubicBezTo>
                    <a:lnTo>
                      <a:pt x="1401435" y="421212"/>
                    </a:lnTo>
                    <a:cubicBezTo>
                      <a:pt x="1409373" y="416601"/>
                      <a:pt x="1412040" y="406454"/>
                      <a:pt x="1407405" y="398548"/>
                    </a:cubicBezTo>
                    <a:cubicBezTo>
                      <a:pt x="1405944" y="396072"/>
                      <a:pt x="1403912" y="394014"/>
                      <a:pt x="1401435" y="392573"/>
                    </a:cubicBezTo>
                    <a:lnTo>
                      <a:pt x="735829" y="8334"/>
                    </a:lnTo>
                    <a:cubicBezTo>
                      <a:pt x="716715" y="-2778"/>
                      <a:pt x="693030" y="-2778"/>
                      <a:pt x="673916" y="8334"/>
                    </a:cubicBezTo>
                    <a:lnTo>
                      <a:pt x="8245" y="392573"/>
                    </a:lnTo>
                    <a:cubicBezTo>
                      <a:pt x="308" y="397183"/>
                      <a:pt x="-2359" y="407331"/>
                      <a:pt x="2277" y="415236"/>
                    </a:cubicBezTo>
                    <a:cubicBezTo>
                      <a:pt x="3737" y="417713"/>
                      <a:pt x="5769" y="419770"/>
                      <a:pt x="8245" y="421212"/>
                    </a:cubicBezTo>
                    <a:lnTo>
                      <a:pt x="210176" y="537797"/>
                    </a:lnTo>
                    <a:cubicBezTo>
                      <a:pt x="229353" y="548846"/>
                      <a:pt x="252911" y="548846"/>
                      <a:pt x="272088" y="537797"/>
                    </a:cubicBezTo>
                    <a:lnTo>
                      <a:pt x="364734" y="484267"/>
                    </a:lnTo>
                    <a:cubicBezTo>
                      <a:pt x="383911" y="473218"/>
                      <a:pt x="407470" y="473218"/>
                      <a:pt x="426647" y="484267"/>
                    </a:cubicBezTo>
                    <a:lnTo>
                      <a:pt x="725097" y="656733"/>
                    </a:lnTo>
                    <a:cubicBezTo>
                      <a:pt x="744210" y="667846"/>
                      <a:pt x="767896" y="667846"/>
                      <a:pt x="787009" y="656733"/>
                    </a:cubicBezTo>
                    <a:lnTo>
                      <a:pt x="958587" y="558118"/>
                    </a:lnTo>
                    <a:cubicBezTo>
                      <a:pt x="961127" y="556587"/>
                      <a:pt x="964302" y="556587"/>
                      <a:pt x="966842" y="558118"/>
                    </a:cubicBezTo>
                    <a:lnTo>
                      <a:pt x="1137847" y="656796"/>
                    </a:lnTo>
                    <a:cubicBezTo>
                      <a:pt x="1156960" y="667909"/>
                      <a:pt x="1180646" y="667909"/>
                      <a:pt x="1199759" y="656796"/>
                    </a:cubicBezTo>
                    <a:lnTo>
                      <a:pt x="1401690" y="540274"/>
                    </a:lnTo>
                    <a:cubicBezTo>
                      <a:pt x="1409627" y="535664"/>
                      <a:pt x="1412294" y="525517"/>
                      <a:pt x="1407658" y="517611"/>
                    </a:cubicBezTo>
                    <a:cubicBezTo>
                      <a:pt x="1406198" y="515134"/>
                      <a:pt x="1404166" y="513077"/>
                      <a:pt x="1401690" y="511635"/>
                    </a:cubicBezTo>
                    <a:lnTo>
                      <a:pt x="1379020" y="498935"/>
                    </a:lnTo>
                    <a:cubicBezTo>
                      <a:pt x="1376480" y="497405"/>
                      <a:pt x="1373305" y="497405"/>
                      <a:pt x="1370765" y="498935"/>
                    </a:cubicBezTo>
                    <a:lnTo>
                      <a:pt x="1199759" y="597614"/>
                    </a:lnTo>
                    <a:cubicBezTo>
                      <a:pt x="1180455" y="608733"/>
                      <a:pt x="1156706" y="608587"/>
                      <a:pt x="1137530" y="597233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D410C317-26C6-41D2-AC96-603500D307AA}"/>
                </a:ext>
              </a:extLst>
            </p:cNvPr>
            <p:cNvSpPr/>
            <p:nvPr/>
          </p:nvSpPr>
          <p:spPr bwMode="auto">
            <a:xfrm>
              <a:off x="9283963" y="5385482"/>
              <a:ext cx="1409934" cy="903001"/>
            </a:xfrm>
            <a:custGeom>
              <a:avLst/>
              <a:gdLst>
                <a:gd name="connsiteX0" fmla="*/ 787137 w 1409934"/>
                <a:gd name="connsiteY0" fmla="*/ 835232 h 903001"/>
                <a:gd name="connsiteX1" fmla="*/ 958587 w 1409934"/>
                <a:gd name="connsiteY1" fmla="*/ 736552 h 903001"/>
                <a:gd name="connsiteX2" fmla="*/ 966842 w 1409934"/>
                <a:gd name="connsiteY2" fmla="*/ 736552 h 903001"/>
                <a:gd name="connsiteX3" fmla="*/ 989511 w 1409934"/>
                <a:gd name="connsiteY3" fmla="*/ 749633 h 903001"/>
                <a:gd name="connsiteX4" fmla="*/ 995543 w 1409934"/>
                <a:gd name="connsiteY4" fmla="*/ 772195 h 903001"/>
                <a:gd name="connsiteX5" fmla="*/ 989511 w 1409934"/>
                <a:gd name="connsiteY5" fmla="*/ 778208 h 903001"/>
                <a:gd name="connsiteX6" fmla="*/ 787137 w 1409934"/>
                <a:gd name="connsiteY6" fmla="*/ 894668 h 903001"/>
                <a:gd name="connsiteX7" fmla="*/ 725224 w 1409934"/>
                <a:gd name="connsiteY7" fmla="*/ 894668 h 903001"/>
                <a:gd name="connsiteX8" fmla="*/ 426774 w 1409934"/>
                <a:gd name="connsiteY8" fmla="*/ 722202 h 903001"/>
                <a:gd name="connsiteX9" fmla="*/ 364861 w 1409934"/>
                <a:gd name="connsiteY9" fmla="*/ 722202 h 903001"/>
                <a:gd name="connsiteX10" fmla="*/ 272215 w 1409934"/>
                <a:gd name="connsiteY10" fmla="*/ 775669 h 903001"/>
                <a:gd name="connsiteX11" fmla="*/ 210303 w 1409934"/>
                <a:gd name="connsiteY11" fmla="*/ 775669 h 903001"/>
                <a:gd name="connsiteX12" fmla="*/ 8372 w 1409934"/>
                <a:gd name="connsiteY12" fmla="*/ 659146 h 903001"/>
                <a:gd name="connsiteX13" fmla="*/ 2404 w 1409934"/>
                <a:gd name="connsiteY13" fmla="*/ 636483 h 903001"/>
                <a:gd name="connsiteX14" fmla="*/ 8372 w 1409934"/>
                <a:gd name="connsiteY14" fmla="*/ 630508 h 903001"/>
                <a:gd name="connsiteX15" fmla="*/ 31042 w 1409934"/>
                <a:gd name="connsiteY15" fmla="*/ 617808 h 903001"/>
                <a:gd name="connsiteX16" fmla="*/ 39297 w 1409934"/>
                <a:gd name="connsiteY16" fmla="*/ 617808 h 903001"/>
                <a:gd name="connsiteX17" fmla="*/ 210303 w 1409934"/>
                <a:gd name="connsiteY17" fmla="*/ 716487 h 903001"/>
                <a:gd name="connsiteX18" fmla="*/ 272215 w 1409934"/>
                <a:gd name="connsiteY18" fmla="*/ 716487 h 903001"/>
                <a:gd name="connsiteX19" fmla="*/ 364861 w 1409934"/>
                <a:gd name="connsiteY19" fmla="*/ 663020 h 903001"/>
                <a:gd name="connsiteX20" fmla="*/ 426774 w 1409934"/>
                <a:gd name="connsiteY20" fmla="*/ 663020 h 903001"/>
                <a:gd name="connsiteX21" fmla="*/ 725224 w 1409934"/>
                <a:gd name="connsiteY21" fmla="*/ 835485 h 903001"/>
                <a:gd name="connsiteX22" fmla="*/ 787137 w 1409934"/>
                <a:gd name="connsiteY22" fmla="*/ 835232 h 903001"/>
                <a:gd name="connsiteX23" fmla="*/ 1370320 w 1409934"/>
                <a:gd name="connsiteY23" fmla="*/ 617553 h 903001"/>
                <a:gd name="connsiteX24" fmla="*/ 1199315 w 1409934"/>
                <a:gd name="connsiteY24" fmla="*/ 716233 h 903001"/>
                <a:gd name="connsiteX25" fmla="*/ 1137403 w 1409934"/>
                <a:gd name="connsiteY25" fmla="*/ 716233 h 903001"/>
                <a:gd name="connsiteX26" fmla="*/ 966397 w 1409934"/>
                <a:gd name="connsiteY26" fmla="*/ 617553 h 903001"/>
                <a:gd name="connsiteX27" fmla="*/ 958142 w 1409934"/>
                <a:gd name="connsiteY27" fmla="*/ 617553 h 903001"/>
                <a:gd name="connsiteX28" fmla="*/ 787137 w 1409934"/>
                <a:gd name="connsiteY28" fmla="*/ 716233 h 903001"/>
                <a:gd name="connsiteX29" fmla="*/ 725224 w 1409934"/>
                <a:gd name="connsiteY29" fmla="*/ 716233 h 903001"/>
                <a:gd name="connsiteX30" fmla="*/ 426774 w 1409934"/>
                <a:gd name="connsiteY30" fmla="*/ 543766 h 903001"/>
                <a:gd name="connsiteX31" fmla="*/ 364861 w 1409934"/>
                <a:gd name="connsiteY31" fmla="*/ 543766 h 903001"/>
                <a:gd name="connsiteX32" fmla="*/ 272215 w 1409934"/>
                <a:gd name="connsiteY32" fmla="*/ 597297 h 903001"/>
                <a:gd name="connsiteX33" fmla="*/ 210303 w 1409934"/>
                <a:gd name="connsiteY33" fmla="*/ 597297 h 903001"/>
                <a:gd name="connsiteX34" fmla="*/ 39297 w 1409934"/>
                <a:gd name="connsiteY34" fmla="*/ 498554 h 903001"/>
                <a:gd name="connsiteX35" fmla="*/ 31042 w 1409934"/>
                <a:gd name="connsiteY35" fmla="*/ 498554 h 903001"/>
                <a:gd name="connsiteX36" fmla="*/ 8372 w 1409934"/>
                <a:gd name="connsiteY36" fmla="*/ 511254 h 903001"/>
                <a:gd name="connsiteX37" fmla="*/ 2404 w 1409934"/>
                <a:gd name="connsiteY37" fmla="*/ 533918 h 903001"/>
                <a:gd name="connsiteX38" fmla="*/ 8372 w 1409934"/>
                <a:gd name="connsiteY38" fmla="*/ 539893 h 903001"/>
                <a:gd name="connsiteX39" fmla="*/ 210303 w 1409934"/>
                <a:gd name="connsiteY39" fmla="*/ 656415 h 903001"/>
                <a:gd name="connsiteX40" fmla="*/ 272215 w 1409934"/>
                <a:gd name="connsiteY40" fmla="*/ 656415 h 903001"/>
                <a:gd name="connsiteX41" fmla="*/ 364861 w 1409934"/>
                <a:gd name="connsiteY41" fmla="*/ 602948 h 903001"/>
                <a:gd name="connsiteX42" fmla="*/ 426774 w 1409934"/>
                <a:gd name="connsiteY42" fmla="*/ 602948 h 903001"/>
                <a:gd name="connsiteX43" fmla="*/ 725224 w 1409934"/>
                <a:gd name="connsiteY43" fmla="*/ 775414 h 903001"/>
                <a:gd name="connsiteX44" fmla="*/ 787137 w 1409934"/>
                <a:gd name="connsiteY44" fmla="*/ 775414 h 903001"/>
                <a:gd name="connsiteX45" fmla="*/ 958587 w 1409934"/>
                <a:gd name="connsiteY45" fmla="*/ 677053 h 903001"/>
                <a:gd name="connsiteX46" fmla="*/ 966842 w 1409934"/>
                <a:gd name="connsiteY46" fmla="*/ 677053 h 903001"/>
                <a:gd name="connsiteX47" fmla="*/ 1137847 w 1409934"/>
                <a:gd name="connsiteY47" fmla="*/ 775732 h 903001"/>
                <a:gd name="connsiteX48" fmla="*/ 1199759 w 1409934"/>
                <a:gd name="connsiteY48" fmla="*/ 775732 h 903001"/>
                <a:gd name="connsiteX49" fmla="*/ 1401690 w 1409934"/>
                <a:gd name="connsiteY49" fmla="*/ 659209 h 903001"/>
                <a:gd name="connsiteX50" fmla="*/ 1407658 w 1409934"/>
                <a:gd name="connsiteY50" fmla="*/ 636546 h 903001"/>
                <a:gd name="connsiteX51" fmla="*/ 1401690 w 1409934"/>
                <a:gd name="connsiteY51" fmla="*/ 630571 h 903001"/>
                <a:gd name="connsiteX52" fmla="*/ 1379020 w 1409934"/>
                <a:gd name="connsiteY52" fmla="*/ 617871 h 903001"/>
                <a:gd name="connsiteX53" fmla="*/ 1370447 w 1409934"/>
                <a:gd name="connsiteY53" fmla="*/ 617553 h 903001"/>
                <a:gd name="connsiteX54" fmla="*/ 1137403 w 1409934"/>
                <a:gd name="connsiteY54" fmla="*/ 597233 h 903001"/>
                <a:gd name="connsiteX55" fmla="*/ 673853 w 1409934"/>
                <a:gd name="connsiteY55" fmla="*/ 329517 h 903001"/>
                <a:gd name="connsiteX56" fmla="*/ 668836 w 1409934"/>
                <a:gd name="connsiteY56" fmla="*/ 310779 h 903001"/>
                <a:gd name="connsiteX57" fmla="*/ 673853 w 1409934"/>
                <a:gd name="connsiteY57" fmla="*/ 305769 h 903001"/>
                <a:gd name="connsiteX58" fmla="*/ 673853 w 1409934"/>
                <a:gd name="connsiteY58" fmla="*/ 305769 h 903001"/>
                <a:gd name="connsiteX59" fmla="*/ 735829 w 1409934"/>
                <a:gd name="connsiteY59" fmla="*/ 305769 h 903001"/>
                <a:gd name="connsiteX60" fmla="*/ 1137593 w 1409934"/>
                <a:gd name="connsiteY60" fmla="*/ 537797 h 903001"/>
                <a:gd name="connsiteX61" fmla="*/ 1199505 w 1409934"/>
                <a:gd name="connsiteY61" fmla="*/ 537797 h 903001"/>
                <a:gd name="connsiteX62" fmla="*/ 1401435 w 1409934"/>
                <a:gd name="connsiteY62" fmla="*/ 421212 h 903001"/>
                <a:gd name="connsiteX63" fmla="*/ 1407405 w 1409934"/>
                <a:gd name="connsiteY63" fmla="*/ 398548 h 903001"/>
                <a:gd name="connsiteX64" fmla="*/ 1401435 w 1409934"/>
                <a:gd name="connsiteY64" fmla="*/ 392573 h 903001"/>
                <a:gd name="connsiteX65" fmla="*/ 735829 w 1409934"/>
                <a:gd name="connsiteY65" fmla="*/ 8334 h 903001"/>
                <a:gd name="connsiteX66" fmla="*/ 673916 w 1409934"/>
                <a:gd name="connsiteY66" fmla="*/ 8334 h 903001"/>
                <a:gd name="connsiteX67" fmla="*/ 8245 w 1409934"/>
                <a:gd name="connsiteY67" fmla="*/ 392573 h 903001"/>
                <a:gd name="connsiteX68" fmla="*/ 2277 w 1409934"/>
                <a:gd name="connsiteY68" fmla="*/ 415236 h 903001"/>
                <a:gd name="connsiteX69" fmla="*/ 8245 w 1409934"/>
                <a:gd name="connsiteY69" fmla="*/ 421212 h 903001"/>
                <a:gd name="connsiteX70" fmla="*/ 210176 w 1409934"/>
                <a:gd name="connsiteY70" fmla="*/ 537797 h 903001"/>
                <a:gd name="connsiteX71" fmla="*/ 272088 w 1409934"/>
                <a:gd name="connsiteY71" fmla="*/ 537797 h 903001"/>
                <a:gd name="connsiteX72" fmla="*/ 364734 w 1409934"/>
                <a:gd name="connsiteY72" fmla="*/ 484267 h 903001"/>
                <a:gd name="connsiteX73" fmla="*/ 426647 w 1409934"/>
                <a:gd name="connsiteY73" fmla="*/ 484267 h 903001"/>
                <a:gd name="connsiteX74" fmla="*/ 725097 w 1409934"/>
                <a:gd name="connsiteY74" fmla="*/ 656733 h 903001"/>
                <a:gd name="connsiteX75" fmla="*/ 787009 w 1409934"/>
                <a:gd name="connsiteY75" fmla="*/ 656733 h 903001"/>
                <a:gd name="connsiteX76" fmla="*/ 958587 w 1409934"/>
                <a:gd name="connsiteY76" fmla="*/ 558118 h 903001"/>
                <a:gd name="connsiteX77" fmla="*/ 966842 w 1409934"/>
                <a:gd name="connsiteY77" fmla="*/ 558118 h 903001"/>
                <a:gd name="connsiteX78" fmla="*/ 1137847 w 1409934"/>
                <a:gd name="connsiteY78" fmla="*/ 656796 h 903001"/>
                <a:gd name="connsiteX79" fmla="*/ 1199759 w 1409934"/>
                <a:gd name="connsiteY79" fmla="*/ 656796 h 903001"/>
                <a:gd name="connsiteX80" fmla="*/ 1401690 w 1409934"/>
                <a:gd name="connsiteY80" fmla="*/ 540274 h 903001"/>
                <a:gd name="connsiteX81" fmla="*/ 1407658 w 1409934"/>
                <a:gd name="connsiteY81" fmla="*/ 517611 h 903001"/>
                <a:gd name="connsiteX82" fmla="*/ 1401690 w 1409934"/>
                <a:gd name="connsiteY82" fmla="*/ 511635 h 903001"/>
                <a:gd name="connsiteX83" fmla="*/ 1379020 w 1409934"/>
                <a:gd name="connsiteY83" fmla="*/ 498935 h 903001"/>
                <a:gd name="connsiteX84" fmla="*/ 1370765 w 1409934"/>
                <a:gd name="connsiteY84" fmla="*/ 498935 h 903001"/>
                <a:gd name="connsiteX85" fmla="*/ 1199759 w 1409934"/>
                <a:gd name="connsiteY85" fmla="*/ 597614 h 903001"/>
                <a:gd name="connsiteX86" fmla="*/ 1137530 w 1409934"/>
                <a:gd name="connsiteY86" fmla="*/ 597233 h 90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409934" h="903001">
                  <a:moveTo>
                    <a:pt x="787137" y="835232"/>
                  </a:moveTo>
                  <a:lnTo>
                    <a:pt x="958587" y="736552"/>
                  </a:lnTo>
                  <a:cubicBezTo>
                    <a:pt x="961127" y="735022"/>
                    <a:pt x="964302" y="735022"/>
                    <a:pt x="966842" y="736552"/>
                  </a:cubicBezTo>
                  <a:lnTo>
                    <a:pt x="989511" y="749633"/>
                  </a:lnTo>
                  <a:cubicBezTo>
                    <a:pt x="997385" y="754206"/>
                    <a:pt x="1000116" y="764302"/>
                    <a:pt x="995543" y="772195"/>
                  </a:cubicBezTo>
                  <a:cubicBezTo>
                    <a:pt x="994083" y="774691"/>
                    <a:pt x="991988" y="776761"/>
                    <a:pt x="989511" y="778208"/>
                  </a:cubicBezTo>
                  <a:lnTo>
                    <a:pt x="787137" y="894668"/>
                  </a:lnTo>
                  <a:cubicBezTo>
                    <a:pt x="768023" y="905780"/>
                    <a:pt x="744338" y="905780"/>
                    <a:pt x="725224" y="894668"/>
                  </a:cubicBezTo>
                  <a:lnTo>
                    <a:pt x="426774" y="722202"/>
                  </a:lnTo>
                  <a:cubicBezTo>
                    <a:pt x="407597" y="711152"/>
                    <a:pt x="384039" y="711152"/>
                    <a:pt x="364861" y="722202"/>
                  </a:cubicBezTo>
                  <a:lnTo>
                    <a:pt x="272215" y="775669"/>
                  </a:lnTo>
                  <a:cubicBezTo>
                    <a:pt x="253102" y="786781"/>
                    <a:pt x="229416" y="786781"/>
                    <a:pt x="210303" y="775669"/>
                  </a:cubicBezTo>
                  <a:lnTo>
                    <a:pt x="8372" y="659146"/>
                  </a:lnTo>
                  <a:cubicBezTo>
                    <a:pt x="435" y="654536"/>
                    <a:pt x="-2232" y="644389"/>
                    <a:pt x="2404" y="636483"/>
                  </a:cubicBezTo>
                  <a:cubicBezTo>
                    <a:pt x="3864" y="634006"/>
                    <a:pt x="5896" y="631949"/>
                    <a:pt x="8372" y="630508"/>
                  </a:cubicBezTo>
                  <a:lnTo>
                    <a:pt x="31042" y="617808"/>
                  </a:lnTo>
                  <a:cubicBezTo>
                    <a:pt x="33582" y="616277"/>
                    <a:pt x="36757" y="616277"/>
                    <a:pt x="39297" y="617808"/>
                  </a:cubicBezTo>
                  <a:lnTo>
                    <a:pt x="210303" y="716487"/>
                  </a:lnTo>
                  <a:cubicBezTo>
                    <a:pt x="229416" y="727599"/>
                    <a:pt x="253102" y="727599"/>
                    <a:pt x="272215" y="716487"/>
                  </a:cubicBezTo>
                  <a:lnTo>
                    <a:pt x="364861" y="663020"/>
                  </a:lnTo>
                  <a:cubicBezTo>
                    <a:pt x="384039" y="651971"/>
                    <a:pt x="407597" y="651971"/>
                    <a:pt x="426774" y="663020"/>
                  </a:cubicBezTo>
                  <a:lnTo>
                    <a:pt x="725224" y="835485"/>
                  </a:lnTo>
                  <a:cubicBezTo>
                    <a:pt x="744401" y="846522"/>
                    <a:pt x="768023" y="846420"/>
                    <a:pt x="787137" y="835232"/>
                  </a:cubicBezTo>
                  <a:close/>
                  <a:moveTo>
                    <a:pt x="1370320" y="617553"/>
                  </a:moveTo>
                  <a:lnTo>
                    <a:pt x="1199315" y="716233"/>
                  </a:lnTo>
                  <a:cubicBezTo>
                    <a:pt x="1180202" y="727345"/>
                    <a:pt x="1156516" y="727345"/>
                    <a:pt x="1137403" y="716233"/>
                  </a:cubicBezTo>
                  <a:lnTo>
                    <a:pt x="966397" y="617553"/>
                  </a:lnTo>
                  <a:cubicBezTo>
                    <a:pt x="963857" y="616023"/>
                    <a:pt x="960682" y="616023"/>
                    <a:pt x="958142" y="617553"/>
                  </a:cubicBezTo>
                  <a:lnTo>
                    <a:pt x="787137" y="716233"/>
                  </a:lnTo>
                  <a:cubicBezTo>
                    <a:pt x="768023" y="727345"/>
                    <a:pt x="744338" y="727345"/>
                    <a:pt x="725224" y="716233"/>
                  </a:cubicBezTo>
                  <a:lnTo>
                    <a:pt x="426774" y="543766"/>
                  </a:lnTo>
                  <a:cubicBezTo>
                    <a:pt x="407597" y="532718"/>
                    <a:pt x="384039" y="532718"/>
                    <a:pt x="364861" y="543766"/>
                  </a:cubicBezTo>
                  <a:lnTo>
                    <a:pt x="272215" y="597297"/>
                  </a:lnTo>
                  <a:cubicBezTo>
                    <a:pt x="253038" y="608346"/>
                    <a:pt x="229480" y="608346"/>
                    <a:pt x="210303" y="597297"/>
                  </a:cubicBezTo>
                  <a:lnTo>
                    <a:pt x="39297" y="498554"/>
                  </a:lnTo>
                  <a:cubicBezTo>
                    <a:pt x="36757" y="497024"/>
                    <a:pt x="33582" y="497024"/>
                    <a:pt x="31042" y="498554"/>
                  </a:cubicBezTo>
                  <a:lnTo>
                    <a:pt x="8372" y="511254"/>
                  </a:lnTo>
                  <a:cubicBezTo>
                    <a:pt x="435" y="515865"/>
                    <a:pt x="-2232" y="526012"/>
                    <a:pt x="2404" y="533918"/>
                  </a:cubicBezTo>
                  <a:cubicBezTo>
                    <a:pt x="3864" y="536394"/>
                    <a:pt x="5896" y="538452"/>
                    <a:pt x="8372" y="539893"/>
                  </a:cubicBezTo>
                  <a:lnTo>
                    <a:pt x="210303" y="656415"/>
                  </a:lnTo>
                  <a:cubicBezTo>
                    <a:pt x="229416" y="667528"/>
                    <a:pt x="253102" y="667528"/>
                    <a:pt x="272215" y="656415"/>
                  </a:cubicBezTo>
                  <a:lnTo>
                    <a:pt x="364861" y="602948"/>
                  </a:lnTo>
                  <a:cubicBezTo>
                    <a:pt x="384039" y="591900"/>
                    <a:pt x="407597" y="591900"/>
                    <a:pt x="426774" y="602948"/>
                  </a:cubicBezTo>
                  <a:lnTo>
                    <a:pt x="725224" y="775414"/>
                  </a:lnTo>
                  <a:cubicBezTo>
                    <a:pt x="744338" y="786527"/>
                    <a:pt x="768023" y="786527"/>
                    <a:pt x="787137" y="775414"/>
                  </a:cubicBezTo>
                  <a:lnTo>
                    <a:pt x="958587" y="677053"/>
                  </a:lnTo>
                  <a:cubicBezTo>
                    <a:pt x="961127" y="675523"/>
                    <a:pt x="964302" y="675523"/>
                    <a:pt x="966842" y="677053"/>
                  </a:cubicBezTo>
                  <a:lnTo>
                    <a:pt x="1137847" y="775732"/>
                  </a:lnTo>
                  <a:cubicBezTo>
                    <a:pt x="1156960" y="786845"/>
                    <a:pt x="1180646" y="786845"/>
                    <a:pt x="1199759" y="775732"/>
                  </a:cubicBezTo>
                  <a:lnTo>
                    <a:pt x="1401690" y="659209"/>
                  </a:lnTo>
                  <a:cubicBezTo>
                    <a:pt x="1409627" y="654599"/>
                    <a:pt x="1412294" y="644452"/>
                    <a:pt x="1407658" y="636546"/>
                  </a:cubicBezTo>
                  <a:cubicBezTo>
                    <a:pt x="1406198" y="634070"/>
                    <a:pt x="1404166" y="632013"/>
                    <a:pt x="1401690" y="630571"/>
                  </a:cubicBezTo>
                  <a:lnTo>
                    <a:pt x="1379020" y="617871"/>
                  </a:lnTo>
                  <a:cubicBezTo>
                    <a:pt x="1376480" y="616112"/>
                    <a:pt x="1373115" y="615992"/>
                    <a:pt x="1370447" y="617553"/>
                  </a:cubicBezTo>
                  <a:close/>
                  <a:moveTo>
                    <a:pt x="1137403" y="597233"/>
                  </a:moveTo>
                  <a:lnTo>
                    <a:pt x="673853" y="329517"/>
                  </a:lnTo>
                  <a:cubicBezTo>
                    <a:pt x="667312" y="325727"/>
                    <a:pt x="665026" y="317338"/>
                    <a:pt x="668836" y="310779"/>
                  </a:cubicBezTo>
                  <a:cubicBezTo>
                    <a:pt x="670043" y="308696"/>
                    <a:pt x="671757" y="306968"/>
                    <a:pt x="673853" y="305769"/>
                  </a:cubicBezTo>
                  <a:lnTo>
                    <a:pt x="673853" y="305769"/>
                  </a:lnTo>
                  <a:cubicBezTo>
                    <a:pt x="693030" y="294726"/>
                    <a:pt x="716652" y="294726"/>
                    <a:pt x="735829" y="305769"/>
                  </a:cubicBezTo>
                  <a:lnTo>
                    <a:pt x="1137593" y="537797"/>
                  </a:lnTo>
                  <a:cubicBezTo>
                    <a:pt x="1156770" y="548846"/>
                    <a:pt x="1180329" y="548846"/>
                    <a:pt x="1199505" y="537797"/>
                  </a:cubicBezTo>
                  <a:lnTo>
                    <a:pt x="1401435" y="421212"/>
                  </a:lnTo>
                  <a:cubicBezTo>
                    <a:pt x="1409373" y="416601"/>
                    <a:pt x="1412040" y="406454"/>
                    <a:pt x="1407405" y="398548"/>
                  </a:cubicBezTo>
                  <a:cubicBezTo>
                    <a:pt x="1405944" y="396072"/>
                    <a:pt x="1403912" y="394014"/>
                    <a:pt x="1401435" y="392573"/>
                  </a:cubicBezTo>
                  <a:lnTo>
                    <a:pt x="735829" y="8334"/>
                  </a:lnTo>
                  <a:cubicBezTo>
                    <a:pt x="716715" y="-2778"/>
                    <a:pt x="693030" y="-2778"/>
                    <a:pt x="673916" y="8334"/>
                  </a:cubicBezTo>
                  <a:lnTo>
                    <a:pt x="8245" y="392573"/>
                  </a:lnTo>
                  <a:cubicBezTo>
                    <a:pt x="308" y="397183"/>
                    <a:pt x="-2359" y="407331"/>
                    <a:pt x="2277" y="415236"/>
                  </a:cubicBezTo>
                  <a:cubicBezTo>
                    <a:pt x="3737" y="417713"/>
                    <a:pt x="5769" y="419770"/>
                    <a:pt x="8245" y="421212"/>
                  </a:cubicBezTo>
                  <a:lnTo>
                    <a:pt x="210176" y="537797"/>
                  </a:lnTo>
                  <a:cubicBezTo>
                    <a:pt x="229353" y="548846"/>
                    <a:pt x="252911" y="548846"/>
                    <a:pt x="272088" y="537797"/>
                  </a:cubicBezTo>
                  <a:lnTo>
                    <a:pt x="364734" y="484267"/>
                  </a:lnTo>
                  <a:cubicBezTo>
                    <a:pt x="383911" y="473218"/>
                    <a:pt x="407470" y="473218"/>
                    <a:pt x="426647" y="484267"/>
                  </a:cubicBezTo>
                  <a:lnTo>
                    <a:pt x="725097" y="656733"/>
                  </a:lnTo>
                  <a:cubicBezTo>
                    <a:pt x="744210" y="667846"/>
                    <a:pt x="767896" y="667846"/>
                    <a:pt x="787009" y="656733"/>
                  </a:cubicBezTo>
                  <a:lnTo>
                    <a:pt x="958587" y="558118"/>
                  </a:lnTo>
                  <a:cubicBezTo>
                    <a:pt x="961127" y="556587"/>
                    <a:pt x="964302" y="556587"/>
                    <a:pt x="966842" y="558118"/>
                  </a:cubicBezTo>
                  <a:lnTo>
                    <a:pt x="1137847" y="656796"/>
                  </a:lnTo>
                  <a:cubicBezTo>
                    <a:pt x="1156960" y="667909"/>
                    <a:pt x="1180646" y="667909"/>
                    <a:pt x="1199759" y="656796"/>
                  </a:cubicBezTo>
                  <a:lnTo>
                    <a:pt x="1401690" y="540274"/>
                  </a:lnTo>
                  <a:cubicBezTo>
                    <a:pt x="1409627" y="535664"/>
                    <a:pt x="1412294" y="525517"/>
                    <a:pt x="1407658" y="517611"/>
                  </a:cubicBezTo>
                  <a:cubicBezTo>
                    <a:pt x="1406198" y="515134"/>
                    <a:pt x="1404166" y="513077"/>
                    <a:pt x="1401690" y="511635"/>
                  </a:cubicBezTo>
                  <a:lnTo>
                    <a:pt x="1379020" y="498935"/>
                  </a:lnTo>
                  <a:cubicBezTo>
                    <a:pt x="1376480" y="497405"/>
                    <a:pt x="1373305" y="497405"/>
                    <a:pt x="1370765" y="498935"/>
                  </a:cubicBezTo>
                  <a:lnTo>
                    <a:pt x="1199759" y="597614"/>
                  </a:lnTo>
                  <a:cubicBezTo>
                    <a:pt x="1180455" y="608733"/>
                    <a:pt x="1156706" y="608587"/>
                    <a:pt x="1137530" y="597233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2232000"/>
            <a:ext cx="8928000" cy="2412000"/>
          </a:xfr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9" name="Päivämäärän paikkamerkki 68">
            <a:extLst>
              <a:ext uri="{FF2B5EF4-FFF2-40B4-BE49-F238E27FC236}">
                <a16:creationId xmlns:a16="http://schemas.microsoft.com/office/drawing/2014/main" id="{3A131CAF-C1A8-439B-909C-898033B9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022-2A3B-4A87-970A-47AE4AFA53B5}" type="datetime1">
              <a:rPr lang="fi-FI" smtClean="0"/>
              <a:t>16.1.2023</a:t>
            </a:fld>
            <a:endParaRPr lang="fi-FI"/>
          </a:p>
        </p:txBody>
      </p:sp>
      <p:sp>
        <p:nvSpPr>
          <p:cNvPr id="70" name="Alatunnisteen paikkamerkki 69">
            <a:extLst>
              <a:ext uri="{FF2B5EF4-FFF2-40B4-BE49-F238E27FC236}">
                <a16:creationId xmlns:a16="http://schemas.microsoft.com/office/drawing/2014/main" id="{6DCF2294-D5F4-4A95-B239-B8F0B5D9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71" name="Dian numeron paikkamerkki 70">
            <a:extLst>
              <a:ext uri="{FF2B5EF4-FFF2-40B4-BE49-F238E27FC236}">
                <a16:creationId xmlns:a16="http://schemas.microsoft.com/office/drawing/2014/main" id="{FF67A15D-2DB7-4528-9541-3D1DA00D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6987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FE0D93D3-32F9-4DF9-8740-91322EA61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8765" y="4823445"/>
            <a:ext cx="5832285" cy="2047255"/>
            <a:chOff x="6378765" y="4823445"/>
            <a:chExt cx="5832285" cy="2047255"/>
          </a:xfrm>
          <a:solidFill>
            <a:srgbClr val="000000"/>
          </a:solidFill>
        </p:grpSpPr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CE8353BA-8FB7-4513-9056-7B4D26D6E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378765" y="4823445"/>
              <a:ext cx="5832285" cy="2047255"/>
              <a:chOff x="6378765" y="4823445"/>
              <a:chExt cx="5832285" cy="2047255"/>
            </a:xfrm>
            <a:grpFill/>
          </p:grpSpPr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7BA789C7-4226-4000-AA71-163A39477461}"/>
                  </a:ext>
                </a:extLst>
              </p:cNvPr>
              <p:cNvSpPr/>
              <p:nvPr/>
            </p:nvSpPr>
            <p:spPr>
              <a:xfrm>
                <a:off x="6378765" y="4823445"/>
                <a:ext cx="5832285" cy="2047255"/>
              </a:xfrm>
              <a:custGeom>
                <a:avLst/>
                <a:gdLst>
                  <a:gd name="connsiteX0" fmla="*/ 7219950 w 7219950"/>
                  <a:gd name="connsiteY0" fmla="*/ 2034556 h 2034555"/>
                  <a:gd name="connsiteX1" fmla="*/ 3770566 w 7219950"/>
                  <a:gd name="connsiteY1" fmla="*/ 43005 h 2034555"/>
                  <a:gd name="connsiteX2" fmla="*/ 3449638 w 7219950"/>
                  <a:gd name="connsiteY2" fmla="*/ 43005 h 2034555"/>
                  <a:gd name="connsiteX3" fmla="*/ 0 w 7219950"/>
                  <a:gd name="connsiteY3" fmla="*/ 2034556 h 2034555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7219950 w 7219950"/>
                  <a:gd name="connsiteY5" fmla="*/ 2034556 h 2034556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5794185 w 7219950"/>
                  <a:gd name="connsiteY5" fmla="*/ 2034555 h 2034556"/>
                  <a:gd name="connsiteX6" fmla="*/ 7219950 w 7219950"/>
                  <a:gd name="connsiteY6" fmla="*/ 2034556 h 2034556"/>
                  <a:gd name="connsiteX0" fmla="*/ 5794185 w 5808473"/>
                  <a:gd name="connsiteY0" fmla="*/ 2034555 h 2034556"/>
                  <a:gd name="connsiteX1" fmla="*/ 5808473 w 5808473"/>
                  <a:gd name="connsiteY1" fmla="*/ 1229694 h 2034556"/>
                  <a:gd name="connsiteX2" fmla="*/ 3770566 w 5808473"/>
                  <a:gd name="connsiteY2" fmla="*/ 43005 h 2034556"/>
                  <a:gd name="connsiteX3" fmla="*/ 3449638 w 5808473"/>
                  <a:gd name="connsiteY3" fmla="*/ 43005 h 2034556"/>
                  <a:gd name="connsiteX4" fmla="*/ 0 w 5808473"/>
                  <a:gd name="connsiteY4" fmla="*/ 2034556 h 2034556"/>
                  <a:gd name="connsiteX5" fmla="*/ 5794185 w 5808473"/>
                  <a:gd name="connsiteY5" fmla="*/ 2034555 h 2034556"/>
                  <a:gd name="connsiteX0" fmla="*/ 5813235 w 5813235"/>
                  <a:gd name="connsiteY0" fmla="*/ 2021855 h 2034556"/>
                  <a:gd name="connsiteX1" fmla="*/ 5808473 w 5813235"/>
                  <a:gd name="connsiteY1" fmla="*/ 1229694 h 2034556"/>
                  <a:gd name="connsiteX2" fmla="*/ 3770566 w 5813235"/>
                  <a:gd name="connsiteY2" fmla="*/ 43005 h 2034556"/>
                  <a:gd name="connsiteX3" fmla="*/ 3449638 w 5813235"/>
                  <a:gd name="connsiteY3" fmla="*/ 43005 h 2034556"/>
                  <a:gd name="connsiteX4" fmla="*/ 0 w 5813235"/>
                  <a:gd name="connsiteY4" fmla="*/ 2034556 h 2034556"/>
                  <a:gd name="connsiteX5" fmla="*/ 5813235 w 5813235"/>
                  <a:gd name="connsiteY5" fmla="*/ 2021855 h 2034556"/>
                  <a:gd name="connsiteX0" fmla="*/ 5819585 w 5819585"/>
                  <a:gd name="connsiteY0" fmla="*/ 2047255 h 2047255"/>
                  <a:gd name="connsiteX1" fmla="*/ 5808473 w 5819585"/>
                  <a:gd name="connsiteY1" fmla="*/ 1229694 h 2047255"/>
                  <a:gd name="connsiteX2" fmla="*/ 3770566 w 5819585"/>
                  <a:gd name="connsiteY2" fmla="*/ 43005 h 2047255"/>
                  <a:gd name="connsiteX3" fmla="*/ 3449638 w 5819585"/>
                  <a:gd name="connsiteY3" fmla="*/ 43005 h 2047255"/>
                  <a:gd name="connsiteX4" fmla="*/ 0 w 5819585"/>
                  <a:gd name="connsiteY4" fmla="*/ 2034556 h 2047255"/>
                  <a:gd name="connsiteX5" fmla="*/ 5819585 w 5819585"/>
                  <a:gd name="connsiteY5" fmla="*/ 2047255 h 2047255"/>
                  <a:gd name="connsiteX0" fmla="*/ 5806885 w 5808801"/>
                  <a:gd name="connsiteY0" fmla="*/ 2047255 h 2047255"/>
                  <a:gd name="connsiteX1" fmla="*/ 5808473 w 5808801"/>
                  <a:gd name="connsiteY1" fmla="*/ 1229694 h 2047255"/>
                  <a:gd name="connsiteX2" fmla="*/ 3770566 w 5808801"/>
                  <a:gd name="connsiteY2" fmla="*/ 43005 h 2047255"/>
                  <a:gd name="connsiteX3" fmla="*/ 3449638 w 5808801"/>
                  <a:gd name="connsiteY3" fmla="*/ 43005 h 2047255"/>
                  <a:gd name="connsiteX4" fmla="*/ 0 w 5808801"/>
                  <a:gd name="connsiteY4" fmla="*/ 2034556 h 2047255"/>
                  <a:gd name="connsiteX5" fmla="*/ 5806885 w 5808801"/>
                  <a:gd name="connsiteY5" fmla="*/ 2047255 h 2047255"/>
                  <a:gd name="connsiteX0" fmla="*/ 5806885 w 5827598"/>
                  <a:gd name="connsiteY0" fmla="*/ 2047255 h 2047255"/>
                  <a:gd name="connsiteX1" fmla="*/ 5827523 w 5827598"/>
                  <a:gd name="connsiteY1" fmla="*/ 1236044 h 2047255"/>
                  <a:gd name="connsiteX2" fmla="*/ 3770566 w 5827598"/>
                  <a:gd name="connsiteY2" fmla="*/ 43005 h 2047255"/>
                  <a:gd name="connsiteX3" fmla="*/ 3449638 w 5827598"/>
                  <a:gd name="connsiteY3" fmla="*/ 43005 h 2047255"/>
                  <a:gd name="connsiteX4" fmla="*/ 0 w 5827598"/>
                  <a:gd name="connsiteY4" fmla="*/ 2034556 h 2047255"/>
                  <a:gd name="connsiteX5" fmla="*/ 5806885 w 5827598"/>
                  <a:gd name="connsiteY5" fmla="*/ 2047255 h 2047255"/>
                  <a:gd name="connsiteX0" fmla="*/ 5838635 w 5838635"/>
                  <a:gd name="connsiteY0" fmla="*/ 2047255 h 2047255"/>
                  <a:gd name="connsiteX1" fmla="*/ 5827523 w 5838635"/>
                  <a:gd name="connsiteY1" fmla="*/ 1236044 h 2047255"/>
                  <a:gd name="connsiteX2" fmla="*/ 3770566 w 5838635"/>
                  <a:gd name="connsiteY2" fmla="*/ 43005 h 2047255"/>
                  <a:gd name="connsiteX3" fmla="*/ 3449638 w 5838635"/>
                  <a:gd name="connsiteY3" fmla="*/ 43005 h 2047255"/>
                  <a:gd name="connsiteX4" fmla="*/ 0 w 5838635"/>
                  <a:gd name="connsiteY4" fmla="*/ 2034556 h 2047255"/>
                  <a:gd name="connsiteX5" fmla="*/ 5838635 w 5838635"/>
                  <a:gd name="connsiteY5" fmla="*/ 2047255 h 2047255"/>
                  <a:gd name="connsiteX0" fmla="*/ 5832285 w 5832285"/>
                  <a:gd name="connsiteY0" fmla="*/ 2047255 h 2047255"/>
                  <a:gd name="connsiteX1" fmla="*/ 5827523 w 5832285"/>
                  <a:gd name="connsiteY1" fmla="*/ 1236044 h 2047255"/>
                  <a:gd name="connsiteX2" fmla="*/ 3770566 w 5832285"/>
                  <a:gd name="connsiteY2" fmla="*/ 43005 h 2047255"/>
                  <a:gd name="connsiteX3" fmla="*/ 3449638 w 5832285"/>
                  <a:gd name="connsiteY3" fmla="*/ 43005 h 2047255"/>
                  <a:gd name="connsiteX4" fmla="*/ 0 w 5832285"/>
                  <a:gd name="connsiteY4" fmla="*/ 2034556 h 2047255"/>
                  <a:gd name="connsiteX5" fmla="*/ 5832285 w 5832285"/>
                  <a:gd name="connsiteY5" fmla="*/ 2047255 h 204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2285" h="2047255">
                    <a:moveTo>
                      <a:pt x="5832285" y="2047255"/>
                    </a:moveTo>
                    <a:cubicBezTo>
                      <a:pt x="5830698" y="1783201"/>
                      <a:pt x="5829110" y="1500098"/>
                      <a:pt x="5827523" y="1236044"/>
                    </a:cubicBezTo>
                    <a:lnTo>
                      <a:pt x="3770566" y="43005"/>
                    </a:lnTo>
                    <a:cubicBezTo>
                      <a:pt x="3671253" y="-14335"/>
                      <a:pt x="3548952" y="-14335"/>
                      <a:pt x="3449638" y="43005"/>
                    </a:cubicBezTo>
                    <a:lnTo>
                      <a:pt x="0" y="2034556"/>
                    </a:lnTo>
                    <a:lnTo>
                      <a:pt x="5832285" y="2047255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BC7AA41B-D0DA-46FE-B500-8114A5A635CF}"/>
                  </a:ext>
                </a:extLst>
              </p:cNvPr>
              <p:cNvSpPr/>
              <p:nvPr/>
            </p:nvSpPr>
            <p:spPr>
              <a:xfrm>
                <a:off x="9283963" y="5385482"/>
                <a:ext cx="1409934" cy="903001"/>
              </a:xfrm>
              <a:custGeom>
                <a:avLst/>
                <a:gdLst>
                  <a:gd name="connsiteX0" fmla="*/ 787137 w 1409934"/>
                  <a:gd name="connsiteY0" fmla="*/ 835232 h 903001"/>
                  <a:gd name="connsiteX1" fmla="*/ 958587 w 1409934"/>
                  <a:gd name="connsiteY1" fmla="*/ 736552 h 903001"/>
                  <a:gd name="connsiteX2" fmla="*/ 966842 w 1409934"/>
                  <a:gd name="connsiteY2" fmla="*/ 736552 h 903001"/>
                  <a:gd name="connsiteX3" fmla="*/ 989511 w 1409934"/>
                  <a:gd name="connsiteY3" fmla="*/ 749633 h 903001"/>
                  <a:gd name="connsiteX4" fmla="*/ 995543 w 1409934"/>
                  <a:gd name="connsiteY4" fmla="*/ 772195 h 903001"/>
                  <a:gd name="connsiteX5" fmla="*/ 989511 w 1409934"/>
                  <a:gd name="connsiteY5" fmla="*/ 778208 h 903001"/>
                  <a:gd name="connsiteX6" fmla="*/ 787137 w 1409934"/>
                  <a:gd name="connsiteY6" fmla="*/ 894668 h 903001"/>
                  <a:gd name="connsiteX7" fmla="*/ 725224 w 1409934"/>
                  <a:gd name="connsiteY7" fmla="*/ 894668 h 903001"/>
                  <a:gd name="connsiteX8" fmla="*/ 426774 w 1409934"/>
                  <a:gd name="connsiteY8" fmla="*/ 722202 h 903001"/>
                  <a:gd name="connsiteX9" fmla="*/ 364861 w 1409934"/>
                  <a:gd name="connsiteY9" fmla="*/ 722202 h 903001"/>
                  <a:gd name="connsiteX10" fmla="*/ 272215 w 1409934"/>
                  <a:gd name="connsiteY10" fmla="*/ 775669 h 903001"/>
                  <a:gd name="connsiteX11" fmla="*/ 210303 w 1409934"/>
                  <a:gd name="connsiteY11" fmla="*/ 775669 h 903001"/>
                  <a:gd name="connsiteX12" fmla="*/ 8372 w 1409934"/>
                  <a:gd name="connsiteY12" fmla="*/ 659146 h 903001"/>
                  <a:gd name="connsiteX13" fmla="*/ 2404 w 1409934"/>
                  <a:gd name="connsiteY13" fmla="*/ 636483 h 903001"/>
                  <a:gd name="connsiteX14" fmla="*/ 8372 w 1409934"/>
                  <a:gd name="connsiteY14" fmla="*/ 630508 h 903001"/>
                  <a:gd name="connsiteX15" fmla="*/ 31042 w 1409934"/>
                  <a:gd name="connsiteY15" fmla="*/ 617808 h 903001"/>
                  <a:gd name="connsiteX16" fmla="*/ 39297 w 1409934"/>
                  <a:gd name="connsiteY16" fmla="*/ 617808 h 903001"/>
                  <a:gd name="connsiteX17" fmla="*/ 210303 w 1409934"/>
                  <a:gd name="connsiteY17" fmla="*/ 716487 h 903001"/>
                  <a:gd name="connsiteX18" fmla="*/ 272215 w 1409934"/>
                  <a:gd name="connsiteY18" fmla="*/ 716487 h 903001"/>
                  <a:gd name="connsiteX19" fmla="*/ 364861 w 1409934"/>
                  <a:gd name="connsiteY19" fmla="*/ 663020 h 903001"/>
                  <a:gd name="connsiteX20" fmla="*/ 426774 w 1409934"/>
                  <a:gd name="connsiteY20" fmla="*/ 663020 h 903001"/>
                  <a:gd name="connsiteX21" fmla="*/ 725224 w 1409934"/>
                  <a:gd name="connsiteY21" fmla="*/ 835485 h 903001"/>
                  <a:gd name="connsiteX22" fmla="*/ 787137 w 1409934"/>
                  <a:gd name="connsiteY22" fmla="*/ 835232 h 903001"/>
                  <a:gd name="connsiteX23" fmla="*/ 1370320 w 1409934"/>
                  <a:gd name="connsiteY23" fmla="*/ 617553 h 903001"/>
                  <a:gd name="connsiteX24" fmla="*/ 1199315 w 1409934"/>
                  <a:gd name="connsiteY24" fmla="*/ 716233 h 903001"/>
                  <a:gd name="connsiteX25" fmla="*/ 1137403 w 1409934"/>
                  <a:gd name="connsiteY25" fmla="*/ 716233 h 903001"/>
                  <a:gd name="connsiteX26" fmla="*/ 966397 w 1409934"/>
                  <a:gd name="connsiteY26" fmla="*/ 617553 h 903001"/>
                  <a:gd name="connsiteX27" fmla="*/ 958142 w 1409934"/>
                  <a:gd name="connsiteY27" fmla="*/ 617553 h 903001"/>
                  <a:gd name="connsiteX28" fmla="*/ 787137 w 1409934"/>
                  <a:gd name="connsiteY28" fmla="*/ 716233 h 903001"/>
                  <a:gd name="connsiteX29" fmla="*/ 725224 w 1409934"/>
                  <a:gd name="connsiteY29" fmla="*/ 716233 h 903001"/>
                  <a:gd name="connsiteX30" fmla="*/ 426774 w 1409934"/>
                  <a:gd name="connsiteY30" fmla="*/ 543766 h 903001"/>
                  <a:gd name="connsiteX31" fmla="*/ 364861 w 1409934"/>
                  <a:gd name="connsiteY31" fmla="*/ 543766 h 903001"/>
                  <a:gd name="connsiteX32" fmla="*/ 272215 w 1409934"/>
                  <a:gd name="connsiteY32" fmla="*/ 597297 h 903001"/>
                  <a:gd name="connsiteX33" fmla="*/ 210303 w 1409934"/>
                  <a:gd name="connsiteY33" fmla="*/ 597297 h 903001"/>
                  <a:gd name="connsiteX34" fmla="*/ 39297 w 1409934"/>
                  <a:gd name="connsiteY34" fmla="*/ 498554 h 903001"/>
                  <a:gd name="connsiteX35" fmla="*/ 31042 w 1409934"/>
                  <a:gd name="connsiteY35" fmla="*/ 498554 h 903001"/>
                  <a:gd name="connsiteX36" fmla="*/ 8372 w 1409934"/>
                  <a:gd name="connsiteY36" fmla="*/ 511254 h 903001"/>
                  <a:gd name="connsiteX37" fmla="*/ 2404 w 1409934"/>
                  <a:gd name="connsiteY37" fmla="*/ 533918 h 903001"/>
                  <a:gd name="connsiteX38" fmla="*/ 8372 w 1409934"/>
                  <a:gd name="connsiteY38" fmla="*/ 539893 h 903001"/>
                  <a:gd name="connsiteX39" fmla="*/ 210303 w 1409934"/>
                  <a:gd name="connsiteY39" fmla="*/ 656415 h 903001"/>
                  <a:gd name="connsiteX40" fmla="*/ 272215 w 1409934"/>
                  <a:gd name="connsiteY40" fmla="*/ 656415 h 903001"/>
                  <a:gd name="connsiteX41" fmla="*/ 364861 w 1409934"/>
                  <a:gd name="connsiteY41" fmla="*/ 602948 h 903001"/>
                  <a:gd name="connsiteX42" fmla="*/ 426774 w 1409934"/>
                  <a:gd name="connsiteY42" fmla="*/ 602948 h 903001"/>
                  <a:gd name="connsiteX43" fmla="*/ 725224 w 1409934"/>
                  <a:gd name="connsiteY43" fmla="*/ 775414 h 903001"/>
                  <a:gd name="connsiteX44" fmla="*/ 787137 w 1409934"/>
                  <a:gd name="connsiteY44" fmla="*/ 775414 h 903001"/>
                  <a:gd name="connsiteX45" fmla="*/ 958587 w 1409934"/>
                  <a:gd name="connsiteY45" fmla="*/ 677053 h 903001"/>
                  <a:gd name="connsiteX46" fmla="*/ 966842 w 1409934"/>
                  <a:gd name="connsiteY46" fmla="*/ 677053 h 903001"/>
                  <a:gd name="connsiteX47" fmla="*/ 1137847 w 1409934"/>
                  <a:gd name="connsiteY47" fmla="*/ 775732 h 903001"/>
                  <a:gd name="connsiteX48" fmla="*/ 1199759 w 1409934"/>
                  <a:gd name="connsiteY48" fmla="*/ 775732 h 903001"/>
                  <a:gd name="connsiteX49" fmla="*/ 1401690 w 1409934"/>
                  <a:gd name="connsiteY49" fmla="*/ 659209 h 903001"/>
                  <a:gd name="connsiteX50" fmla="*/ 1407658 w 1409934"/>
                  <a:gd name="connsiteY50" fmla="*/ 636546 h 903001"/>
                  <a:gd name="connsiteX51" fmla="*/ 1401690 w 1409934"/>
                  <a:gd name="connsiteY51" fmla="*/ 630571 h 903001"/>
                  <a:gd name="connsiteX52" fmla="*/ 1379020 w 1409934"/>
                  <a:gd name="connsiteY52" fmla="*/ 617871 h 903001"/>
                  <a:gd name="connsiteX53" fmla="*/ 1370447 w 1409934"/>
                  <a:gd name="connsiteY53" fmla="*/ 617553 h 903001"/>
                  <a:gd name="connsiteX54" fmla="*/ 1137403 w 1409934"/>
                  <a:gd name="connsiteY54" fmla="*/ 597233 h 903001"/>
                  <a:gd name="connsiteX55" fmla="*/ 673853 w 1409934"/>
                  <a:gd name="connsiteY55" fmla="*/ 329517 h 903001"/>
                  <a:gd name="connsiteX56" fmla="*/ 668836 w 1409934"/>
                  <a:gd name="connsiteY56" fmla="*/ 310779 h 903001"/>
                  <a:gd name="connsiteX57" fmla="*/ 673853 w 1409934"/>
                  <a:gd name="connsiteY57" fmla="*/ 305769 h 903001"/>
                  <a:gd name="connsiteX58" fmla="*/ 673853 w 1409934"/>
                  <a:gd name="connsiteY58" fmla="*/ 305769 h 903001"/>
                  <a:gd name="connsiteX59" fmla="*/ 735829 w 1409934"/>
                  <a:gd name="connsiteY59" fmla="*/ 305769 h 903001"/>
                  <a:gd name="connsiteX60" fmla="*/ 1137593 w 1409934"/>
                  <a:gd name="connsiteY60" fmla="*/ 537797 h 903001"/>
                  <a:gd name="connsiteX61" fmla="*/ 1199505 w 1409934"/>
                  <a:gd name="connsiteY61" fmla="*/ 537797 h 903001"/>
                  <a:gd name="connsiteX62" fmla="*/ 1401435 w 1409934"/>
                  <a:gd name="connsiteY62" fmla="*/ 421212 h 903001"/>
                  <a:gd name="connsiteX63" fmla="*/ 1407405 w 1409934"/>
                  <a:gd name="connsiteY63" fmla="*/ 398548 h 903001"/>
                  <a:gd name="connsiteX64" fmla="*/ 1401435 w 1409934"/>
                  <a:gd name="connsiteY64" fmla="*/ 392573 h 903001"/>
                  <a:gd name="connsiteX65" fmla="*/ 735829 w 1409934"/>
                  <a:gd name="connsiteY65" fmla="*/ 8334 h 903001"/>
                  <a:gd name="connsiteX66" fmla="*/ 673916 w 1409934"/>
                  <a:gd name="connsiteY66" fmla="*/ 8334 h 903001"/>
                  <a:gd name="connsiteX67" fmla="*/ 8245 w 1409934"/>
                  <a:gd name="connsiteY67" fmla="*/ 392573 h 903001"/>
                  <a:gd name="connsiteX68" fmla="*/ 2277 w 1409934"/>
                  <a:gd name="connsiteY68" fmla="*/ 415236 h 903001"/>
                  <a:gd name="connsiteX69" fmla="*/ 8245 w 1409934"/>
                  <a:gd name="connsiteY69" fmla="*/ 421212 h 903001"/>
                  <a:gd name="connsiteX70" fmla="*/ 210176 w 1409934"/>
                  <a:gd name="connsiteY70" fmla="*/ 537797 h 903001"/>
                  <a:gd name="connsiteX71" fmla="*/ 272088 w 1409934"/>
                  <a:gd name="connsiteY71" fmla="*/ 537797 h 903001"/>
                  <a:gd name="connsiteX72" fmla="*/ 364734 w 1409934"/>
                  <a:gd name="connsiteY72" fmla="*/ 484267 h 903001"/>
                  <a:gd name="connsiteX73" fmla="*/ 426647 w 1409934"/>
                  <a:gd name="connsiteY73" fmla="*/ 484267 h 903001"/>
                  <a:gd name="connsiteX74" fmla="*/ 725097 w 1409934"/>
                  <a:gd name="connsiteY74" fmla="*/ 656733 h 903001"/>
                  <a:gd name="connsiteX75" fmla="*/ 787009 w 1409934"/>
                  <a:gd name="connsiteY75" fmla="*/ 656733 h 903001"/>
                  <a:gd name="connsiteX76" fmla="*/ 958587 w 1409934"/>
                  <a:gd name="connsiteY76" fmla="*/ 558118 h 903001"/>
                  <a:gd name="connsiteX77" fmla="*/ 966842 w 1409934"/>
                  <a:gd name="connsiteY77" fmla="*/ 558118 h 903001"/>
                  <a:gd name="connsiteX78" fmla="*/ 1137847 w 1409934"/>
                  <a:gd name="connsiteY78" fmla="*/ 656796 h 903001"/>
                  <a:gd name="connsiteX79" fmla="*/ 1199759 w 1409934"/>
                  <a:gd name="connsiteY79" fmla="*/ 656796 h 903001"/>
                  <a:gd name="connsiteX80" fmla="*/ 1401690 w 1409934"/>
                  <a:gd name="connsiteY80" fmla="*/ 540274 h 903001"/>
                  <a:gd name="connsiteX81" fmla="*/ 1407658 w 1409934"/>
                  <a:gd name="connsiteY81" fmla="*/ 517611 h 903001"/>
                  <a:gd name="connsiteX82" fmla="*/ 1401690 w 1409934"/>
                  <a:gd name="connsiteY82" fmla="*/ 511635 h 903001"/>
                  <a:gd name="connsiteX83" fmla="*/ 1379020 w 1409934"/>
                  <a:gd name="connsiteY83" fmla="*/ 498935 h 903001"/>
                  <a:gd name="connsiteX84" fmla="*/ 1370765 w 1409934"/>
                  <a:gd name="connsiteY84" fmla="*/ 498935 h 903001"/>
                  <a:gd name="connsiteX85" fmla="*/ 1199759 w 1409934"/>
                  <a:gd name="connsiteY85" fmla="*/ 597614 h 903001"/>
                  <a:gd name="connsiteX86" fmla="*/ 1137530 w 1409934"/>
                  <a:gd name="connsiteY86" fmla="*/ 597233 h 90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409934" h="903001">
                    <a:moveTo>
                      <a:pt x="787137" y="835232"/>
                    </a:moveTo>
                    <a:lnTo>
                      <a:pt x="958587" y="736552"/>
                    </a:lnTo>
                    <a:cubicBezTo>
                      <a:pt x="961127" y="735022"/>
                      <a:pt x="964302" y="735022"/>
                      <a:pt x="966842" y="736552"/>
                    </a:cubicBezTo>
                    <a:lnTo>
                      <a:pt x="989511" y="749633"/>
                    </a:lnTo>
                    <a:cubicBezTo>
                      <a:pt x="997385" y="754206"/>
                      <a:pt x="1000116" y="764302"/>
                      <a:pt x="995543" y="772195"/>
                    </a:cubicBezTo>
                    <a:cubicBezTo>
                      <a:pt x="994083" y="774691"/>
                      <a:pt x="991988" y="776761"/>
                      <a:pt x="989511" y="778208"/>
                    </a:cubicBezTo>
                    <a:lnTo>
                      <a:pt x="787137" y="894668"/>
                    </a:lnTo>
                    <a:cubicBezTo>
                      <a:pt x="768023" y="905780"/>
                      <a:pt x="744338" y="905780"/>
                      <a:pt x="725224" y="894668"/>
                    </a:cubicBezTo>
                    <a:lnTo>
                      <a:pt x="426774" y="722202"/>
                    </a:lnTo>
                    <a:cubicBezTo>
                      <a:pt x="407597" y="711152"/>
                      <a:pt x="384039" y="711152"/>
                      <a:pt x="364861" y="722202"/>
                    </a:cubicBezTo>
                    <a:lnTo>
                      <a:pt x="272215" y="775669"/>
                    </a:lnTo>
                    <a:cubicBezTo>
                      <a:pt x="253102" y="786781"/>
                      <a:pt x="229416" y="786781"/>
                      <a:pt x="210303" y="775669"/>
                    </a:cubicBezTo>
                    <a:lnTo>
                      <a:pt x="8372" y="659146"/>
                    </a:lnTo>
                    <a:cubicBezTo>
                      <a:pt x="435" y="654536"/>
                      <a:pt x="-2232" y="644389"/>
                      <a:pt x="2404" y="636483"/>
                    </a:cubicBezTo>
                    <a:cubicBezTo>
                      <a:pt x="3864" y="634006"/>
                      <a:pt x="5896" y="631949"/>
                      <a:pt x="8372" y="630508"/>
                    </a:cubicBezTo>
                    <a:lnTo>
                      <a:pt x="31042" y="617808"/>
                    </a:lnTo>
                    <a:cubicBezTo>
                      <a:pt x="33582" y="616277"/>
                      <a:pt x="36757" y="616277"/>
                      <a:pt x="39297" y="617808"/>
                    </a:cubicBezTo>
                    <a:lnTo>
                      <a:pt x="210303" y="716487"/>
                    </a:lnTo>
                    <a:cubicBezTo>
                      <a:pt x="229416" y="727599"/>
                      <a:pt x="253102" y="727599"/>
                      <a:pt x="272215" y="716487"/>
                    </a:cubicBezTo>
                    <a:lnTo>
                      <a:pt x="364861" y="663020"/>
                    </a:lnTo>
                    <a:cubicBezTo>
                      <a:pt x="384039" y="651971"/>
                      <a:pt x="407597" y="651971"/>
                      <a:pt x="426774" y="663020"/>
                    </a:cubicBezTo>
                    <a:lnTo>
                      <a:pt x="725224" y="835485"/>
                    </a:lnTo>
                    <a:cubicBezTo>
                      <a:pt x="744401" y="846522"/>
                      <a:pt x="768023" y="846420"/>
                      <a:pt x="787137" y="835232"/>
                    </a:cubicBezTo>
                    <a:close/>
                    <a:moveTo>
                      <a:pt x="1370320" y="617553"/>
                    </a:moveTo>
                    <a:lnTo>
                      <a:pt x="1199315" y="716233"/>
                    </a:lnTo>
                    <a:cubicBezTo>
                      <a:pt x="1180202" y="727345"/>
                      <a:pt x="1156516" y="727345"/>
                      <a:pt x="1137403" y="716233"/>
                    </a:cubicBezTo>
                    <a:lnTo>
                      <a:pt x="966397" y="617553"/>
                    </a:lnTo>
                    <a:cubicBezTo>
                      <a:pt x="963857" y="616023"/>
                      <a:pt x="960682" y="616023"/>
                      <a:pt x="958142" y="617553"/>
                    </a:cubicBezTo>
                    <a:lnTo>
                      <a:pt x="787137" y="716233"/>
                    </a:lnTo>
                    <a:cubicBezTo>
                      <a:pt x="768023" y="727345"/>
                      <a:pt x="744338" y="727345"/>
                      <a:pt x="725224" y="716233"/>
                    </a:cubicBezTo>
                    <a:lnTo>
                      <a:pt x="426774" y="543766"/>
                    </a:lnTo>
                    <a:cubicBezTo>
                      <a:pt x="407597" y="532718"/>
                      <a:pt x="384039" y="532718"/>
                      <a:pt x="364861" y="543766"/>
                    </a:cubicBezTo>
                    <a:lnTo>
                      <a:pt x="272215" y="597297"/>
                    </a:lnTo>
                    <a:cubicBezTo>
                      <a:pt x="253038" y="608346"/>
                      <a:pt x="229480" y="608346"/>
                      <a:pt x="210303" y="597297"/>
                    </a:cubicBezTo>
                    <a:lnTo>
                      <a:pt x="39297" y="498554"/>
                    </a:lnTo>
                    <a:cubicBezTo>
                      <a:pt x="36757" y="497024"/>
                      <a:pt x="33582" y="497024"/>
                      <a:pt x="31042" y="498554"/>
                    </a:cubicBezTo>
                    <a:lnTo>
                      <a:pt x="8372" y="511254"/>
                    </a:lnTo>
                    <a:cubicBezTo>
                      <a:pt x="435" y="515865"/>
                      <a:pt x="-2232" y="526012"/>
                      <a:pt x="2404" y="533918"/>
                    </a:cubicBezTo>
                    <a:cubicBezTo>
                      <a:pt x="3864" y="536394"/>
                      <a:pt x="5896" y="538452"/>
                      <a:pt x="8372" y="539893"/>
                    </a:cubicBezTo>
                    <a:lnTo>
                      <a:pt x="210303" y="656415"/>
                    </a:lnTo>
                    <a:cubicBezTo>
                      <a:pt x="229416" y="667528"/>
                      <a:pt x="253102" y="667528"/>
                      <a:pt x="272215" y="656415"/>
                    </a:cubicBezTo>
                    <a:lnTo>
                      <a:pt x="364861" y="602948"/>
                    </a:lnTo>
                    <a:cubicBezTo>
                      <a:pt x="384039" y="591900"/>
                      <a:pt x="407597" y="591900"/>
                      <a:pt x="426774" y="602948"/>
                    </a:cubicBezTo>
                    <a:lnTo>
                      <a:pt x="725224" y="775414"/>
                    </a:lnTo>
                    <a:cubicBezTo>
                      <a:pt x="744338" y="786527"/>
                      <a:pt x="768023" y="786527"/>
                      <a:pt x="787137" y="775414"/>
                    </a:cubicBezTo>
                    <a:lnTo>
                      <a:pt x="958587" y="677053"/>
                    </a:lnTo>
                    <a:cubicBezTo>
                      <a:pt x="961127" y="675523"/>
                      <a:pt x="964302" y="675523"/>
                      <a:pt x="966842" y="677053"/>
                    </a:cubicBezTo>
                    <a:lnTo>
                      <a:pt x="1137847" y="775732"/>
                    </a:lnTo>
                    <a:cubicBezTo>
                      <a:pt x="1156960" y="786845"/>
                      <a:pt x="1180646" y="786845"/>
                      <a:pt x="1199759" y="775732"/>
                    </a:cubicBezTo>
                    <a:lnTo>
                      <a:pt x="1401690" y="659209"/>
                    </a:lnTo>
                    <a:cubicBezTo>
                      <a:pt x="1409627" y="654599"/>
                      <a:pt x="1412294" y="644452"/>
                      <a:pt x="1407658" y="636546"/>
                    </a:cubicBezTo>
                    <a:cubicBezTo>
                      <a:pt x="1406198" y="634070"/>
                      <a:pt x="1404166" y="632013"/>
                      <a:pt x="1401690" y="630571"/>
                    </a:cubicBezTo>
                    <a:lnTo>
                      <a:pt x="1379020" y="617871"/>
                    </a:lnTo>
                    <a:cubicBezTo>
                      <a:pt x="1376480" y="616112"/>
                      <a:pt x="1373115" y="615992"/>
                      <a:pt x="1370447" y="617553"/>
                    </a:cubicBezTo>
                    <a:close/>
                    <a:moveTo>
                      <a:pt x="1137403" y="597233"/>
                    </a:moveTo>
                    <a:lnTo>
                      <a:pt x="673853" y="329517"/>
                    </a:lnTo>
                    <a:cubicBezTo>
                      <a:pt x="667312" y="325727"/>
                      <a:pt x="665026" y="317338"/>
                      <a:pt x="668836" y="310779"/>
                    </a:cubicBezTo>
                    <a:cubicBezTo>
                      <a:pt x="670043" y="308696"/>
                      <a:pt x="671757" y="306968"/>
                      <a:pt x="673853" y="305769"/>
                    </a:cubicBezTo>
                    <a:lnTo>
                      <a:pt x="673853" y="305769"/>
                    </a:lnTo>
                    <a:cubicBezTo>
                      <a:pt x="693030" y="294726"/>
                      <a:pt x="716652" y="294726"/>
                      <a:pt x="735829" y="305769"/>
                    </a:cubicBezTo>
                    <a:lnTo>
                      <a:pt x="1137593" y="537797"/>
                    </a:lnTo>
                    <a:cubicBezTo>
                      <a:pt x="1156770" y="548846"/>
                      <a:pt x="1180329" y="548846"/>
                      <a:pt x="1199505" y="537797"/>
                    </a:cubicBezTo>
                    <a:lnTo>
                      <a:pt x="1401435" y="421212"/>
                    </a:lnTo>
                    <a:cubicBezTo>
                      <a:pt x="1409373" y="416601"/>
                      <a:pt x="1412040" y="406454"/>
                      <a:pt x="1407405" y="398548"/>
                    </a:cubicBezTo>
                    <a:cubicBezTo>
                      <a:pt x="1405944" y="396072"/>
                      <a:pt x="1403912" y="394014"/>
                      <a:pt x="1401435" y="392573"/>
                    </a:cubicBezTo>
                    <a:lnTo>
                      <a:pt x="735829" y="8334"/>
                    </a:lnTo>
                    <a:cubicBezTo>
                      <a:pt x="716715" y="-2778"/>
                      <a:pt x="693030" y="-2778"/>
                      <a:pt x="673916" y="8334"/>
                    </a:cubicBezTo>
                    <a:lnTo>
                      <a:pt x="8245" y="392573"/>
                    </a:lnTo>
                    <a:cubicBezTo>
                      <a:pt x="308" y="397183"/>
                      <a:pt x="-2359" y="407331"/>
                      <a:pt x="2277" y="415236"/>
                    </a:cubicBezTo>
                    <a:cubicBezTo>
                      <a:pt x="3737" y="417713"/>
                      <a:pt x="5769" y="419770"/>
                      <a:pt x="8245" y="421212"/>
                    </a:cubicBezTo>
                    <a:lnTo>
                      <a:pt x="210176" y="537797"/>
                    </a:lnTo>
                    <a:cubicBezTo>
                      <a:pt x="229353" y="548846"/>
                      <a:pt x="252911" y="548846"/>
                      <a:pt x="272088" y="537797"/>
                    </a:cubicBezTo>
                    <a:lnTo>
                      <a:pt x="364734" y="484267"/>
                    </a:lnTo>
                    <a:cubicBezTo>
                      <a:pt x="383911" y="473218"/>
                      <a:pt x="407470" y="473218"/>
                      <a:pt x="426647" y="484267"/>
                    </a:cubicBezTo>
                    <a:lnTo>
                      <a:pt x="725097" y="656733"/>
                    </a:lnTo>
                    <a:cubicBezTo>
                      <a:pt x="744210" y="667846"/>
                      <a:pt x="767896" y="667846"/>
                      <a:pt x="787009" y="656733"/>
                    </a:cubicBezTo>
                    <a:lnTo>
                      <a:pt x="958587" y="558118"/>
                    </a:lnTo>
                    <a:cubicBezTo>
                      <a:pt x="961127" y="556587"/>
                      <a:pt x="964302" y="556587"/>
                      <a:pt x="966842" y="558118"/>
                    </a:cubicBezTo>
                    <a:lnTo>
                      <a:pt x="1137847" y="656796"/>
                    </a:lnTo>
                    <a:cubicBezTo>
                      <a:pt x="1156960" y="667909"/>
                      <a:pt x="1180646" y="667909"/>
                      <a:pt x="1199759" y="656796"/>
                    </a:cubicBezTo>
                    <a:lnTo>
                      <a:pt x="1401690" y="540274"/>
                    </a:lnTo>
                    <a:cubicBezTo>
                      <a:pt x="1409627" y="535664"/>
                      <a:pt x="1412294" y="525517"/>
                      <a:pt x="1407658" y="517611"/>
                    </a:cubicBezTo>
                    <a:cubicBezTo>
                      <a:pt x="1406198" y="515134"/>
                      <a:pt x="1404166" y="513077"/>
                      <a:pt x="1401690" y="511635"/>
                    </a:cubicBezTo>
                    <a:lnTo>
                      <a:pt x="1379020" y="498935"/>
                    </a:lnTo>
                    <a:cubicBezTo>
                      <a:pt x="1376480" y="497405"/>
                      <a:pt x="1373305" y="497405"/>
                      <a:pt x="1370765" y="498935"/>
                    </a:cubicBezTo>
                    <a:lnTo>
                      <a:pt x="1199759" y="597614"/>
                    </a:lnTo>
                    <a:cubicBezTo>
                      <a:pt x="1180455" y="608733"/>
                      <a:pt x="1156706" y="608587"/>
                      <a:pt x="1137530" y="597233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C8F03C9D-A939-47FD-8D68-CCD74D2344BC}"/>
                </a:ext>
              </a:extLst>
            </p:cNvPr>
            <p:cNvSpPr/>
            <p:nvPr/>
          </p:nvSpPr>
          <p:spPr>
            <a:xfrm>
              <a:off x="9283963" y="5385482"/>
              <a:ext cx="1409934" cy="903001"/>
            </a:xfrm>
            <a:custGeom>
              <a:avLst/>
              <a:gdLst>
                <a:gd name="connsiteX0" fmla="*/ 787137 w 1409934"/>
                <a:gd name="connsiteY0" fmla="*/ 835232 h 903001"/>
                <a:gd name="connsiteX1" fmla="*/ 958587 w 1409934"/>
                <a:gd name="connsiteY1" fmla="*/ 736552 h 903001"/>
                <a:gd name="connsiteX2" fmla="*/ 966842 w 1409934"/>
                <a:gd name="connsiteY2" fmla="*/ 736552 h 903001"/>
                <a:gd name="connsiteX3" fmla="*/ 989511 w 1409934"/>
                <a:gd name="connsiteY3" fmla="*/ 749633 h 903001"/>
                <a:gd name="connsiteX4" fmla="*/ 995543 w 1409934"/>
                <a:gd name="connsiteY4" fmla="*/ 772195 h 903001"/>
                <a:gd name="connsiteX5" fmla="*/ 989511 w 1409934"/>
                <a:gd name="connsiteY5" fmla="*/ 778208 h 903001"/>
                <a:gd name="connsiteX6" fmla="*/ 787137 w 1409934"/>
                <a:gd name="connsiteY6" fmla="*/ 894668 h 903001"/>
                <a:gd name="connsiteX7" fmla="*/ 725224 w 1409934"/>
                <a:gd name="connsiteY7" fmla="*/ 894668 h 903001"/>
                <a:gd name="connsiteX8" fmla="*/ 426774 w 1409934"/>
                <a:gd name="connsiteY8" fmla="*/ 722202 h 903001"/>
                <a:gd name="connsiteX9" fmla="*/ 364861 w 1409934"/>
                <a:gd name="connsiteY9" fmla="*/ 722202 h 903001"/>
                <a:gd name="connsiteX10" fmla="*/ 272215 w 1409934"/>
                <a:gd name="connsiteY10" fmla="*/ 775669 h 903001"/>
                <a:gd name="connsiteX11" fmla="*/ 210303 w 1409934"/>
                <a:gd name="connsiteY11" fmla="*/ 775669 h 903001"/>
                <a:gd name="connsiteX12" fmla="*/ 8372 w 1409934"/>
                <a:gd name="connsiteY12" fmla="*/ 659146 h 903001"/>
                <a:gd name="connsiteX13" fmla="*/ 2404 w 1409934"/>
                <a:gd name="connsiteY13" fmla="*/ 636483 h 903001"/>
                <a:gd name="connsiteX14" fmla="*/ 8372 w 1409934"/>
                <a:gd name="connsiteY14" fmla="*/ 630508 h 903001"/>
                <a:gd name="connsiteX15" fmla="*/ 31042 w 1409934"/>
                <a:gd name="connsiteY15" fmla="*/ 617808 h 903001"/>
                <a:gd name="connsiteX16" fmla="*/ 39297 w 1409934"/>
                <a:gd name="connsiteY16" fmla="*/ 617808 h 903001"/>
                <a:gd name="connsiteX17" fmla="*/ 210303 w 1409934"/>
                <a:gd name="connsiteY17" fmla="*/ 716487 h 903001"/>
                <a:gd name="connsiteX18" fmla="*/ 272215 w 1409934"/>
                <a:gd name="connsiteY18" fmla="*/ 716487 h 903001"/>
                <a:gd name="connsiteX19" fmla="*/ 364861 w 1409934"/>
                <a:gd name="connsiteY19" fmla="*/ 663020 h 903001"/>
                <a:gd name="connsiteX20" fmla="*/ 426774 w 1409934"/>
                <a:gd name="connsiteY20" fmla="*/ 663020 h 903001"/>
                <a:gd name="connsiteX21" fmla="*/ 725224 w 1409934"/>
                <a:gd name="connsiteY21" fmla="*/ 835485 h 903001"/>
                <a:gd name="connsiteX22" fmla="*/ 787137 w 1409934"/>
                <a:gd name="connsiteY22" fmla="*/ 835232 h 903001"/>
                <a:gd name="connsiteX23" fmla="*/ 1370320 w 1409934"/>
                <a:gd name="connsiteY23" fmla="*/ 617553 h 903001"/>
                <a:gd name="connsiteX24" fmla="*/ 1199315 w 1409934"/>
                <a:gd name="connsiteY24" fmla="*/ 716233 h 903001"/>
                <a:gd name="connsiteX25" fmla="*/ 1137403 w 1409934"/>
                <a:gd name="connsiteY25" fmla="*/ 716233 h 903001"/>
                <a:gd name="connsiteX26" fmla="*/ 966397 w 1409934"/>
                <a:gd name="connsiteY26" fmla="*/ 617553 h 903001"/>
                <a:gd name="connsiteX27" fmla="*/ 958142 w 1409934"/>
                <a:gd name="connsiteY27" fmla="*/ 617553 h 903001"/>
                <a:gd name="connsiteX28" fmla="*/ 787137 w 1409934"/>
                <a:gd name="connsiteY28" fmla="*/ 716233 h 903001"/>
                <a:gd name="connsiteX29" fmla="*/ 725224 w 1409934"/>
                <a:gd name="connsiteY29" fmla="*/ 716233 h 903001"/>
                <a:gd name="connsiteX30" fmla="*/ 426774 w 1409934"/>
                <a:gd name="connsiteY30" fmla="*/ 543766 h 903001"/>
                <a:gd name="connsiteX31" fmla="*/ 364861 w 1409934"/>
                <a:gd name="connsiteY31" fmla="*/ 543766 h 903001"/>
                <a:gd name="connsiteX32" fmla="*/ 272215 w 1409934"/>
                <a:gd name="connsiteY32" fmla="*/ 597297 h 903001"/>
                <a:gd name="connsiteX33" fmla="*/ 210303 w 1409934"/>
                <a:gd name="connsiteY33" fmla="*/ 597297 h 903001"/>
                <a:gd name="connsiteX34" fmla="*/ 39297 w 1409934"/>
                <a:gd name="connsiteY34" fmla="*/ 498554 h 903001"/>
                <a:gd name="connsiteX35" fmla="*/ 31042 w 1409934"/>
                <a:gd name="connsiteY35" fmla="*/ 498554 h 903001"/>
                <a:gd name="connsiteX36" fmla="*/ 8372 w 1409934"/>
                <a:gd name="connsiteY36" fmla="*/ 511254 h 903001"/>
                <a:gd name="connsiteX37" fmla="*/ 2404 w 1409934"/>
                <a:gd name="connsiteY37" fmla="*/ 533918 h 903001"/>
                <a:gd name="connsiteX38" fmla="*/ 8372 w 1409934"/>
                <a:gd name="connsiteY38" fmla="*/ 539893 h 903001"/>
                <a:gd name="connsiteX39" fmla="*/ 210303 w 1409934"/>
                <a:gd name="connsiteY39" fmla="*/ 656415 h 903001"/>
                <a:gd name="connsiteX40" fmla="*/ 272215 w 1409934"/>
                <a:gd name="connsiteY40" fmla="*/ 656415 h 903001"/>
                <a:gd name="connsiteX41" fmla="*/ 364861 w 1409934"/>
                <a:gd name="connsiteY41" fmla="*/ 602948 h 903001"/>
                <a:gd name="connsiteX42" fmla="*/ 426774 w 1409934"/>
                <a:gd name="connsiteY42" fmla="*/ 602948 h 903001"/>
                <a:gd name="connsiteX43" fmla="*/ 725224 w 1409934"/>
                <a:gd name="connsiteY43" fmla="*/ 775414 h 903001"/>
                <a:gd name="connsiteX44" fmla="*/ 787137 w 1409934"/>
                <a:gd name="connsiteY44" fmla="*/ 775414 h 903001"/>
                <a:gd name="connsiteX45" fmla="*/ 958587 w 1409934"/>
                <a:gd name="connsiteY45" fmla="*/ 677053 h 903001"/>
                <a:gd name="connsiteX46" fmla="*/ 966842 w 1409934"/>
                <a:gd name="connsiteY46" fmla="*/ 677053 h 903001"/>
                <a:gd name="connsiteX47" fmla="*/ 1137847 w 1409934"/>
                <a:gd name="connsiteY47" fmla="*/ 775732 h 903001"/>
                <a:gd name="connsiteX48" fmla="*/ 1199759 w 1409934"/>
                <a:gd name="connsiteY48" fmla="*/ 775732 h 903001"/>
                <a:gd name="connsiteX49" fmla="*/ 1401690 w 1409934"/>
                <a:gd name="connsiteY49" fmla="*/ 659209 h 903001"/>
                <a:gd name="connsiteX50" fmla="*/ 1407658 w 1409934"/>
                <a:gd name="connsiteY50" fmla="*/ 636546 h 903001"/>
                <a:gd name="connsiteX51" fmla="*/ 1401690 w 1409934"/>
                <a:gd name="connsiteY51" fmla="*/ 630571 h 903001"/>
                <a:gd name="connsiteX52" fmla="*/ 1379020 w 1409934"/>
                <a:gd name="connsiteY52" fmla="*/ 617871 h 903001"/>
                <a:gd name="connsiteX53" fmla="*/ 1370447 w 1409934"/>
                <a:gd name="connsiteY53" fmla="*/ 617553 h 903001"/>
                <a:gd name="connsiteX54" fmla="*/ 1137403 w 1409934"/>
                <a:gd name="connsiteY54" fmla="*/ 597233 h 903001"/>
                <a:gd name="connsiteX55" fmla="*/ 673853 w 1409934"/>
                <a:gd name="connsiteY55" fmla="*/ 329517 h 903001"/>
                <a:gd name="connsiteX56" fmla="*/ 668836 w 1409934"/>
                <a:gd name="connsiteY56" fmla="*/ 310779 h 903001"/>
                <a:gd name="connsiteX57" fmla="*/ 673853 w 1409934"/>
                <a:gd name="connsiteY57" fmla="*/ 305769 h 903001"/>
                <a:gd name="connsiteX58" fmla="*/ 673853 w 1409934"/>
                <a:gd name="connsiteY58" fmla="*/ 305769 h 903001"/>
                <a:gd name="connsiteX59" fmla="*/ 735829 w 1409934"/>
                <a:gd name="connsiteY59" fmla="*/ 305769 h 903001"/>
                <a:gd name="connsiteX60" fmla="*/ 1137593 w 1409934"/>
                <a:gd name="connsiteY60" fmla="*/ 537797 h 903001"/>
                <a:gd name="connsiteX61" fmla="*/ 1199505 w 1409934"/>
                <a:gd name="connsiteY61" fmla="*/ 537797 h 903001"/>
                <a:gd name="connsiteX62" fmla="*/ 1401435 w 1409934"/>
                <a:gd name="connsiteY62" fmla="*/ 421212 h 903001"/>
                <a:gd name="connsiteX63" fmla="*/ 1407405 w 1409934"/>
                <a:gd name="connsiteY63" fmla="*/ 398548 h 903001"/>
                <a:gd name="connsiteX64" fmla="*/ 1401435 w 1409934"/>
                <a:gd name="connsiteY64" fmla="*/ 392573 h 903001"/>
                <a:gd name="connsiteX65" fmla="*/ 735829 w 1409934"/>
                <a:gd name="connsiteY65" fmla="*/ 8334 h 903001"/>
                <a:gd name="connsiteX66" fmla="*/ 673916 w 1409934"/>
                <a:gd name="connsiteY66" fmla="*/ 8334 h 903001"/>
                <a:gd name="connsiteX67" fmla="*/ 8245 w 1409934"/>
                <a:gd name="connsiteY67" fmla="*/ 392573 h 903001"/>
                <a:gd name="connsiteX68" fmla="*/ 2277 w 1409934"/>
                <a:gd name="connsiteY68" fmla="*/ 415236 h 903001"/>
                <a:gd name="connsiteX69" fmla="*/ 8245 w 1409934"/>
                <a:gd name="connsiteY69" fmla="*/ 421212 h 903001"/>
                <a:gd name="connsiteX70" fmla="*/ 210176 w 1409934"/>
                <a:gd name="connsiteY70" fmla="*/ 537797 h 903001"/>
                <a:gd name="connsiteX71" fmla="*/ 272088 w 1409934"/>
                <a:gd name="connsiteY71" fmla="*/ 537797 h 903001"/>
                <a:gd name="connsiteX72" fmla="*/ 364734 w 1409934"/>
                <a:gd name="connsiteY72" fmla="*/ 484267 h 903001"/>
                <a:gd name="connsiteX73" fmla="*/ 426647 w 1409934"/>
                <a:gd name="connsiteY73" fmla="*/ 484267 h 903001"/>
                <a:gd name="connsiteX74" fmla="*/ 725097 w 1409934"/>
                <a:gd name="connsiteY74" fmla="*/ 656733 h 903001"/>
                <a:gd name="connsiteX75" fmla="*/ 787009 w 1409934"/>
                <a:gd name="connsiteY75" fmla="*/ 656733 h 903001"/>
                <a:gd name="connsiteX76" fmla="*/ 958587 w 1409934"/>
                <a:gd name="connsiteY76" fmla="*/ 558118 h 903001"/>
                <a:gd name="connsiteX77" fmla="*/ 966842 w 1409934"/>
                <a:gd name="connsiteY77" fmla="*/ 558118 h 903001"/>
                <a:gd name="connsiteX78" fmla="*/ 1137847 w 1409934"/>
                <a:gd name="connsiteY78" fmla="*/ 656796 h 903001"/>
                <a:gd name="connsiteX79" fmla="*/ 1199759 w 1409934"/>
                <a:gd name="connsiteY79" fmla="*/ 656796 h 903001"/>
                <a:gd name="connsiteX80" fmla="*/ 1401690 w 1409934"/>
                <a:gd name="connsiteY80" fmla="*/ 540274 h 903001"/>
                <a:gd name="connsiteX81" fmla="*/ 1407658 w 1409934"/>
                <a:gd name="connsiteY81" fmla="*/ 517611 h 903001"/>
                <a:gd name="connsiteX82" fmla="*/ 1401690 w 1409934"/>
                <a:gd name="connsiteY82" fmla="*/ 511635 h 903001"/>
                <a:gd name="connsiteX83" fmla="*/ 1379020 w 1409934"/>
                <a:gd name="connsiteY83" fmla="*/ 498935 h 903001"/>
                <a:gd name="connsiteX84" fmla="*/ 1370765 w 1409934"/>
                <a:gd name="connsiteY84" fmla="*/ 498935 h 903001"/>
                <a:gd name="connsiteX85" fmla="*/ 1199759 w 1409934"/>
                <a:gd name="connsiteY85" fmla="*/ 597614 h 903001"/>
                <a:gd name="connsiteX86" fmla="*/ 1137530 w 1409934"/>
                <a:gd name="connsiteY86" fmla="*/ 597233 h 90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409934" h="903001">
                  <a:moveTo>
                    <a:pt x="787137" y="835232"/>
                  </a:moveTo>
                  <a:lnTo>
                    <a:pt x="958587" y="736552"/>
                  </a:lnTo>
                  <a:cubicBezTo>
                    <a:pt x="961127" y="735022"/>
                    <a:pt x="964302" y="735022"/>
                    <a:pt x="966842" y="736552"/>
                  </a:cubicBezTo>
                  <a:lnTo>
                    <a:pt x="989511" y="749633"/>
                  </a:lnTo>
                  <a:cubicBezTo>
                    <a:pt x="997385" y="754206"/>
                    <a:pt x="1000116" y="764302"/>
                    <a:pt x="995543" y="772195"/>
                  </a:cubicBezTo>
                  <a:cubicBezTo>
                    <a:pt x="994083" y="774691"/>
                    <a:pt x="991988" y="776761"/>
                    <a:pt x="989511" y="778208"/>
                  </a:cubicBezTo>
                  <a:lnTo>
                    <a:pt x="787137" y="894668"/>
                  </a:lnTo>
                  <a:cubicBezTo>
                    <a:pt x="768023" y="905780"/>
                    <a:pt x="744338" y="905780"/>
                    <a:pt x="725224" y="894668"/>
                  </a:cubicBezTo>
                  <a:lnTo>
                    <a:pt x="426774" y="722202"/>
                  </a:lnTo>
                  <a:cubicBezTo>
                    <a:pt x="407597" y="711152"/>
                    <a:pt x="384039" y="711152"/>
                    <a:pt x="364861" y="722202"/>
                  </a:cubicBezTo>
                  <a:lnTo>
                    <a:pt x="272215" y="775669"/>
                  </a:lnTo>
                  <a:cubicBezTo>
                    <a:pt x="253102" y="786781"/>
                    <a:pt x="229416" y="786781"/>
                    <a:pt x="210303" y="775669"/>
                  </a:cubicBezTo>
                  <a:lnTo>
                    <a:pt x="8372" y="659146"/>
                  </a:lnTo>
                  <a:cubicBezTo>
                    <a:pt x="435" y="654536"/>
                    <a:pt x="-2232" y="644389"/>
                    <a:pt x="2404" y="636483"/>
                  </a:cubicBezTo>
                  <a:cubicBezTo>
                    <a:pt x="3864" y="634006"/>
                    <a:pt x="5896" y="631949"/>
                    <a:pt x="8372" y="630508"/>
                  </a:cubicBezTo>
                  <a:lnTo>
                    <a:pt x="31042" y="617808"/>
                  </a:lnTo>
                  <a:cubicBezTo>
                    <a:pt x="33582" y="616277"/>
                    <a:pt x="36757" y="616277"/>
                    <a:pt x="39297" y="617808"/>
                  </a:cubicBezTo>
                  <a:lnTo>
                    <a:pt x="210303" y="716487"/>
                  </a:lnTo>
                  <a:cubicBezTo>
                    <a:pt x="229416" y="727599"/>
                    <a:pt x="253102" y="727599"/>
                    <a:pt x="272215" y="716487"/>
                  </a:cubicBezTo>
                  <a:lnTo>
                    <a:pt x="364861" y="663020"/>
                  </a:lnTo>
                  <a:cubicBezTo>
                    <a:pt x="384039" y="651971"/>
                    <a:pt x="407597" y="651971"/>
                    <a:pt x="426774" y="663020"/>
                  </a:cubicBezTo>
                  <a:lnTo>
                    <a:pt x="725224" y="835485"/>
                  </a:lnTo>
                  <a:cubicBezTo>
                    <a:pt x="744401" y="846522"/>
                    <a:pt x="768023" y="846420"/>
                    <a:pt x="787137" y="835232"/>
                  </a:cubicBezTo>
                  <a:close/>
                  <a:moveTo>
                    <a:pt x="1370320" y="617553"/>
                  </a:moveTo>
                  <a:lnTo>
                    <a:pt x="1199315" y="716233"/>
                  </a:lnTo>
                  <a:cubicBezTo>
                    <a:pt x="1180202" y="727345"/>
                    <a:pt x="1156516" y="727345"/>
                    <a:pt x="1137403" y="716233"/>
                  </a:cubicBezTo>
                  <a:lnTo>
                    <a:pt x="966397" y="617553"/>
                  </a:lnTo>
                  <a:cubicBezTo>
                    <a:pt x="963857" y="616023"/>
                    <a:pt x="960682" y="616023"/>
                    <a:pt x="958142" y="617553"/>
                  </a:cubicBezTo>
                  <a:lnTo>
                    <a:pt x="787137" y="716233"/>
                  </a:lnTo>
                  <a:cubicBezTo>
                    <a:pt x="768023" y="727345"/>
                    <a:pt x="744338" y="727345"/>
                    <a:pt x="725224" y="716233"/>
                  </a:cubicBezTo>
                  <a:lnTo>
                    <a:pt x="426774" y="543766"/>
                  </a:lnTo>
                  <a:cubicBezTo>
                    <a:pt x="407597" y="532718"/>
                    <a:pt x="384039" y="532718"/>
                    <a:pt x="364861" y="543766"/>
                  </a:cubicBezTo>
                  <a:lnTo>
                    <a:pt x="272215" y="597297"/>
                  </a:lnTo>
                  <a:cubicBezTo>
                    <a:pt x="253038" y="608346"/>
                    <a:pt x="229480" y="608346"/>
                    <a:pt x="210303" y="597297"/>
                  </a:cubicBezTo>
                  <a:lnTo>
                    <a:pt x="39297" y="498554"/>
                  </a:lnTo>
                  <a:cubicBezTo>
                    <a:pt x="36757" y="497024"/>
                    <a:pt x="33582" y="497024"/>
                    <a:pt x="31042" y="498554"/>
                  </a:cubicBezTo>
                  <a:lnTo>
                    <a:pt x="8372" y="511254"/>
                  </a:lnTo>
                  <a:cubicBezTo>
                    <a:pt x="435" y="515865"/>
                    <a:pt x="-2232" y="526012"/>
                    <a:pt x="2404" y="533918"/>
                  </a:cubicBezTo>
                  <a:cubicBezTo>
                    <a:pt x="3864" y="536394"/>
                    <a:pt x="5896" y="538452"/>
                    <a:pt x="8372" y="539893"/>
                  </a:cubicBezTo>
                  <a:lnTo>
                    <a:pt x="210303" y="656415"/>
                  </a:lnTo>
                  <a:cubicBezTo>
                    <a:pt x="229416" y="667528"/>
                    <a:pt x="253102" y="667528"/>
                    <a:pt x="272215" y="656415"/>
                  </a:cubicBezTo>
                  <a:lnTo>
                    <a:pt x="364861" y="602948"/>
                  </a:lnTo>
                  <a:cubicBezTo>
                    <a:pt x="384039" y="591900"/>
                    <a:pt x="407597" y="591900"/>
                    <a:pt x="426774" y="602948"/>
                  </a:cubicBezTo>
                  <a:lnTo>
                    <a:pt x="725224" y="775414"/>
                  </a:lnTo>
                  <a:cubicBezTo>
                    <a:pt x="744338" y="786527"/>
                    <a:pt x="768023" y="786527"/>
                    <a:pt x="787137" y="775414"/>
                  </a:cubicBezTo>
                  <a:lnTo>
                    <a:pt x="958587" y="677053"/>
                  </a:lnTo>
                  <a:cubicBezTo>
                    <a:pt x="961127" y="675523"/>
                    <a:pt x="964302" y="675523"/>
                    <a:pt x="966842" y="677053"/>
                  </a:cubicBezTo>
                  <a:lnTo>
                    <a:pt x="1137847" y="775732"/>
                  </a:lnTo>
                  <a:cubicBezTo>
                    <a:pt x="1156960" y="786845"/>
                    <a:pt x="1180646" y="786845"/>
                    <a:pt x="1199759" y="775732"/>
                  </a:cubicBezTo>
                  <a:lnTo>
                    <a:pt x="1401690" y="659209"/>
                  </a:lnTo>
                  <a:cubicBezTo>
                    <a:pt x="1409627" y="654599"/>
                    <a:pt x="1412294" y="644452"/>
                    <a:pt x="1407658" y="636546"/>
                  </a:cubicBezTo>
                  <a:cubicBezTo>
                    <a:pt x="1406198" y="634070"/>
                    <a:pt x="1404166" y="632013"/>
                    <a:pt x="1401690" y="630571"/>
                  </a:cubicBezTo>
                  <a:lnTo>
                    <a:pt x="1379020" y="617871"/>
                  </a:lnTo>
                  <a:cubicBezTo>
                    <a:pt x="1376480" y="616112"/>
                    <a:pt x="1373115" y="615992"/>
                    <a:pt x="1370447" y="617553"/>
                  </a:cubicBezTo>
                  <a:close/>
                  <a:moveTo>
                    <a:pt x="1137403" y="597233"/>
                  </a:moveTo>
                  <a:lnTo>
                    <a:pt x="673853" y="329517"/>
                  </a:lnTo>
                  <a:cubicBezTo>
                    <a:pt x="667312" y="325727"/>
                    <a:pt x="665026" y="317338"/>
                    <a:pt x="668836" y="310779"/>
                  </a:cubicBezTo>
                  <a:cubicBezTo>
                    <a:pt x="670043" y="308696"/>
                    <a:pt x="671757" y="306968"/>
                    <a:pt x="673853" y="305769"/>
                  </a:cubicBezTo>
                  <a:lnTo>
                    <a:pt x="673853" y="305769"/>
                  </a:lnTo>
                  <a:cubicBezTo>
                    <a:pt x="693030" y="294726"/>
                    <a:pt x="716652" y="294726"/>
                    <a:pt x="735829" y="305769"/>
                  </a:cubicBezTo>
                  <a:lnTo>
                    <a:pt x="1137593" y="537797"/>
                  </a:lnTo>
                  <a:cubicBezTo>
                    <a:pt x="1156770" y="548846"/>
                    <a:pt x="1180329" y="548846"/>
                    <a:pt x="1199505" y="537797"/>
                  </a:cubicBezTo>
                  <a:lnTo>
                    <a:pt x="1401435" y="421212"/>
                  </a:lnTo>
                  <a:cubicBezTo>
                    <a:pt x="1409373" y="416601"/>
                    <a:pt x="1412040" y="406454"/>
                    <a:pt x="1407405" y="398548"/>
                  </a:cubicBezTo>
                  <a:cubicBezTo>
                    <a:pt x="1405944" y="396072"/>
                    <a:pt x="1403912" y="394014"/>
                    <a:pt x="1401435" y="392573"/>
                  </a:cubicBezTo>
                  <a:lnTo>
                    <a:pt x="735829" y="8334"/>
                  </a:lnTo>
                  <a:cubicBezTo>
                    <a:pt x="716715" y="-2778"/>
                    <a:pt x="693030" y="-2778"/>
                    <a:pt x="673916" y="8334"/>
                  </a:cubicBezTo>
                  <a:lnTo>
                    <a:pt x="8245" y="392573"/>
                  </a:lnTo>
                  <a:cubicBezTo>
                    <a:pt x="308" y="397183"/>
                    <a:pt x="-2359" y="407331"/>
                    <a:pt x="2277" y="415236"/>
                  </a:cubicBezTo>
                  <a:cubicBezTo>
                    <a:pt x="3737" y="417713"/>
                    <a:pt x="5769" y="419770"/>
                    <a:pt x="8245" y="421212"/>
                  </a:cubicBezTo>
                  <a:lnTo>
                    <a:pt x="210176" y="537797"/>
                  </a:lnTo>
                  <a:cubicBezTo>
                    <a:pt x="229353" y="548846"/>
                    <a:pt x="252911" y="548846"/>
                    <a:pt x="272088" y="537797"/>
                  </a:cubicBezTo>
                  <a:lnTo>
                    <a:pt x="364734" y="484267"/>
                  </a:lnTo>
                  <a:cubicBezTo>
                    <a:pt x="383911" y="473218"/>
                    <a:pt x="407470" y="473218"/>
                    <a:pt x="426647" y="484267"/>
                  </a:cubicBezTo>
                  <a:lnTo>
                    <a:pt x="725097" y="656733"/>
                  </a:lnTo>
                  <a:cubicBezTo>
                    <a:pt x="744210" y="667846"/>
                    <a:pt x="767896" y="667846"/>
                    <a:pt x="787009" y="656733"/>
                  </a:cubicBezTo>
                  <a:lnTo>
                    <a:pt x="958587" y="558118"/>
                  </a:lnTo>
                  <a:cubicBezTo>
                    <a:pt x="961127" y="556587"/>
                    <a:pt x="964302" y="556587"/>
                    <a:pt x="966842" y="558118"/>
                  </a:cubicBezTo>
                  <a:lnTo>
                    <a:pt x="1137847" y="656796"/>
                  </a:lnTo>
                  <a:cubicBezTo>
                    <a:pt x="1156960" y="667909"/>
                    <a:pt x="1180646" y="667909"/>
                    <a:pt x="1199759" y="656796"/>
                  </a:cubicBezTo>
                  <a:lnTo>
                    <a:pt x="1401690" y="540274"/>
                  </a:lnTo>
                  <a:cubicBezTo>
                    <a:pt x="1409627" y="535664"/>
                    <a:pt x="1412294" y="525517"/>
                    <a:pt x="1407658" y="517611"/>
                  </a:cubicBezTo>
                  <a:cubicBezTo>
                    <a:pt x="1406198" y="515134"/>
                    <a:pt x="1404166" y="513077"/>
                    <a:pt x="1401690" y="511635"/>
                  </a:cubicBezTo>
                  <a:lnTo>
                    <a:pt x="1379020" y="498935"/>
                  </a:lnTo>
                  <a:cubicBezTo>
                    <a:pt x="1376480" y="497405"/>
                    <a:pt x="1373305" y="497405"/>
                    <a:pt x="1370765" y="498935"/>
                  </a:cubicBezTo>
                  <a:lnTo>
                    <a:pt x="1199759" y="597614"/>
                  </a:lnTo>
                  <a:cubicBezTo>
                    <a:pt x="1180455" y="608733"/>
                    <a:pt x="1156706" y="608587"/>
                    <a:pt x="1137530" y="597233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6000" y="2916042"/>
            <a:ext cx="6480000" cy="1025916"/>
          </a:xfrm>
        </p:spPr>
        <p:txBody>
          <a:bodyPr anchor="ctr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kiitosteksti</a:t>
            </a:r>
            <a:endParaRPr lang="en-US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12C10D-B87A-4999-866A-B8EA00BD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1126CDC-78AC-416A-BD5B-07EF2D091864}" type="datetime1">
              <a:rPr lang="fi-FI" smtClean="0"/>
              <a:t>16.1.2023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27B3CF-40A3-4BED-B2CB-A641FED7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07A4F46-0AF5-41A0-9C80-99EF18AA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94E0B97-422D-4A78-B689-86138CE0BF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76000" y="4034700"/>
            <a:ext cx="6480000" cy="1011377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Yhteystiedot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1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0B4926-0975-4113-B4D9-D5EAB0CAD6E2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62149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7835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46BDE4-4ED4-4C35-A8A4-DDC8D60A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8EEF-2CE2-4003-A428-FC6BDD2DEB8B}" type="datetime1">
              <a:rPr lang="fi-FI" smtClean="0"/>
              <a:t>16.1.2023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E16C2A-0348-4FF1-82DD-17404BB8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FB4C64-045B-42D7-AE6A-79CEE19D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2204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84967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2808108-0C0C-4659-8C41-F061139677E2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19453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94521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grayWhite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4491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DF1F3-40BF-43FB-9D54-0D57D3FECE78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00563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85107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15458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84383528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61543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black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2334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00" y="1818000"/>
            <a:ext cx="5040000" cy="4356000"/>
          </a:xfrm>
        </p:spPr>
        <p:txBody>
          <a:bodyPr/>
          <a:lstStyle>
            <a:lvl1pPr marL="396000" indent="-396000">
              <a:buFont typeface="+mj-lt"/>
              <a:buAutoNum type="arabicPeriod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000" y="1818000"/>
            <a:ext cx="5040000" cy="4356000"/>
          </a:xfrm>
        </p:spPr>
        <p:txBody>
          <a:bodyPr/>
          <a:lstStyle>
            <a:lvl1pPr marL="445778" indent="-457178">
              <a:buFont typeface="+mj-lt"/>
              <a:buAutoNum type="arabicPeriod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16E7-EAB0-46E7-9819-DA14BCCB10AE}" type="datetime1">
              <a:rPr lang="fi-FI" smtClean="0"/>
              <a:t>16.1.2023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879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8FA801-DA4D-4873-842B-D6AC707DEE5E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63337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6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F6C66AC-4E90-49A7-8A78-7E1C56CD8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16330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6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0DB0DE7-33B1-4F73-B211-40FE885BB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hidden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81724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58EE23-5FE7-4263-84B1-08D61D19B9AA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24743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7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28529AD-A07B-4D98-BB75-92B7AEB17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288" y="-48152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46378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7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271F9C6-D52A-46BB-8A13-2F072A8AC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32810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B50F08-90C7-4911-A1A6-1F4490285748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29460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8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9A6BD5C-7970-4D1E-981C-A167108B0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0251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8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04877A2-C69F-4D26-B984-9962C9290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hidden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95159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F81351-BF42-42C7-8B5B-3C8EBE7C3555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1674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00" y="1818000"/>
            <a:ext cx="5040000" cy="43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000" y="1818000"/>
            <a:ext cx="5040000" cy="43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2C8D3C-9D8C-40D8-AA61-9046B148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4DF1-4B48-402B-A7B6-1E83DC742881}" type="datetime1">
              <a:rPr lang="fi-FI" smtClean="0"/>
              <a:t>16.1.2023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92F354-02F5-42AB-92FC-ACD21AC77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19C7676-2CD9-41BF-AD65-D69E695D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7263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9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9A6BD5C-7970-4D1E-981C-A167108B0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08272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9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04877A2-C69F-4D26-B984-9962C9290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64026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C5A5C2-37A5-4967-B747-235FB8E7AD66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97109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0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9A6BD5C-7970-4D1E-981C-A167108B0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81085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0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04877A2-C69F-4D26-B984-9962C9290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16.1.2023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white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90419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Sitowise logo">
            <a:extLst>
              <a:ext uri="{FF2B5EF4-FFF2-40B4-BE49-F238E27FC236}">
                <a16:creationId xmlns:a16="http://schemas.microsoft.com/office/drawing/2014/main" id="{D4309CB5-D946-1C4B-BE5D-8E62877D22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1237B96-BBE2-8040-B536-079BC6EA4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EAA01D5-03D6-0640-B00E-B5D284032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01/16/2023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09323CC-715A-D740-AE62-24925EC14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2" y="1901931"/>
            <a:ext cx="10800000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9C658-E9E3-DB42-9F5C-3D488A0D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2" y="499712"/>
            <a:ext cx="10800000" cy="1134448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13467C5-E93C-9D4D-BBD7-FE20B1414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3391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99">
          <p15:clr>
            <a:srgbClr val="FBAE40"/>
          </p15:clr>
        </p15:guide>
        <p15:guide id="5" pos="52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Sitowise logo">
            <a:extLst>
              <a:ext uri="{FF2B5EF4-FFF2-40B4-BE49-F238E27FC236}">
                <a16:creationId xmlns:a16="http://schemas.microsoft.com/office/drawing/2014/main" id="{D4309CB5-D946-1C4B-BE5D-8E62877D22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62A9EDA-05C0-B04C-B0D7-21DF674B4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055D2E2-5567-E146-A895-F001525A1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01/16/2023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09323CC-715A-D740-AE62-24925EC14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2" y="1920549"/>
            <a:ext cx="10800000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indent="-230400">
              <a:lnSpc>
                <a:spcPct val="150000"/>
              </a:lnSpc>
              <a:buFont typeface="Arial" panose="020B0604020202020204" pitchFamily="34" charset="0"/>
              <a:buChar char="•"/>
              <a:defRPr/>
            </a:lvl1pPr>
            <a:lvl2pPr marL="0" indent="-230400">
              <a:lnSpc>
                <a:spcPct val="150000"/>
              </a:lnSpc>
              <a:buFont typeface="Arial" panose="020B0604020202020204" pitchFamily="34" charset="0"/>
              <a:buChar char="•"/>
              <a:defRPr/>
            </a:lvl2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DE2152-F8FD-614F-B4F7-75AEB49D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2" y="499712"/>
            <a:ext cx="10800000" cy="1134448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5E1250F-6E5A-7443-A36A-804133917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30767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99">
          <p15:clr>
            <a:srgbClr val="FBAE40"/>
          </p15:clr>
        </p15:guide>
        <p15:guide id="5" pos="52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nostovii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Sitowise logo">
            <a:extLst>
              <a:ext uri="{FF2B5EF4-FFF2-40B4-BE49-F238E27FC236}">
                <a16:creationId xmlns:a16="http://schemas.microsoft.com/office/drawing/2014/main" id="{9100C8E0-BA07-314B-BD1B-5FBB0133B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515CF46-9A74-574C-A403-88CFDFEC4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D58AE46-772F-034D-A5E6-44DF0DC40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01/16/2023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8EF00DD-3A42-1E46-BBBA-DB3B7E26E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02" y="1889510"/>
            <a:ext cx="10578766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1C6B6C-708C-5A47-8CF0-A9495BFFCFF6}"/>
              </a:ext>
            </a:extLst>
          </p:cNvPr>
          <p:cNvCxnSpPr>
            <a:cxnSpLocks/>
          </p:cNvCxnSpPr>
          <p:nvPr userDrawn="1"/>
        </p:nvCxnSpPr>
        <p:spPr>
          <a:xfrm>
            <a:off x="624641" y="2033784"/>
            <a:ext cx="0" cy="950210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41">
            <a:extLst>
              <a:ext uri="{FF2B5EF4-FFF2-40B4-BE49-F238E27FC236}">
                <a16:creationId xmlns:a16="http://schemas.microsoft.com/office/drawing/2014/main" id="{405A1D89-B351-D644-8B6C-9B599328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70" y="500316"/>
            <a:ext cx="10800000" cy="1135967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25000"/>
              </a:lnSpc>
              <a:defRPr sz="3000" spc="-5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600243-FA6F-A34C-A24B-09501BD19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386001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104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nostoviivalla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Sitowise logo">
            <a:extLst>
              <a:ext uri="{FF2B5EF4-FFF2-40B4-BE49-F238E27FC236}">
                <a16:creationId xmlns:a16="http://schemas.microsoft.com/office/drawing/2014/main" id="{9100C8E0-BA07-314B-BD1B-5FBB0133B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58405D-2985-464B-A9E3-D7B5F25B6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69127" y="6336190"/>
            <a:ext cx="3208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C01D903-6209-8847-A63C-FC6865944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14238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01/16/2023</a:t>
            </a:fld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94E44FD-9D69-DD44-9E86-630A6E181F8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40465" y="163623"/>
            <a:ext cx="5595960" cy="6537600"/>
          </a:xfrm>
          <a:custGeom>
            <a:avLst/>
            <a:gdLst>
              <a:gd name="connsiteX0" fmla="*/ 0 w 5595960"/>
              <a:gd name="connsiteY0" fmla="*/ 0 h 6537600"/>
              <a:gd name="connsiteX1" fmla="*/ 5595960 w 5595960"/>
              <a:gd name="connsiteY1" fmla="*/ 0 h 6537600"/>
              <a:gd name="connsiteX2" fmla="*/ 5595960 w 5595960"/>
              <a:gd name="connsiteY2" fmla="*/ 3268800 h 6537600"/>
              <a:gd name="connsiteX3" fmla="*/ 2324972 w 5595960"/>
              <a:gd name="connsiteY3" fmla="*/ 6537600 h 6537600"/>
              <a:gd name="connsiteX4" fmla="*/ 0 w 5595960"/>
              <a:gd name="connsiteY4" fmla="*/ 6537600 h 653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5960" h="6537600">
                <a:moveTo>
                  <a:pt x="0" y="0"/>
                </a:moveTo>
                <a:lnTo>
                  <a:pt x="5595960" y="0"/>
                </a:lnTo>
                <a:lnTo>
                  <a:pt x="5595960" y="3268800"/>
                </a:lnTo>
                <a:cubicBezTo>
                  <a:pt x="5595960" y="5074109"/>
                  <a:pt x="4131489" y="6537600"/>
                  <a:pt x="2324972" y="6537600"/>
                </a:cubicBezTo>
                <a:lnTo>
                  <a:pt x="0" y="653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1EA0720-5F7B-2343-97C5-0FC9EE55F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02" y="1889509"/>
            <a:ext cx="4735465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F079C2-00D5-694C-AECF-20D6FB6B5171}"/>
              </a:ext>
            </a:extLst>
          </p:cNvPr>
          <p:cNvCxnSpPr>
            <a:cxnSpLocks/>
          </p:cNvCxnSpPr>
          <p:nvPr userDrawn="1"/>
        </p:nvCxnSpPr>
        <p:spPr>
          <a:xfrm>
            <a:off x="624641" y="2033784"/>
            <a:ext cx="0" cy="950210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1">
            <a:extLst>
              <a:ext uri="{FF2B5EF4-FFF2-40B4-BE49-F238E27FC236}">
                <a16:creationId xmlns:a16="http://schemas.microsoft.com/office/drawing/2014/main" id="{8FCE2095-B105-2747-8719-F6922C3A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70" y="500316"/>
            <a:ext cx="4953784" cy="1135967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25000"/>
              </a:lnSpc>
              <a:defRPr sz="3000" spc="-5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139297E-C309-FE4D-A04A-F9203E158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04" cy="365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73647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1049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towise logo">
            <a:extLst>
              <a:ext uri="{FF2B5EF4-FFF2-40B4-BE49-F238E27FC236}">
                <a16:creationId xmlns:a16="http://schemas.microsoft.com/office/drawing/2014/main" id="{FDEBA0A4-4AB7-8745-B7DE-C40EEC118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13FBE-4B29-1447-A43F-F07F8006F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D952B7C-A28F-294B-8A58-247580FB9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01/16/2023</a:t>
            </a:fld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A6D8C52-C57F-FD4D-B670-351B347F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1" y="505662"/>
            <a:ext cx="10800000" cy="11372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00ABB7-DBE4-9A45-B2AD-00C55B28A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51045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836000"/>
            <a:ext cx="504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000" y="2682000"/>
            <a:ext cx="5040000" cy="349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2000" y="1836000"/>
            <a:ext cx="504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2000" y="2682000"/>
            <a:ext cx="5040000" cy="349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93DF387-3A0B-418E-A6FA-59B40B35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81A05B6-A03D-489C-A4B8-AAFC304A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F58-C115-4501-ACAB-D637EAC4B586}" type="datetime1">
              <a:rPr lang="fi-FI" smtClean="0"/>
              <a:t>16.1.2023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11147011-800A-41E6-A2D0-D4A4CF32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B5E6EF9-F218-4C17-B565-6EF7A424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1832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itowise logo">
            <a:extLst>
              <a:ext uri="{FF2B5EF4-FFF2-40B4-BE49-F238E27FC236}">
                <a16:creationId xmlns:a16="http://schemas.microsoft.com/office/drawing/2014/main" id="{3EE0BEA5-B4D1-CE45-B7EC-8EC4050FE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34B4D9-908D-2647-924E-41E798173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F420FCA-D619-034A-82A1-A9F715A3B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01/16/2023</a:t>
            </a:fld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4BB130-51FD-A443-A6CA-F3AE82FC4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52655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+ logo (m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itowise logo">
            <a:extLst>
              <a:ext uri="{FF2B5EF4-FFF2-40B4-BE49-F238E27FC236}">
                <a16:creationId xmlns:a16="http://schemas.microsoft.com/office/drawing/2014/main" id="{3EE0BEA5-B4D1-CE45-B7EC-8EC4050FE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2EE0E49-296E-8146-8A3C-D10EE11E9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51477A2-F512-9D42-808D-DB2BDF6F6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01/16/2023</a:t>
            </a:fld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E33461-946A-9F42-B20F-0176971A6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562809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towise logo">
            <a:extLst>
              <a:ext uri="{FF2B5EF4-FFF2-40B4-BE49-F238E27FC236}">
                <a16:creationId xmlns:a16="http://schemas.microsoft.com/office/drawing/2014/main" id="{AEFCEBE8-09EB-984D-B9A4-0A57741E4F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DA7414B-005F-A54E-9668-E2FB9D46C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F224582-5254-D84A-AFF2-B61590C82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01/16/2023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F3A31-000C-D64C-87E3-C12E1AFB79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54071" y="1899449"/>
            <a:ext cx="6868290" cy="41328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400"/>
            </a:lvl1pPr>
          </a:lstStyle>
          <a:p>
            <a:pPr lvl="0"/>
            <a:r>
              <a:rPr lang="en-US"/>
              <a:t>Insert Chart / Smart Art here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8B06F6-E321-7A4C-96BB-067EE7CD68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6022" y="1899449"/>
            <a:ext cx="3732212" cy="4132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670CF4-DCBA-824B-8BAC-3248135F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61" y="499256"/>
            <a:ext cx="10800000" cy="112894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AC26011-695E-F348-BD7A-7E4B980FF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83425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">
          <p15:clr>
            <a:srgbClr val="FBAE40"/>
          </p15:clr>
        </p15:guide>
        <p15:guide id="2" pos="7582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4247">
          <p15:clr>
            <a:srgbClr val="FBAE40"/>
          </p15:clr>
        </p15:guide>
        <p15:guide id="6" orient="horz" pos="79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aksi sisältö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towise logo">
            <a:extLst>
              <a:ext uri="{FF2B5EF4-FFF2-40B4-BE49-F238E27FC236}">
                <a16:creationId xmlns:a16="http://schemas.microsoft.com/office/drawing/2014/main" id="{AEFCEBE8-09EB-984D-B9A4-0A57741E4F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DA7414B-005F-A54E-9668-E2FB9D46C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F224582-5254-D84A-AFF2-B61590C82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01/16/2023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670CF4-DCBA-824B-8BAC-3248135F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61" y="499256"/>
            <a:ext cx="10800000" cy="112894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AC26011-695E-F348-BD7A-7E4B980FF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5C2D779-0CA7-3D4B-A1CC-23501D6D5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2" y="1901931"/>
            <a:ext cx="5300669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290DD3B-0ED8-BF4B-8B5E-5BCD6C8F48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17755" y="1901931"/>
            <a:ext cx="5300669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910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">
          <p15:clr>
            <a:srgbClr val="FBAE40"/>
          </p15:clr>
        </p15:guide>
        <p15:guide id="2" pos="7582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4247">
          <p15:clr>
            <a:srgbClr val="FBAE40"/>
          </p15:clr>
        </p15:guide>
        <p15:guide id="6" orient="horz" pos="79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towise logo">
            <a:extLst>
              <a:ext uri="{FF2B5EF4-FFF2-40B4-BE49-F238E27FC236}">
                <a16:creationId xmlns:a16="http://schemas.microsoft.com/office/drawing/2014/main" id="{639132B0-49F4-AE41-8E8E-2AD165B7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4C6241-9F41-034D-A8EC-BBE1531B4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5D26CA1-A276-684B-A36E-71ED71EB7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01/16/2023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F3A31-000C-D64C-87E3-C12E1AFB79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2361" y="1899107"/>
            <a:ext cx="10800000" cy="4050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400"/>
            </a:lvl1pPr>
          </a:lstStyle>
          <a:p>
            <a:pPr lvl="0"/>
            <a:r>
              <a:rPr lang="en-US"/>
              <a:t>Insert Chart / Smart Art here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670CF4-DCBA-824B-8BAC-3248135F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61" y="501179"/>
            <a:ext cx="10800000" cy="11366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74E970-D0F8-414E-8727-CBBF3C6B5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88261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">
          <p15:clr>
            <a:srgbClr val="FBAE40"/>
          </p15:clr>
        </p15:guide>
        <p15:guide id="2" pos="7582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4247">
          <p15:clr>
            <a:srgbClr val="FBAE40"/>
          </p15:clr>
        </p15:guide>
        <p15:guide id="6" orient="horz" pos="799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towise logo">
            <a:extLst>
              <a:ext uri="{FF2B5EF4-FFF2-40B4-BE49-F238E27FC236}">
                <a16:creationId xmlns:a16="http://schemas.microsoft.com/office/drawing/2014/main" id="{FDEBA0A4-4AB7-8745-B7DE-C40EEC118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B0CBAFE-262D-0048-B951-131E01D6C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5BFAF95-BB7D-A348-B5A0-BC6EF3113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01/16/2023</a:t>
            </a:fld>
            <a:endParaRPr lang="en-GB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46AE2635-1DDA-F14E-8363-F13290F1D4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20510" y="2552058"/>
            <a:ext cx="2330133" cy="3413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DB4387DC-DA34-6442-ADCA-984EB2E6EC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20510" y="1914758"/>
            <a:ext cx="2330132" cy="319575"/>
          </a:xfrm>
          <a:prstGeom prst="callout1">
            <a:avLst>
              <a:gd name="adj1" fmla="val 145193"/>
              <a:gd name="adj2" fmla="val 2932"/>
              <a:gd name="adj3" fmla="val 145189"/>
              <a:gd name="adj4" fmla="val 99992"/>
            </a:avLst>
          </a:prstGeom>
          <a:ln w="63500" cap="rnd">
            <a:solidFill>
              <a:schemeClr val="accent3"/>
            </a:solidFill>
            <a:headEnd type="oval" w="med" len="med"/>
          </a:ln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00.00.0000</a:t>
            </a:r>
            <a:endParaRPr lang="en-GB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AE56992-2CF6-774C-A209-0D6AA3DB9E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5911" y="2552059"/>
            <a:ext cx="2330133" cy="34133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D733F28-237A-A142-8FD3-63164F7840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5911" y="1914758"/>
            <a:ext cx="2330132" cy="319575"/>
          </a:xfrm>
          <a:prstGeom prst="callout1">
            <a:avLst>
              <a:gd name="adj1" fmla="val 145193"/>
              <a:gd name="adj2" fmla="val 2932"/>
              <a:gd name="adj3" fmla="val 145189"/>
              <a:gd name="adj4" fmla="val 99992"/>
            </a:avLst>
          </a:prstGeom>
          <a:ln w="63500" cap="rnd">
            <a:solidFill>
              <a:schemeClr val="accent3"/>
            </a:solidFill>
            <a:headEnd type="oval" w="med" len="med"/>
          </a:ln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00.00.0000</a:t>
            </a:r>
            <a:endParaRPr lang="en-GB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8857ED0C-29D4-404E-A030-62D525FA4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1311" y="2552059"/>
            <a:ext cx="2330133" cy="34133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CC7ACC2-99D9-ED4B-B547-3BCEDA7AD6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11311" y="1914758"/>
            <a:ext cx="2330132" cy="319575"/>
          </a:xfrm>
          <a:prstGeom prst="callout1">
            <a:avLst>
              <a:gd name="adj1" fmla="val 145193"/>
              <a:gd name="adj2" fmla="val 2932"/>
              <a:gd name="adj3" fmla="val 145189"/>
              <a:gd name="adj4" fmla="val 99992"/>
            </a:avLst>
          </a:prstGeom>
          <a:ln w="63500" cap="rnd">
            <a:solidFill>
              <a:schemeClr val="accent3"/>
            </a:solidFill>
            <a:headEnd type="oval" w="med" len="med"/>
          </a:ln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00.00.0000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75A6A4-348D-0A4E-936A-07D87054ED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710" y="2552059"/>
            <a:ext cx="2330133" cy="34133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69CE2-A820-3043-96A1-2B24FEB2B0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710" y="1914758"/>
            <a:ext cx="2330132" cy="319575"/>
          </a:xfrm>
          <a:prstGeom prst="callout1">
            <a:avLst>
              <a:gd name="adj1" fmla="val 145193"/>
              <a:gd name="adj2" fmla="val 2932"/>
              <a:gd name="adj3" fmla="val 145189"/>
              <a:gd name="adj4" fmla="val 99992"/>
            </a:avLst>
          </a:prstGeom>
          <a:ln w="63500" cap="rnd">
            <a:solidFill>
              <a:schemeClr val="accent3"/>
            </a:solidFill>
            <a:headEnd type="oval" w="med" len="med"/>
          </a:ln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00.00.0000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2DE44-667B-164B-AD09-2E13FEC3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2" y="503877"/>
            <a:ext cx="10800000" cy="1136172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25000"/>
              </a:lnSpc>
              <a:defRPr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70FE139-A267-5749-8007-8BB50F149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83354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3891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32F6D-BE40-4D04-8685-A37868DE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6354000" y="1552800"/>
            <a:ext cx="4500000" cy="3960000"/>
          </a:xfrm>
          <a:solidFill>
            <a:schemeClr val="tx1"/>
          </a:solidFill>
        </p:spPr>
        <p:txBody>
          <a:bodyPr lIns="288000" tIns="288000" rIns="288000" bIns="360000"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AF80-E33D-4CAB-92AB-F55B8ADE074C}" type="datetime1">
              <a:rPr lang="fi-FI" smtClean="0"/>
              <a:t>16.1.2023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637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3891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32F6D-BE40-4D04-8685-A37868DE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6354000" y="1552800"/>
            <a:ext cx="4500000" cy="3960000"/>
          </a:xfrm>
          <a:solidFill>
            <a:schemeClr val="tx2"/>
          </a:solidFill>
        </p:spPr>
        <p:txBody>
          <a:bodyPr lIns="288000" tIns="288000" rIns="288000" bIns="360000"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1CAD-7FFE-4FA8-86EE-70629AF5072C}" type="datetime1">
              <a:rPr lang="fi-FI" smtClean="0"/>
              <a:t>16.1.2023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6706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3891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32F6D-BE40-4D04-8685-A37868DE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6354000" y="1552800"/>
            <a:ext cx="4500000" cy="3960000"/>
          </a:xfrm>
          <a:solidFill>
            <a:srgbClr val="005F61"/>
          </a:solidFill>
        </p:spPr>
        <p:txBody>
          <a:bodyPr lIns="288000" tIns="288000" rIns="288000" bIns="360000"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B912-C233-4528-B82B-E140D76C4803}" type="datetime1">
              <a:rPr lang="fi-FI" smtClean="0"/>
              <a:t>16.1.2023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2485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3891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32F6D-BE40-4D04-8685-A37868DE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6354000" y="1552800"/>
            <a:ext cx="4500000" cy="3960000"/>
          </a:xfrm>
          <a:solidFill>
            <a:schemeClr val="accent5"/>
          </a:solidFill>
        </p:spPr>
        <p:txBody>
          <a:bodyPr lIns="288000" tIns="288000" rIns="288000" bIns="360000"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6589-6752-474A-8776-83996FEAD64C}" type="datetime1">
              <a:rPr lang="fi-FI" smtClean="0"/>
              <a:t>16.1.2023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8071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357508"/>
            <a:ext cx="10512000" cy="1116000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818000"/>
            <a:ext cx="10512000" cy="43560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000" y="6542474"/>
            <a:ext cx="821527" cy="24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cap="all" baseline="0">
                <a:solidFill>
                  <a:srgbClr val="BFBFBF"/>
                </a:solidFill>
              </a:defRPr>
            </a:lvl1pPr>
          </a:lstStyle>
          <a:p>
            <a:fld id="{616A0243-FEB4-487C-B5F4-5C9E4544F571}" type="datetime1">
              <a:rPr lang="fi-FI" smtClean="0"/>
              <a:t>16.1.2023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0775" y="6542474"/>
            <a:ext cx="952849" cy="24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 cap="all" baseline="0">
                <a:solidFill>
                  <a:srgbClr val="BFBFBF"/>
                </a:solidFill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15C39E3-78A0-44AF-99E5-FD59FB680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6000" y="6542474"/>
            <a:ext cx="7297200" cy="24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 cap="none" baseline="0">
                <a:solidFill>
                  <a:srgbClr val="BFBFBF"/>
                </a:solidFill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grpSp>
        <p:nvGrpSpPr>
          <p:cNvPr id="5" name="Kuva 11">
            <a:extLst>
              <a:ext uri="{FF2B5EF4-FFF2-40B4-BE49-F238E27FC236}">
                <a16:creationId xmlns:a16="http://schemas.microsoft.com/office/drawing/2014/main" id="{7E6E30AC-6B97-4BB6-8EF3-D1347260E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72851" y="6251347"/>
            <a:ext cx="579664" cy="369707"/>
            <a:chOff x="11372851" y="6251347"/>
            <a:chExt cx="579664" cy="369707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623994E-0128-4C4D-9190-D8686B85690F}"/>
                </a:ext>
              </a:extLst>
            </p:cNvPr>
            <p:cNvSpPr/>
            <p:nvPr/>
          </p:nvSpPr>
          <p:spPr>
            <a:xfrm>
              <a:off x="11372891" y="6503582"/>
              <a:ext cx="410322" cy="117428"/>
            </a:xfrm>
            <a:custGeom>
              <a:avLst/>
              <a:gdLst>
                <a:gd name="connsiteX0" fmla="*/ 298384 w 410322"/>
                <a:gd name="connsiteY0" fmla="*/ 89557 h 117428"/>
                <a:gd name="connsiteX1" fmla="*/ 175496 w 410322"/>
                <a:gd name="connsiteY1" fmla="*/ 19109 h 117428"/>
                <a:gd name="connsiteX2" fmla="*/ 149990 w 410322"/>
                <a:gd name="connsiteY2" fmla="*/ 19109 h 117428"/>
                <a:gd name="connsiteX3" fmla="*/ 111903 w 410322"/>
                <a:gd name="connsiteY3" fmla="*/ 40851 h 117428"/>
                <a:gd name="connsiteX4" fmla="*/ 86398 w 410322"/>
                <a:gd name="connsiteY4" fmla="*/ 40851 h 117428"/>
                <a:gd name="connsiteX5" fmla="*/ 16054 w 410322"/>
                <a:gd name="connsiteY5" fmla="*/ 454 h 117428"/>
                <a:gd name="connsiteX6" fmla="*/ 12644 w 410322"/>
                <a:gd name="connsiteY6" fmla="*/ 454 h 117428"/>
                <a:gd name="connsiteX7" fmla="*/ 3370 w 410322"/>
                <a:gd name="connsiteY7" fmla="*/ 5813 h 117428"/>
                <a:gd name="connsiteX8" fmla="*/ 939 w 410322"/>
                <a:gd name="connsiteY8" fmla="*/ 15097 h 117428"/>
                <a:gd name="connsiteX9" fmla="*/ 3370 w 410322"/>
                <a:gd name="connsiteY9" fmla="*/ 17515 h 117428"/>
                <a:gd name="connsiteX10" fmla="*/ 86398 w 410322"/>
                <a:gd name="connsiteY10" fmla="*/ 65204 h 117428"/>
                <a:gd name="connsiteX11" fmla="*/ 111903 w 410322"/>
                <a:gd name="connsiteY11" fmla="*/ 65204 h 117428"/>
                <a:gd name="connsiteX12" fmla="*/ 149990 w 410322"/>
                <a:gd name="connsiteY12" fmla="*/ 43327 h 117428"/>
                <a:gd name="connsiteX13" fmla="*/ 175496 w 410322"/>
                <a:gd name="connsiteY13" fmla="*/ 43327 h 117428"/>
                <a:gd name="connsiteX14" fmla="*/ 298248 w 410322"/>
                <a:gd name="connsiteY14" fmla="*/ 113910 h 117428"/>
                <a:gd name="connsiteX15" fmla="*/ 323890 w 410322"/>
                <a:gd name="connsiteY15" fmla="*/ 114080 h 117428"/>
                <a:gd name="connsiteX16" fmla="*/ 406952 w 410322"/>
                <a:gd name="connsiteY16" fmla="*/ 66391 h 117428"/>
                <a:gd name="connsiteX17" fmla="*/ 409383 w 410322"/>
                <a:gd name="connsiteY17" fmla="*/ 57107 h 117428"/>
                <a:gd name="connsiteX18" fmla="*/ 406952 w 410322"/>
                <a:gd name="connsiteY18" fmla="*/ 54689 h 117428"/>
                <a:gd name="connsiteX19" fmla="*/ 397643 w 410322"/>
                <a:gd name="connsiteY19" fmla="*/ 49330 h 117428"/>
                <a:gd name="connsiteX20" fmla="*/ 394234 w 410322"/>
                <a:gd name="connsiteY20" fmla="*/ 49330 h 117428"/>
                <a:gd name="connsiteX21" fmla="*/ 323890 w 410322"/>
                <a:gd name="connsiteY21" fmla="*/ 89557 h 117428"/>
                <a:gd name="connsiteX22" fmla="*/ 298384 w 410322"/>
                <a:gd name="connsiteY22" fmla="*/ 89557 h 1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0322" h="117428">
                  <a:moveTo>
                    <a:pt x="298384" y="89557"/>
                  </a:moveTo>
                  <a:lnTo>
                    <a:pt x="175496" y="19109"/>
                  </a:lnTo>
                  <a:cubicBezTo>
                    <a:pt x="167599" y="14598"/>
                    <a:pt x="157888" y="14598"/>
                    <a:pt x="149990" y="19109"/>
                  </a:cubicBezTo>
                  <a:lnTo>
                    <a:pt x="111903" y="40851"/>
                  </a:lnTo>
                  <a:cubicBezTo>
                    <a:pt x="104016" y="45397"/>
                    <a:pt x="94285" y="45397"/>
                    <a:pt x="86398" y="40851"/>
                  </a:cubicBezTo>
                  <a:lnTo>
                    <a:pt x="16054" y="454"/>
                  </a:lnTo>
                  <a:cubicBezTo>
                    <a:pt x="14999" y="-151"/>
                    <a:pt x="13699" y="-151"/>
                    <a:pt x="12644" y="454"/>
                  </a:cubicBezTo>
                  <a:lnTo>
                    <a:pt x="3370" y="5813"/>
                  </a:lnTo>
                  <a:cubicBezTo>
                    <a:pt x="121" y="7709"/>
                    <a:pt x="-967" y="11866"/>
                    <a:pt x="939" y="15097"/>
                  </a:cubicBezTo>
                  <a:cubicBezTo>
                    <a:pt x="1528" y="16096"/>
                    <a:pt x="2365" y="16929"/>
                    <a:pt x="3370" y="17515"/>
                  </a:cubicBezTo>
                  <a:lnTo>
                    <a:pt x="86398" y="65204"/>
                  </a:lnTo>
                  <a:cubicBezTo>
                    <a:pt x="94285" y="69750"/>
                    <a:pt x="104016" y="69750"/>
                    <a:pt x="111903" y="65204"/>
                  </a:cubicBezTo>
                  <a:lnTo>
                    <a:pt x="149990" y="43327"/>
                  </a:lnTo>
                  <a:cubicBezTo>
                    <a:pt x="157878" y="38781"/>
                    <a:pt x="167608" y="38781"/>
                    <a:pt x="175496" y="43327"/>
                  </a:cubicBezTo>
                  <a:lnTo>
                    <a:pt x="298248" y="113910"/>
                  </a:lnTo>
                  <a:cubicBezTo>
                    <a:pt x="306145" y="118540"/>
                    <a:pt x="315931" y="118605"/>
                    <a:pt x="323890" y="114080"/>
                  </a:cubicBezTo>
                  <a:lnTo>
                    <a:pt x="406952" y="66391"/>
                  </a:lnTo>
                  <a:cubicBezTo>
                    <a:pt x="410202" y="64495"/>
                    <a:pt x="411289" y="60339"/>
                    <a:pt x="409383" y="57107"/>
                  </a:cubicBezTo>
                  <a:cubicBezTo>
                    <a:pt x="408793" y="56108"/>
                    <a:pt x="407958" y="55276"/>
                    <a:pt x="406952" y="54689"/>
                  </a:cubicBezTo>
                  <a:lnTo>
                    <a:pt x="397643" y="49330"/>
                  </a:lnTo>
                  <a:cubicBezTo>
                    <a:pt x="396590" y="48724"/>
                    <a:pt x="395287" y="48724"/>
                    <a:pt x="394234" y="49330"/>
                  </a:cubicBezTo>
                  <a:lnTo>
                    <a:pt x="323890" y="89557"/>
                  </a:lnTo>
                  <a:cubicBezTo>
                    <a:pt x="315996" y="94082"/>
                    <a:pt x="306278" y="94082"/>
                    <a:pt x="298384" y="89557"/>
                  </a:cubicBezTo>
                  <a:close/>
                </a:path>
              </a:pathLst>
            </a:custGeom>
            <a:solidFill>
              <a:srgbClr val="000000"/>
            </a:solidFill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F2032C14-6FF3-44C1-8E5D-CF86024C950C}"/>
                </a:ext>
              </a:extLst>
            </p:cNvPr>
            <p:cNvSpPr/>
            <p:nvPr/>
          </p:nvSpPr>
          <p:spPr>
            <a:xfrm>
              <a:off x="11372891" y="6454909"/>
              <a:ext cx="579720" cy="117286"/>
            </a:xfrm>
            <a:custGeom>
              <a:avLst/>
              <a:gdLst>
                <a:gd name="connsiteX0" fmla="*/ 563768 w 579720"/>
                <a:gd name="connsiteY0" fmla="*/ 49127 h 117286"/>
                <a:gd name="connsiteX1" fmla="*/ 493424 w 579720"/>
                <a:gd name="connsiteY1" fmla="*/ 89523 h 117286"/>
                <a:gd name="connsiteX2" fmla="*/ 467953 w 579720"/>
                <a:gd name="connsiteY2" fmla="*/ 89523 h 117286"/>
                <a:gd name="connsiteX3" fmla="*/ 397609 w 579720"/>
                <a:gd name="connsiteY3" fmla="*/ 49127 h 117286"/>
                <a:gd name="connsiteX4" fmla="*/ 394200 w 579720"/>
                <a:gd name="connsiteY4" fmla="*/ 49127 h 117286"/>
                <a:gd name="connsiteX5" fmla="*/ 323890 w 579720"/>
                <a:gd name="connsiteY5" fmla="*/ 89523 h 117286"/>
                <a:gd name="connsiteX6" fmla="*/ 298419 w 579720"/>
                <a:gd name="connsiteY6" fmla="*/ 89523 h 117286"/>
                <a:gd name="connsiteX7" fmla="*/ 175666 w 579720"/>
                <a:gd name="connsiteY7" fmla="*/ 18940 h 117286"/>
                <a:gd name="connsiteX8" fmla="*/ 150161 w 579720"/>
                <a:gd name="connsiteY8" fmla="*/ 18940 h 117286"/>
                <a:gd name="connsiteX9" fmla="*/ 111903 w 579720"/>
                <a:gd name="connsiteY9" fmla="*/ 40851 h 117286"/>
                <a:gd name="connsiteX10" fmla="*/ 86398 w 579720"/>
                <a:gd name="connsiteY10" fmla="*/ 40851 h 117286"/>
                <a:gd name="connsiteX11" fmla="*/ 16054 w 579720"/>
                <a:gd name="connsiteY11" fmla="*/ 454 h 117286"/>
                <a:gd name="connsiteX12" fmla="*/ 12644 w 579720"/>
                <a:gd name="connsiteY12" fmla="*/ 454 h 117286"/>
                <a:gd name="connsiteX13" fmla="*/ 3370 w 579720"/>
                <a:gd name="connsiteY13" fmla="*/ 5779 h 117286"/>
                <a:gd name="connsiteX14" fmla="*/ 939 w 579720"/>
                <a:gd name="connsiteY14" fmla="*/ 15063 h 117286"/>
                <a:gd name="connsiteX15" fmla="*/ 3370 w 579720"/>
                <a:gd name="connsiteY15" fmla="*/ 17481 h 117286"/>
                <a:gd name="connsiteX16" fmla="*/ 86398 w 579720"/>
                <a:gd name="connsiteY16" fmla="*/ 65204 h 117286"/>
                <a:gd name="connsiteX17" fmla="*/ 111903 w 579720"/>
                <a:gd name="connsiteY17" fmla="*/ 65204 h 117286"/>
                <a:gd name="connsiteX18" fmla="*/ 149990 w 579720"/>
                <a:gd name="connsiteY18" fmla="*/ 43293 h 117286"/>
                <a:gd name="connsiteX19" fmla="*/ 175496 w 579720"/>
                <a:gd name="connsiteY19" fmla="*/ 43293 h 117286"/>
                <a:gd name="connsiteX20" fmla="*/ 298248 w 579720"/>
                <a:gd name="connsiteY20" fmla="*/ 113876 h 117286"/>
                <a:gd name="connsiteX21" fmla="*/ 323719 w 579720"/>
                <a:gd name="connsiteY21" fmla="*/ 113876 h 117286"/>
                <a:gd name="connsiteX22" fmla="*/ 394063 w 579720"/>
                <a:gd name="connsiteY22" fmla="*/ 73480 h 117286"/>
                <a:gd name="connsiteX23" fmla="*/ 397473 w 579720"/>
                <a:gd name="connsiteY23" fmla="*/ 73480 h 117286"/>
                <a:gd name="connsiteX24" fmla="*/ 467817 w 579720"/>
                <a:gd name="connsiteY24" fmla="*/ 113876 h 117286"/>
                <a:gd name="connsiteX25" fmla="*/ 493288 w 579720"/>
                <a:gd name="connsiteY25" fmla="*/ 113876 h 117286"/>
                <a:gd name="connsiteX26" fmla="*/ 576350 w 579720"/>
                <a:gd name="connsiteY26" fmla="*/ 66188 h 117286"/>
                <a:gd name="connsiteX27" fmla="*/ 578782 w 579720"/>
                <a:gd name="connsiteY27" fmla="*/ 56904 h 117286"/>
                <a:gd name="connsiteX28" fmla="*/ 576350 w 579720"/>
                <a:gd name="connsiteY28" fmla="*/ 54486 h 117286"/>
                <a:gd name="connsiteX29" fmla="*/ 567042 w 579720"/>
                <a:gd name="connsiteY29" fmla="*/ 49127 h 117286"/>
                <a:gd name="connsiteX30" fmla="*/ 563768 w 579720"/>
                <a:gd name="connsiteY30" fmla="*/ 49127 h 11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9720" h="117286">
                  <a:moveTo>
                    <a:pt x="563768" y="49127"/>
                  </a:moveTo>
                  <a:lnTo>
                    <a:pt x="493424" y="89523"/>
                  </a:lnTo>
                  <a:cubicBezTo>
                    <a:pt x="485548" y="94070"/>
                    <a:pt x="475830" y="94070"/>
                    <a:pt x="467953" y="89523"/>
                  </a:cubicBezTo>
                  <a:lnTo>
                    <a:pt x="397609" y="49127"/>
                  </a:lnTo>
                  <a:cubicBezTo>
                    <a:pt x="396556" y="48521"/>
                    <a:pt x="395253" y="48521"/>
                    <a:pt x="394200" y="49127"/>
                  </a:cubicBezTo>
                  <a:lnTo>
                    <a:pt x="323890" y="89523"/>
                  </a:lnTo>
                  <a:cubicBezTo>
                    <a:pt x="316014" y="94070"/>
                    <a:pt x="306294" y="94070"/>
                    <a:pt x="298419" y="89523"/>
                  </a:cubicBezTo>
                  <a:lnTo>
                    <a:pt x="175666" y="18940"/>
                  </a:lnTo>
                  <a:cubicBezTo>
                    <a:pt x="167769" y="14429"/>
                    <a:pt x="158058" y="14429"/>
                    <a:pt x="150161" y="18940"/>
                  </a:cubicBezTo>
                  <a:lnTo>
                    <a:pt x="111903" y="40851"/>
                  </a:lnTo>
                  <a:cubicBezTo>
                    <a:pt x="104006" y="45362"/>
                    <a:pt x="94295" y="45362"/>
                    <a:pt x="86398" y="40851"/>
                  </a:cubicBezTo>
                  <a:lnTo>
                    <a:pt x="16054" y="454"/>
                  </a:lnTo>
                  <a:cubicBezTo>
                    <a:pt x="14999" y="-151"/>
                    <a:pt x="13699" y="-151"/>
                    <a:pt x="12644" y="454"/>
                  </a:cubicBezTo>
                  <a:lnTo>
                    <a:pt x="3370" y="5779"/>
                  </a:lnTo>
                  <a:cubicBezTo>
                    <a:pt x="121" y="7675"/>
                    <a:pt x="-967" y="11832"/>
                    <a:pt x="939" y="15063"/>
                  </a:cubicBezTo>
                  <a:cubicBezTo>
                    <a:pt x="1528" y="16062"/>
                    <a:pt x="2365" y="16895"/>
                    <a:pt x="3370" y="17481"/>
                  </a:cubicBezTo>
                  <a:lnTo>
                    <a:pt x="86398" y="65204"/>
                  </a:lnTo>
                  <a:cubicBezTo>
                    <a:pt x="94295" y="69715"/>
                    <a:pt x="104006" y="69715"/>
                    <a:pt x="111903" y="65204"/>
                  </a:cubicBezTo>
                  <a:lnTo>
                    <a:pt x="149990" y="43293"/>
                  </a:lnTo>
                  <a:cubicBezTo>
                    <a:pt x="157888" y="38782"/>
                    <a:pt x="167599" y="38782"/>
                    <a:pt x="175496" y="43293"/>
                  </a:cubicBezTo>
                  <a:lnTo>
                    <a:pt x="298248" y="113876"/>
                  </a:lnTo>
                  <a:cubicBezTo>
                    <a:pt x="306123" y="118423"/>
                    <a:pt x="315844" y="118423"/>
                    <a:pt x="323719" y="113876"/>
                  </a:cubicBezTo>
                  <a:lnTo>
                    <a:pt x="394063" y="73480"/>
                  </a:lnTo>
                  <a:cubicBezTo>
                    <a:pt x="395117" y="72874"/>
                    <a:pt x="396419" y="72874"/>
                    <a:pt x="397473" y="73480"/>
                  </a:cubicBezTo>
                  <a:lnTo>
                    <a:pt x="467817" y="113876"/>
                  </a:lnTo>
                  <a:cubicBezTo>
                    <a:pt x="475693" y="118423"/>
                    <a:pt x="485411" y="118423"/>
                    <a:pt x="493288" y="113876"/>
                  </a:cubicBezTo>
                  <a:lnTo>
                    <a:pt x="576350" y="66188"/>
                  </a:lnTo>
                  <a:cubicBezTo>
                    <a:pt x="579600" y="64292"/>
                    <a:pt x="580688" y="60135"/>
                    <a:pt x="578782" y="56904"/>
                  </a:cubicBezTo>
                  <a:cubicBezTo>
                    <a:pt x="578192" y="55905"/>
                    <a:pt x="577356" y="55072"/>
                    <a:pt x="576350" y="54486"/>
                  </a:cubicBezTo>
                  <a:lnTo>
                    <a:pt x="567042" y="49127"/>
                  </a:lnTo>
                  <a:cubicBezTo>
                    <a:pt x="566022" y="48572"/>
                    <a:pt x="564788" y="48572"/>
                    <a:pt x="563768" y="49127"/>
                  </a:cubicBezTo>
                  <a:close/>
                </a:path>
              </a:pathLst>
            </a:custGeom>
            <a:solidFill>
              <a:srgbClr val="000000"/>
            </a:solidFill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746ACE12-CFF3-4DDD-B5C5-86A92B19E4B7}"/>
                </a:ext>
              </a:extLst>
            </p:cNvPr>
            <p:cNvSpPr/>
            <p:nvPr/>
          </p:nvSpPr>
          <p:spPr>
            <a:xfrm>
              <a:off x="11372861" y="6251354"/>
              <a:ext cx="579914" cy="272143"/>
            </a:xfrm>
            <a:custGeom>
              <a:avLst/>
              <a:gdLst>
                <a:gd name="connsiteX0" fmla="*/ 467982 w 579914"/>
                <a:gd name="connsiteY0" fmla="*/ 244406 h 272143"/>
                <a:gd name="connsiteX1" fmla="*/ 277205 w 579914"/>
                <a:gd name="connsiteY1" fmla="*/ 134817 h 272143"/>
                <a:gd name="connsiteX2" fmla="*/ 275136 w 579914"/>
                <a:gd name="connsiteY2" fmla="*/ 127174 h 272143"/>
                <a:gd name="connsiteX3" fmla="*/ 277205 w 579914"/>
                <a:gd name="connsiteY3" fmla="*/ 125116 h 272143"/>
                <a:gd name="connsiteX4" fmla="*/ 277205 w 579914"/>
                <a:gd name="connsiteY4" fmla="*/ 125116 h 272143"/>
                <a:gd name="connsiteX5" fmla="*/ 302676 w 579914"/>
                <a:gd name="connsiteY5" fmla="*/ 125116 h 272143"/>
                <a:gd name="connsiteX6" fmla="*/ 467982 w 579914"/>
                <a:gd name="connsiteY6" fmla="*/ 220087 h 272143"/>
                <a:gd name="connsiteX7" fmla="*/ 493454 w 579914"/>
                <a:gd name="connsiteY7" fmla="*/ 220087 h 272143"/>
                <a:gd name="connsiteX8" fmla="*/ 576516 w 579914"/>
                <a:gd name="connsiteY8" fmla="*/ 172398 h 272143"/>
                <a:gd name="connsiteX9" fmla="*/ 578992 w 579914"/>
                <a:gd name="connsiteY9" fmla="*/ 163126 h 272143"/>
                <a:gd name="connsiteX10" fmla="*/ 576516 w 579914"/>
                <a:gd name="connsiteY10" fmla="*/ 160662 h 272143"/>
                <a:gd name="connsiteX11" fmla="*/ 302710 w 579914"/>
                <a:gd name="connsiteY11" fmla="*/ 3384 h 272143"/>
                <a:gd name="connsiteX12" fmla="*/ 277239 w 579914"/>
                <a:gd name="connsiteY12" fmla="*/ 3384 h 272143"/>
                <a:gd name="connsiteX13" fmla="*/ 3399 w 579914"/>
                <a:gd name="connsiteY13" fmla="*/ 160628 h 272143"/>
                <a:gd name="connsiteX14" fmla="*/ 922 w 579914"/>
                <a:gd name="connsiteY14" fmla="*/ 169900 h 272143"/>
                <a:gd name="connsiteX15" fmla="*/ 3399 w 579914"/>
                <a:gd name="connsiteY15" fmla="*/ 172364 h 272143"/>
                <a:gd name="connsiteX16" fmla="*/ 86427 w 579914"/>
                <a:gd name="connsiteY16" fmla="*/ 220053 h 272143"/>
                <a:gd name="connsiteX17" fmla="*/ 111932 w 579914"/>
                <a:gd name="connsiteY17" fmla="*/ 220053 h 272143"/>
                <a:gd name="connsiteX18" fmla="*/ 150020 w 579914"/>
                <a:gd name="connsiteY18" fmla="*/ 198176 h 272143"/>
                <a:gd name="connsiteX19" fmla="*/ 175525 w 579914"/>
                <a:gd name="connsiteY19" fmla="*/ 198176 h 272143"/>
                <a:gd name="connsiteX20" fmla="*/ 298277 w 579914"/>
                <a:gd name="connsiteY20" fmla="*/ 268759 h 272143"/>
                <a:gd name="connsiteX21" fmla="*/ 323748 w 579914"/>
                <a:gd name="connsiteY21" fmla="*/ 268759 h 272143"/>
                <a:gd name="connsiteX22" fmla="*/ 394092 w 579914"/>
                <a:gd name="connsiteY22" fmla="*/ 228329 h 272143"/>
                <a:gd name="connsiteX23" fmla="*/ 397502 w 579914"/>
                <a:gd name="connsiteY23" fmla="*/ 228329 h 272143"/>
                <a:gd name="connsiteX24" fmla="*/ 467846 w 579914"/>
                <a:gd name="connsiteY24" fmla="*/ 268759 h 272143"/>
                <a:gd name="connsiteX25" fmla="*/ 493317 w 579914"/>
                <a:gd name="connsiteY25" fmla="*/ 268759 h 272143"/>
                <a:gd name="connsiteX26" fmla="*/ 576380 w 579914"/>
                <a:gd name="connsiteY26" fmla="*/ 221036 h 272143"/>
                <a:gd name="connsiteX27" fmla="*/ 578811 w 579914"/>
                <a:gd name="connsiteY27" fmla="*/ 211753 h 272143"/>
                <a:gd name="connsiteX28" fmla="*/ 576380 w 579914"/>
                <a:gd name="connsiteY28" fmla="*/ 209335 h 272143"/>
                <a:gd name="connsiteX29" fmla="*/ 567071 w 579914"/>
                <a:gd name="connsiteY29" fmla="*/ 203976 h 272143"/>
                <a:gd name="connsiteX30" fmla="*/ 563661 w 579914"/>
                <a:gd name="connsiteY30" fmla="*/ 203976 h 272143"/>
                <a:gd name="connsiteX31" fmla="*/ 493454 w 579914"/>
                <a:gd name="connsiteY31" fmla="*/ 244406 h 272143"/>
                <a:gd name="connsiteX32" fmla="*/ 467982 w 579914"/>
                <a:gd name="connsiteY32" fmla="*/ 244406 h 27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9914" h="272143">
                  <a:moveTo>
                    <a:pt x="467982" y="244406"/>
                  </a:moveTo>
                  <a:lnTo>
                    <a:pt x="277205" y="134817"/>
                  </a:lnTo>
                  <a:cubicBezTo>
                    <a:pt x="274512" y="133275"/>
                    <a:pt x="273585" y="129853"/>
                    <a:pt x="275136" y="127174"/>
                  </a:cubicBezTo>
                  <a:cubicBezTo>
                    <a:pt x="275631" y="126319"/>
                    <a:pt x="276345" y="125608"/>
                    <a:pt x="277205" y="125116"/>
                  </a:cubicBezTo>
                  <a:lnTo>
                    <a:pt x="277205" y="125116"/>
                  </a:lnTo>
                  <a:cubicBezTo>
                    <a:pt x="285089" y="120604"/>
                    <a:pt x="294792" y="120604"/>
                    <a:pt x="302676" y="125116"/>
                  </a:cubicBezTo>
                  <a:lnTo>
                    <a:pt x="467982" y="220087"/>
                  </a:lnTo>
                  <a:cubicBezTo>
                    <a:pt x="475866" y="224599"/>
                    <a:pt x="485570" y="224599"/>
                    <a:pt x="493454" y="220087"/>
                  </a:cubicBezTo>
                  <a:lnTo>
                    <a:pt x="576516" y="172398"/>
                  </a:lnTo>
                  <a:cubicBezTo>
                    <a:pt x="579772" y="170518"/>
                    <a:pt x="580884" y="166367"/>
                    <a:pt x="578992" y="163126"/>
                  </a:cubicBezTo>
                  <a:cubicBezTo>
                    <a:pt x="578398" y="162104"/>
                    <a:pt x="577542" y="161255"/>
                    <a:pt x="576516" y="160662"/>
                  </a:cubicBezTo>
                  <a:lnTo>
                    <a:pt x="302710" y="3384"/>
                  </a:lnTo>
                  <a:cubicBezTo>
                    <a:pt x="294826" y="-1128"/>
                    <a:pt x="285123" y="-1128"/>
                    <a:pt x="277239" y="3384"/>
                  </a:cubicBezTo>
                  <a:lnTo>
                    <a:pt x="3399" y="160628"/>
                  </a:lnTo>
                  <a:cubicBezTo>
                    <a:pt x="141" y="162508"/>
                    <a:pt x="-968" y="166659"/>
                    <a:pt x="922" y="169900"/>
                  </a:cubicBezTo>
                  <a:cubicBezTo>
                    <a:pt x="1518" y="170922"/>
                    <a:pt x="2372" y="171771"/>
                    <a:pt x="3399" y="172364"/>
                  </a:cubicBezTo>
                  <a:lnTo>
                    <a:pt x="86427" y="220053"/>
                  </a:lnTo>
                  <a:cubicBezTo>
                    <a:pt x="94324" y="224564"/>
                    <a:pt x="104035" y="224564"/>
                    <a:pt x="111932" y="220053"/>
                  </a:cubicBezTo>
                  <a:lnTo>
                    <a:pt x="150020" y="198176"/>
                  </a:lnTo>
                  <a:cubicBezTo>
                    <a:pt x="157907" y="193629"/>
                    <a:pt x="167637" y="193629"/>
                    <a:pt x="175525" y="198176"/>
                  </a:cubicBezTo>
                  <a:lnTo>
                    <a:pt x="298277" y="268759"/>
                  </a:lnTo>
                  <a:cubicBezTo>
                    <a:pt x="306162" y="273271"/>
                    <a:pt x="315864" y="273271"/>
                    <a:pt x="323748" y="268759"/>
                  </a:cubicBezTo>
                  <a:lnTo>
                    <a:pt x="394092" y="228329"/>
                  </a:lnTo>
                  <a:cubicBezTo>
                    <a:pt x="395146" y="227723"/>
                    <a:pt x="396449" y="227723"/>
                    <a:pt x="397502" y="228329"/>
                  </a:cubicBezTo>
                  <a:lnTo>
                    <a:pt x="467846" y="268759"/>
                  </a:lnTo>
                  <a:cubicBezTo>
                    <a:pt x="475730" y="273271"/>
                    <a:pt x="485434" y="273271"/>
                    <a:pt x="493317" y="268759"/>
                  </a:cubicBezTo>
                  <a:lnTo>
                    <a:pt x="576380" y="221036"/>
                  </a:lnTo>
                  <a:cubicBezTo>
                    <a:pt x="579629" y="219140"/>
                    <a:pt x="580717" y="214984"/>
                    <a:pt x="578811" y="211753"/>
                  </a:cubicBezTo>
                  <a:cubicBezTo>
                    <a:pt x="578221" y="210753"/>
                    <a:pt x="577386" y="209921"/>
                    <a:pt x="576380" y="209335"/>
                  </a:cubicBezTo>
                  <a:lnTo>
                    <a:pt x="567071" y="203976"/>
                  </a:lnTo>
                  <a:cubicBezTo>
                    <a:pt x="566017" y="203370"/>
                    <a:pt x="564715" y="203370"/>
                    <a:pt x="563661" y="203976"/>
                  </a:cubicBezTo>
                  <a:lnTo>
                    <a:pt x="493454" y="244406"/>
                  </a:lnTo>
                  <a:cubicBezTo>
                    <a:pt x="485570" y="248918"/>
                    <a:pt x="475866" y="248918"/>
                    <a:pt x="467982" y="244406"/>
                  </a:cubicBezTo>
                  <a:close/>
                </a:path>
              </a:pathLst>
            </a:custGeom>
            <a:solidFill>
              <a:srgbClr val="000000"/>
            </a:solidFill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4003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  <p:sldLayoutId id="2147483797" r:id="rId34"/>
    <p:sldLayoutId id="2147483798" r:id="rId35"/>
    <p:sldLayoutId id="2147483799" r:id="rId36"/>
    <p:sldLayoutId id="2147483800" r:id="rId37"/>
    <p:sldLayoutId id="2147483801" r:id="rId38"/>
    <p:sldLayoutId id="2147483802" r:id="rId39"/>
    <p:sldLayoutId id="2147483803" r:id="rId40"/>
    <p:sldLayoutId id="2147483804" r:id="rId41"/>
    <p:sldLayoutId id="2147483805" r:id="rId42"/>
    <p:sldLayoutId id="2147483806" r:id="rId43"/>
    <p:sldLayoutId id="2147483807" r:id="rId44"/>
  </p:sldLayoutIdLst>
  <p:hf hdr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354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268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9B95A-F99E-A34A-B776-E5E586D9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67" y="656041"/>
            <a:ext cx="10515600" cy="512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33135-AD9F-AB4F-B7F8-88B6B8189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422" y="1526553"/>
            <a:ext cx="10515600" cy="46754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53B7F-2788-A448-A159-FA2CECCD5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ECAC0-8F28-274B-9556-6DD9D9AB4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1BCFB7-E586-3941-9A06-0E486B156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01/16/2023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36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600"/>
        </a:spcAft>
        <a:buFont typeface="Arial" panose="020B0604020202020204" pitchFamily="34" charset="0"/>
        <a:buChar char="•"/>
        <a:defRPr sz="12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98">
          <p15:clr>
            <a:srgbClr val="F26B43"/>
          </p15:clr>
        </p15:guide>
        <p15:guide id="3" pos="758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96">
          <p15:clr>
            <a:srgbClr val="F26B43"/>
          </p15:clr>
        </p15:guide>
        <p15:guide id="6" orient="horz" pos="4224">
          <p15:clr>
            <a:srgbClr val="F26B43"/>
          </p15:clr>
        </p15:guide>
        <p15:guide id="7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customXml" Target="../ink/ink11.xml"/><Relationship Id="rId26" Type="http://schemas.openxmlformats.org/officeDocument/2006/relationships/customXml" Target="../ink/ink19.xml"/><Relationship Id="rId39" Type="http://schemas.openxmlformats.org/officeDocument/2006/relationships/customXml" Target="../ink/ink30.xml"/><Relationship Id="rId3" Type="http://schemas.openxmlformats.org/officeDocument/2006/relationships/image" Target="../media/image211.png"/><Relationship Id="rId21" Type="http://schemas.openxmlformats.org/officeDocument/2006/relationships/customXml" Target="../ink/ink14.xml"/><Relationship Id="rId34" Type="http://schemas.openxmlformats.org/officeDocument/2006/relationships/image" Target="../media/image280.png"/><Relationship Id="rId42" Type="http://schemas.openxmlformats.org/officeDocument/2006/relationships/customXml" Target="../ink/ink33.xml"/><Relationship Id="rId68" Type="http://schemas.openxmlformats.org/officeDocument/2006/relationships/customXml" Target="../ink/ink40.xml"/><Relationship Id="rId7" Type="http://schemas.openxmlformats.org/officeDocument/2006/relationships/image" Target="../media/image231.png"/><Relationship Id="rId12" Type="http://schemas.openxmlformats.org/officeDocument/2006/relationships/customXml" Target="../ink/ink6.xml"/><Relationship Id="rId17" Type="http://schemas.openxmlformats.org/officeDocument/2006/relationships/image" Target="../media/image26.png"/><Relationship Id="rId25" Type="http://schemas.openxmlformats.org/officeDocument/2006/relationships/customXml" Target="../ink/ink18.xml"/><Relationship Id="rId33" Type="http://schemas.openxmlformats.org/officeDocument/2006/relationships/customXml" Target="../ink/ink25.xml"/><Relationship Id="rId38" Type="http://schemas.openxmlformats.org/officeDocument/2006/relationships/customXml" Target="../ink/ink29.xml"/><Relationship Id="rId46" Type="http://schemas.openxmlformats.org/officeDocument/2006/relationships/customXml" Target="../ink/ink37.xml"/><Relationship Id="rId67" Type="http://schemas.openxmlformats.org/officeDocument/2006/relationships/customXml" Target="../ink/ink39.xml"/><Relationship Id="rId2" Type="http://schemas.openxmlformats.org/officeDocument/2006/relationships/customXml" Target="../ink/ink1.xml"/><Relationship Id="rId16" Type="http://schemas.openxmlformats.org/officeDocument/2006/relationships/customXml" Target="../ink/ink10.xml"/><Relationship Id="rId20" Type="http://schemas.openxmlformats.org/officeDocument/2006/relationships/customXml" Target="../ink/ink13.xml"/><Relationship Id="rId29" Type="http://schemas.openxmlformats.org/officeDocument/2006/relationships/customXml" Target="../ink/ink22.xml"/><Relationship Id="rId41" Type="http://schemas.openxmlformats.org/officeDocument/2006/relationships/customXml" Target="../ink/ink32.xml"/><Relationship Id="rId7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51.png"/><Relationship Id="rId24" Type="http://schemas.openxmlformats.org/officeDocument/2006/relationships/customXml" Target="../ink/ink17.xml"/><Relationship Id="rId32" Type="http://schemas.openxmlformats.org/officeDocument/2006/relationships/image" Target="../media/image270.png"/><Relationship Id="rId37" Type="http://schemas.openxmlformats.org/officeDocument/2006/relationships/customXml" Target="../ink/ink28.xml"/><Relationship Id="rId40" Type="http://schemas.openxmlformats.org/officeDocument/2006/relationships/customXml" Target="../ink/ink31.xml"/><Relationship Id="rId45" Type="http://schemas.openxmlformats.org/officeDocument/2006/relationships/customXml" Target="../ink/ink36.xml"/><Relationship Id="rId66" Type="http://schemas.openxmlformats.org/officeDocument/2006/relationships/customXml" Target="../ink/ink38.xml"/><Relationship Id="rId5" Type="http://schemas.openxmlformats.org/officeDocument/2006/relationships/image" Target="../media/image22.png"/><Relationship Id="rId15" Type="http://schemas.openxmlformats.org/officeDocument/2006/relationships/customXml" Target="../ink/ink9.xml"/><Relationship Id="rId23" Type="http://schemas.openxmlformats.org/officeDocument/2006/relationships/customXml" Target="../ink/ink16.xml"/><Relationship Id="rId28" Type="http://schemas.openxmlformats.org/officeDocument/2006/relationships/customXml" Target="../ink/ink21.xml"/><Relationship Id="rId36" Type="http://schemas.openxmlformats.org/officeDocument/2006/relationships/customXml" Target="../ink/ink27.xml"/><Relationship Id="rId10" Type="http://schemas.openxmlformats.org/officeDocument/2006/relationships/customXml" Target="../ink/ink5.xml"/><Relationship Id="rId19" Type="http://schemas.openxmlformats.org/officeDocument/2006/relationships/customXml" Target="../ink/ink12.xml"/><Relationship Id="rId31" Type="http://schemas.openxmlformats.org/officeDocument/2006/relationships/customXml" Target="../ink/ink24.xml"/><Relationship Id="rId44" Type="http://schemas.openxmlformats.org/officeDocument/2006/relationships/customXml" Target="../ink/ink35.xml"/><Relationship Id="rId65" Type="http://schemas.openxmlformats.org/officeDocument/2006/relationships/image" Target="../media/image190.png"/><Relationship Id="rId4" Type="http://schemas.openxmlformats.org/officeDocument/2006/relationships/customXml" Target="../ink/ink2.xml"/><Relationship Id="rId9" Type="http://schemas.openxmlformats.org/officeDocument/2006/relationships/image" Target="../media/image24.png"/><Relationship Id="rId14" Type="http://schemas.openxmlformats.org/officeDocument/2006/relationships/customXml" Target="../ink/ink8.xml"/><Relationship Id="rId22" Type="http://schemas.openxmlformats.org/officeDocument/2006/relationships/customXml" Target="../ink/ink15.xml"/><Relationship Id="rId27" Type="http://schemas.openxmlformats.org/officeDocument/2006/relationships/customXml" Target="../ink/ink20.xml"/><Relationship Id="rId30" Type="http://schemas.openxmlformats.org/officeDocument/2006/relationships/customXml" Target="../ink/ink23.xml"/><Relationship Id="rId35" Type="http://schemas.openxmlformats.org/officeDocument/2006/relationships/customXml" Target="../ink/ink26.xml"/><Relationship Id="rId43" Type="http://schemas.openxmlformats.org/officeDocument/2006/relationships/customXml" Target="../ink/ink34.xml"/><Relationship Id="rId69" Type="http://schemas.openxmlformats.org/officeDocument/2006/relationships/customXml" Target="../ink/ink41.xml"/><Relationship Id="rId8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8.xml"/><Relationship Id="rId18" Type="http://schemas.openxmlformats.org/officeDocument/2006/relationships/customXml" Target="../ink/ink52.xml"/><Relationship Id="rId26" Type="http://schemas.openxmlformats.org/officeDocument/2006/relationships/customXml" Target="../ink/ink60.xml"/><Relationship Id="rId39" Type="http://schemas.openxmlformats.org/officeDocument/2006/relationships/customXml" Target="../ink/ink71.xml"/><Relationship Id="rId3" Type="http://schemas.openxmlformats.org/officeDocument/2006/relationships/image" Target="../media/image211.png"/><Relationship Id="rId21" Type="http://schemas.openxmlformats.org/officeDocument/2006/relationships/customXml" Target="../ink/ink55.xml"/><Relationship Id="rId34" Type="http://schemas.openxmlformats.org/officeDocument/2006/relationships/image" Target="../media/image280.png"/><Relationship Id="rId42" Type="http://schemas.openxmlformats.org/officeDocument/2006/relationships/customXml" Target="../ink/ink74.xml"/><Relationship Id="rId68" Type="http://schemas.openxmlformats.org/officeDocument/2006/relationships/customXml" Target="../ink/ink81.xml"/><Relationship Id="rId7" Type="http://schemas.openxmlformats.org/officeDocument/2006/relationships/image" Target="../media/image231.png"/><Relationship Id="rId12" Type="http://schemas.openxmlformats.org/officeDocument/2006/relationships/customXml" Target="../ink/ink47.xml"/><Relationship Id="rId17" Type="http://schemas.openxmlformats.org/officeDocument/2006/relationships/image" Target="../media/image26.png"/><Relationship Id="rId25" Type="http://schemas.openxmlformats.org/officeDocument/2006/relationships/customXml" Target="../ink/ink59.xml"/><Relationship Id="rId33" Type="http://schemas.openxmlformats.org/officeDocument/2006/relationships/customXml" Target="../ink/ink66.xml"/><Relationship Id="rId38" Type="http://schemas.openxmlformats.org/officeDocument/2006/relationships/customXml" Target="../ink/ink70.xml"/><Relationship Id="rId46" Type="http://schemas.openxmlformats.org/officeDocument/2006/relationships/customXml" Target="../ink/ink78.xml"/><Relationship Id="rId67" Type="http://schemas.openxmlformats.org/officeDocument/2006/relationships/customXml" Target="../ink/ink80.xml"/><Relationship Id="rId2" Type="http://schemas.openxmlformats.org/officeDocument/2006/relationships/customXml" Target="../ink/ink42.xml"/><Relationship Id="rId16" Type="http://schemas.openxmlformats.org/officeDocument/2006/relationships/customXml" Target="../ink/ink51.xml"/><Relationship Id="rId20" Type="http://schemas.openxmlformats.org/officeDocument/2006/relationships/customXml" Target="../ink/ink54.xml"/><Relationship Id="rId29" Type="http://schemas.openxmlformats.org/officeDocument/2006/relationships/customXml" Target="../ink/ink63.xml"/><Relationship Id="rId41" Type="http://schemas.openxmlformats.org/officeDocument/2006/relationships/customXml" Target="../ink/ink73.xml"/><Relationship Id="rId7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11" Type="http://schemas.openxmlformats.org/officeDocument/2006/relationships/image" Target="../media/image251.png"/><Relationship Id="rId24" Type="http://schemas.openxmlformats.org/officeDocument/2006/relationships/customXml" Target="../ink/ink58.xml"/><Relationship Id="rId32" Type="http://schemas.openxmlformats.org/officeDocument/2006/relationships/image" Target="../media/image270.png"/><Relationship Id="rId37" Type="http://schemas.openxmlformats.org/officeDocument/2006/relationships/customXml" Target="../ink/ink69.xml"/><Relationship Id="rId40" Type="http://schemas.openxmlformats.org/officeDocument/2006/relationships/customXml" Target="../ink/ink72.xml"/><Relationship Id="rId45" Type="http://schemas.openxmlformats.org/officeDocument/2006/relationships/customXml" Target="../ink/ink77.xml"/><Relationship Id="rId66" Type="http://schemas.openxmlformats.org/officeDocument/2006/relationships/customXml" Target="../ink/ink79.xml"/><Relationship Id="rId5" Type="http://schemas.openxmlformats.org/officeDocument/2006/relationships/image" Target="../media/image22.png"/><Relationship Id="rId15" Type="http://schemas.openxmlformats.org/officeDocument/2006/relationships/customXml" Target="../ink/ink50.xml"/><Relationship Id="rId23" Type="http://schemas.openxmlformats.org/officeDocument/2006/relationships/customXml" Target="../ink/ink57.xml"/><Relationship Id="rId28" Type="http://schemas.openxmlformats.org/officeDocument/2006/relationships/customXml" Target="../ink/ink62.xml"/><Relationship Id="rId36" Type="http://schemas.openxmlformats.org/officeDocument/2006/relationships/customXml" Target="../ink/ink68.xml"/><Relationship Id="rId10" Type="http://schemas.openxmlformats.org/officeDocument/2006/relationships/customXml" Target="../ink/ink46.xml"/><Relationship Id="rId19" Type="http://schemas.openxmlformats.org/officeDocument/2006/relationships/customXml" Target="../ink/ink53.xml"/><Relationship Id="rId31" Type="http://schemas.openxmlformats.org/officeDocument/2006/relationships/customXml" Target="../ink/ink65.xml"/><Relationship Id="rId44" Type="http://schemas.openxmlformats.org/officeDocument/2006/relationships/customXml" Target="../ink/ink76.xml"/><Relationship Id="rId65" Type="http://schemas.openxmlformats.org/officeDocument/2006/relationships/image" Target="../media/image190.png"/><Relationship Id="rId4" Type="http://schemas.openxmlformats.org/officeDocument/2006/relationships/customXml" Target="../ink/ink43.xml"/><Relationship Id="rId9" Type="http://schemas.openxmlformats.org/officeDocument/2006/relationships/image" Target="../media/image24.png"/><Relationship Id="rId14" Type="http://schemas.openxmlformats.org/officeDocument/2006/relationships/customXml" Target="../ink/ink49.xml"/><Relationship Id="rId22" Type="http://schemas.openxmlformats.org/officeDocument/2006/relationships/customXml" Target="../ink/ink56.xml"/><Relationship Id="rId27" Type="http://schemas.openxmlformats.org/officeDocument/2006/relationships/customXml" Target="../ink/ink61.xml"/><Relationship Id="rId30" Type="http://schemas.openxmlformats.org/officeDocument/2006/relationships/customXml" Target="../ink/ink64.xml"/><Relationship Id="rId35" Type="http://schemas.openxmlformats.org/officeDocument/2006/relationships/customXml" Target="../ink/ink67.xml"/><Relationship Id="rId43" Type="http://schemas.openxmlformats.org/officeDocument/2006/relationships/customXml" Target="../ink/ink75.xml"/><Relationship Id="rId69" Type="http://schemas.openxmlformats.org/officeDocument/2006/relationships/customXml" Target="../ink/ink82.xml"/><Relationship Id="rId8" Type="http://schemas.openxmlformats.org/officeDocument/2006/relationships/customXml" Target="../ink/ink45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9.xml"/><Relationship Id="rId18" Type="http://schemas.openxmlformats.org/officeDocument/2006/relationships/customXml" Target="../ink/ink93.xml"/><Relationship Id="rId26" Type="http://schemas.openxmlformats.org/officeDocument/2006/relationships/customXml" Target="../ink/ink101.xml"/><Relationship Id="rId39" Type="http://schemas.openxmlformats.org/officeDocument/2006/relationships/customXml" Target="../ink/ink112.xml"/><Relationship Id="rId3" Type="http://schemas.openxmlformats.org/officeDocument/2006/relationships/image" Target="../media/image271.png"/><Relationship Id="rId21" Type="http://schemas.openxmlformats.org/officeDocument/2006/relationships/customXml" Target="../ink/ink96.xml"/><Relationship Id="rId34" Type="http://schemas.openxmlformats.org/officeDocument/2006/relationships/image" Target="../media/image34.png"/><Relationship Id="rId42" Type="http://schemas.openxmlformats.org/officeDocument/2006/relationships/customXml" Target="../ink/ink114.xml"/><Relationship Id="rId47" Type="http://schemas.openxmlformats.org/officeDocument/2006/relationships/customXml" Target="../ink/ink119.xml"/><Relationship Id="rId50" Type="http://schemas.openxmlformats.org/officeDocument/2006/relationships/customXml" Target="../ink/ink121.xml"/><Relationship Id="rId7" Type="http://schemas.openxmlformats.org/officeDocument/2006/relationships/image" Target="../media/image29.png"/><Relationship Id="rId12" Type="http://schemas.openxmlformats.org/officeDocument/2006/relationships/customXml" Target="../ink/ink88.xml"/><Relationship Id="rId17" Type="http://schemas.openxmlformats.org/officeDocument/2006/relationships/image" Target="../media/image32.png"/><Relationship Id="rId25" Type="http://schemas.openxmlformats.org/officeDocument/2006/relationships/customXml" Target="../ink/ink100.xml"/><Relationship Id="rId33" Type="http://schemas.openxmlformats.org/officeDocument/2006/relationships/customXml" Target="../ink/ink107.xml"/><Relationship Id="rId38" Type="http://schemas.openxmlformats.org/officeDocument/2006/relationships/customXml" Target="../ink/ink111.xml"/><Relationship Id="rId46" Type="http://schemas.openxmlformats.org/officeDocument/2006/relationships/customXml" Target="../ink/ink118.xml"/><Relationship Id="rId2" Type="http://schemas.openxmlformats.org/officeDocument/2006/relationships/customXml" Target="../ink/ink83.xml"/><Relationship Id="rId16" Type="http://schemas.openxmlformats.org/officeDocument/2006/relationships/customXml" Target="../ink/ink92.xml"/><Relationship Id="rId20" Type="http://schemas.openxmlformats.org/officeDocument/2006/relationships/customXml" Target="../ink/ink95.xml"/><Relationship Id="rId29" Type="http://schemas.openxmlformats.org/officeDocument/2006/relationships/customXml" Target="../ink/ink104.xml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5.xml"/><Relationship Id="rId11" Type="http://schemas.openxmlformats.org/officeDocument/2006/relationships/image" Target="../media/image31.png"/><Relationship Id="rId24" Type="http://schemas.openxmlformats.org/officeDocument/2006/relationships/customXml" Target="../ink/ink99.xml"/><Relationship Id="rId32" Type="http://schemas.openxmlformats.org/officeDocument/2006/relationships/image" Target="../media/image33.png"/><Relationship Id="rId37" Type="http://schemas.openxmlformats.org/officeDocument/2006/relationships/customXml" Target="../ink/ink110.xml"/><Relationship Id="rId40" Type="http://schemas.openxmlformats.org/officeDocument/2006/relationships/customXml" Target="../ink/ink113.xml"/><Relationship Id="rId45" Type="http://schemas.openxmlformats.org/officeDocument/2006/relationships/customXml" Target="../ink/ink117.xml"/><Relationship Id="rId53" Type="http://schemas.openxmlformats.org/officeDocument/2006/relationships/image" Target="../media/image29.emf"/><Relationship Id="rId5" Type="http://schemas.openxmlformats.org/officeDocument/2006/relationships/image" Target="../media/image281.png"/><Relationship Id="rId15" Type="http://schemas.openxmlformats.org/officeDocument/2006/relationships/customXml" Target="../ink/ink91.xml"/><Relationship Id="rId23" Type="http://schemas.openxmlformats.org/officeDocument/2006/relationships/customXml" Target="../ink/ink98.xml"/><Relationship Id="rId28" Type="http://schemas.openxmlformats.org/officeDocument/2006/relationships/customXml" Target="../ink/ink103.xml"/><Relationship Id="rId36" Type="http://schemas.openxmlformats.org/officeDocument/2006/relationships/customXml" Target="../ink/ink109.xml"/><Relationship Id="rId49" Type="http://schemas.openxmlformats.org/officeDocument/2006/relationships/customXml" Target="../ink/ink120.xml"/><Relationship Id="rId10" Type="http://schemas.openxmlformats.org/officeDocument/2006/relationships/customXml" Target="../ink/ink87.xml"/><Relationship Id="rId19" Type="http://schemas.openxmlformats.org/officeDocument/2006/relationships/customXml" Target="../ink/ink94.xml"/><Relationship Id="rId31" Type="http://schemas.openxmlformats.org/officeDocument/2006/relationships/customXml" Target="../ink/ink106.xml"/><Relationship Id="rId44" Type="http://schemas.openxmlformats.org/officeDocument/2006/relationships/customXml" Target="../ink/ink116.xml"/><Relationship Id="rId52" Type="http://schemas.openxmlformats.org/officeDocument/2006/relationships/customXml" Target="../ink/ink123.xml"/><Relationship Id="rId4" Type="http://schemas.openxmlformats.org/officeDocument/2006/relationships/customXml" Target="../ink/ink84.xml"/><Relationship Id="rId9" Type="http://schemas.openxmlformats.org/officeDocument/2006/relationships/image" Target="../media/image30.png"/><Relationship Id="rId14" Type="http://schemas.openxmlformats.org/officeDocument/2006/relationships/customXml" Target="../ink/ink90.xml"/><Relationship Id="rId22" Type="http://schemas.openxmlformats.org/officeDocument/2006/relationships/customXml" Target="../ink/ink97.xml"/><Relationship Id="rId27" Type="http://schemas.openxmlformats.org/officeDocument/2006/relationships/customXml" Target="../ink/ink102.xml"/><Relationship Id="rId30" Type="http://schemas.openxmlformats.org/officeDocument/2006/relationships/customXml" Target="../ink/ink105.xml"/><Relationship Id="rId35" Type="http://schemas.openxmlformats.org/officeDocument/2006/relationships/customXml" Target="../ink/ink108.xml"/><Relationship Id="rId43" Type="http://schemas.openxmlformats.org/officeDocument/2006/relationships/customXml" Target="../ink/ink115.xml"/><Relationship Id="rId48" Type="http://schemas.openxmlformats.org/officeDocument/2006/relationships/image" Target="../media/image36.png"/><Relationship Id="rId8" Type="http://schemas.openxmlformats.org/officeDocument/2006/relationships/customXml" Target="../ink/ink86.xml"/><Relationship Id="rId51" Type="http://schemas.openxmlformats.org/officeDocument/2006/relationships/customXml" Target="../ink/ink12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0.xml"/><Relationship Id="rId18" Type="http://schemas.openxmlformats.org/officeDocument/2006/relationships/customXml" Target="../ink/ink134.xml"/><Relationship Id="rId26" Type="http://schemas.openxmlformats.org/officeDocument/2006/relationships/customXml" Target="../ink/ink142.xml"/><Relationship Id="rId39" Type="http://schemas.openxmlformats.org/officeDocument/2006/relationships/customXml" Target="../ink/ink153.xml"/><Relationship Id="rId3" Type="http://schemas.openxmlformats.org/officeDocument/2006/relationships/image" Target="../media/image271.png"/><Relationship Id="rId21" Type="http://schemas.openxmlformats.org/officeDocument/2006/relationships/customXml" Target="../ink/ink137.xml"/><Relationship Id="rId34" Type="http://schemas.openxmlformats.org/officeDocument/2006/relationships/image" Target="../media/image34.png"/><Relationship Id="rId42" Type="http://schemas.openxmlformats.org/officeDocument/2006/relationships/customXml" Target="../ink/ink155.xml"/><Relationship Id="rId47" Type="http://schemas.openxmlformats.org/officeDocument/2006/relationships/customXml" Target="../ink/ink160.xml"/><Relationship Id="rId50" Type="http://schemas.openxmlformats.org/officeDocument/2006/relationships/customXml" Target="../ink/ink162.xml"/><Relationship Id="rId7" Type="http://schemas.openxmlformats.org/officeDocument/2006/relationships/image" Target="../media/image29.png"/><Relationship Id="rId12" Type="http://schemas.openxmlformats.org/officeDocument/2006/relationships/customXml" Target="../ink/ink129.xml"/><Relationship Id="rId17" Type="http://schemas.openxmlformats.org/officeDocument/2006/relationships/image" Target="../media/image32.png"/><Relationship Id="rId25" Type="http://schemas.openxmlformats.org/officeDocument/2006/relationships/customXml" Target="../ink/ink141.xml"/><Relationship Id="rId33" Type="http://schemas.openxmlformats.org/officeDocument/2006/relationships/customXml" Target="../ink/ink148.xml"/><Relationship Id="rId38" Type="http://schemas.openxmlformats.org/officeDocument/2006/relationships/customXml" Target="../ink/ink152.xml"/><Relationship Id="rId46" Type="http://schemas.openxmlformats.org/officeDocument/2006/relationships/customXml" Target="../ink/ink159.xml"/><Relationship Id="rId2" Type="http://schemas.openxmlformats.org/officeDocument/2006/relationships/customXml" Target="../ink/ink124.xml"/><Relationship Id="rId16" Type="http://schemas.openxmlformats.org/officeDocument/2006/relationships/customXml" Target="../ink/ink133.xml"/><Relationship Id="rId20" Type="http://schemas.openxmlformats.org/officeDocument/2006/relationships/customXml" Target="../ink/ink136.xml"/><Relationship Id="rId29" Type="http://schemas.openxmlformats.org/officeDocument/2006/relationships/customXml" Target="../ink/ink145.xml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6.xml"/><Relationship Id="rId11" Type="http://schemas.openxmlformats.org/officeDocument/2006/relationships/image" Target="../media/image31.png"/><Relationship Id="rId24" Type="http://schemas.openxmlformats.org/officeDocument/2006/relationships/customXml" Target="../ink/ink140.xml"/><Relationship Id="rId32" Type="http://schemas.openxmlformats.org/officeDocument/2006/relationships/image" Target="../media/image33.png"/><Relationship Id="rId37" Type="http://schemas.openxmlformats.org/officeDocument/2006/relationships/customXml" Target="../ink/ink151.xml"/><Relationship Id="rId40" Type="http://schemas.openxmlformats.org/officeDocument/2006/relationships/customXml" Target="../ink/ink154.xml"/><Relationship Id="rId45" Type="http://schemas.openxmlformats.org/officeDocument/2006/relationships/customXml" Target="../ink/ink158.xml"/><Relationship Id="rId5" Type="http://schemas.openxmlformats.org/officeDocument/2006/relationships/image" Target="../media/image281.png"/><Relationship Id="rId15" Type="http://schemas.openxmlformats.org/officeDocument/2006/relationships/customXml" Target="../ink/ink132.xml"/><Relationship Id="rId23" Type="http://schemas.openxmlformats.org/officeDocument/2006/relationships/customXml" Target="../ink/ink139.xml"/><Relationship Id="rId28" Type="http://schemas.openxmlformats.org/officeDocument/2006/relationships/customXml" Target="../ink/ink144.xml"/><Relationship Id="rId36" Type="http://schemas.openxmlformats.org/officeDocument/2006/relationships/customXml" Target="../ink/ink150.xml"/><Relationship Id="rId49" Type="http://schemas.openxmlformats.org/officeDocument/2006/relationships/customXml" Target="../ink/ink161.xml"/><Relationship Id="rId10" Type="http://schemas.openxmlformats.org/officeDocument/2006/relationships/customXml" Target="../ink/ink128.xml"/><Relationship Id="rId19" Type="http://schemas.openxmlformats.org/officeDocument/2006/relationships/customXml" Target="../ink/ink135.xml"/><Relationship Id="rId31" Type="http://schemas.openxmlformats.org/officeDocument/2006/relationships/customXml" Target="../ink/ink147.xml"/><Relationship Id="rId44" Type="http://schemas.openxmlformats.org/officeDocument/2006/relationships/customXml" Target="../ink/ink157.xml"/><Relationship Id="rId52" Type="http://schemas.openxmlformats.org/officeDocument/2006/relationships/customXml" Target="../ink/ink164.xml"/><Relationship Id="rId4" Type="http://schemas.openxmlformats.org/officeDocument/2006/relationships/customXml" Target="../ink/ink125.xml"/><Relationship Id="rId9" Type="http://schemas.openxmlformats.org/officeDocument/2006/relationships/image" Target="../media/image30.png"/><Relationship Id="rId14" Type="http://schemas.openxmlformats.org/officeDocument/2006/relationships/customXml" Target="../ink/ink131.xml"/><Relationship Id="rId22" Type="http://schemas.openxmlformats.org/officeDocument/2006/relationships/customXml" Target="../ink/ink138.xml"/><Relationship Id="rId27" Type="http://schemas.openxmlformats.org/officeDocument/2006/relationships/customXml" Target="../ink/ink143.xml"/><Relationship Id="rId30" Type="http://schemas.openxmlformats.org/officeDocument/2006/relationships/customXml" Target="../ink/ink146.xml"/><Relationship Id="rId35" Type="http://schemas.openxmlformats.org/officeDocument/2006/relationships/customXml" Target="../ink/ink149.xml"/><Relationship Id="rId43" Type="http://schemas.openxmlformats.org/officeDocument/2006/relationships/customXml" Target="../ink/ink156.xml"/><Relationship Id="rId48" Type="http://schemas.openxmlformats.org/officeDocument/2006/relationships/image" Target="../media/image36.png"/><Relationship Id="rId8" Type="http://schemas.openxmlformats.org/officeDocument/2006/relationships/customXml" Target="../ink/ink127.xml"/><Relationship Id="rId51" Type="http://schemas.openxmlformats.org/officeDocument/2006/relationships/customXml" Target="../ink/ink16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1.xml"/><Relationship Id="rId18" Type="http://schemas.openxmlformats.org/officeDocument/2006/relationships/customXml" Target="../ink/ink175.xml"/><Relationship Id="rId26" Type="http://schemas.openxmlformats.org/officeDocument/2006/relationships/customXml" Target="../ink/ink183.xml"/><Relationship Id="rId39" Type="http://schemas.openxmlformats.org/officeDocument/2006/relationships/customXml" Target="../ink/ink194.xml"/><Relationship Id="rId3" Type="http://schemas.openxmlformats.org/officeDocument/2006/relationships/image" Target="../media/image211.png"/><Relationship Id="rId21" Type="http://schemas.openxmlformats.org/officeDocument/2006/relationships/customXml" Target="../ink/ink178.xml"/><Relationship Id="rId34" Type="http://schemas.openxmlformats.org/officeDocument/2006/relationships/image" Target="../media/image280.png"/><Relationship Id="rId42" Type="http://schemas.openxmlformats.org/officeDocument/2006/relationships/customXml" Target="../ink/ink197.xml"/><Relationship Id="rId68" Type="http://schemas.openxmlformats.org/officeDocument/2006/relationships/customXml" Target="../ink/ink204.xml"/><Relationship Id="rId7" Type="http://schemas.openxmlformats.org/officeDocument/2006/relationships/image" Target="../media/image231.png"/><Relationship Id="rId12" Type="http://schemas.openxmlformats.org/officeDocument/2006/relationships/customXml" Target="../ink/ink170.xml"/><Relationship Id="rId17" Type="http://schemas.openxmlformats.org/officeDocument/2006/relationships/image" Target="../media/image26.png"/><Relationship Id="rId25" Type="http://schemas.openxmlformats.org/officeDocument/2006/relationships/customXml" Target="../ink/ink182.xml"/><Relationship Id="rId33" Type="http://schemas.openxmlformats.org/officeDocument/2006/relationships/customXml" Target="../ink/ink189.xml"/><Relationship Id="rId38" Type="http://schemas.openxmlformats.org/officeDocument/2006/relationships/customXml" Target="../ink/ink193.xml"/><Relationship Id="rId46" Type="http://schemas.openxmlformats.org/officeDocument/2006/relationships/customXml" Target="../ink/ink201.xml"/><Relationship Id="rId67" Type="http://schemas.openxmlformats.org/officeDocument/2006/relationships/customXml" Target="../ink/ink203.xml"/><Relationship Id="rId2" Type="http://schemas.openxmlformats.org/officeDocument/2006/relationships/customXml" Target="../ink/ink165.xml"/><Relationship Id="rId16" Type="http://schemas.openxmlformats.org/officeDocument/2006/relationships/customXml" Target="../ink/ink174.xml"/><Relationship Id="rId20" Type="http://schemas.openxmlformats.org/officeDocument/2006/relationships/customXml" Target="../ink/ink177.xml"/><Relationship Id="rId29" Type="http://schemas.openxmlformats.org/officeDocument/2006/relationships/customXml" Target="../ink/ink186.xml"/><Relationship Id="rId41" Type="http://schemas.openxmlformats.org/officeDocument/2006/relationships/customXml" Target="../ink/ink196.xml"/><Relationship Id="rId7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7.xml"/><Relationship Id="rId11" Type="http://schemas.openxmlformats.org/officeDocument/2006/relationships/image" Target="../media/image251.png"/><Relationship Id="rId24" Type="http://schemas.openxmlformats.org/officeDocument/2006/relationships/customXml" Target="../ink/ink181.xml"/><Relationship Id="rId32" Type="http://schemas.openxmlformats.org/officeDocument/2006/relationships/image" Target="../media/image270.png"/><Relationship Id="rId37" Type="http://schemas.openxmlformats.org/officeDocument/2006/relationships/customXml" Target="../ink/ink192.xml"/><Relationship Id="rId40" Type="http://schemas.openxmlformats.org/officeDocument/2006/relationships/customXml" Target="../ink/ink195.xml"/><Relationship Id="rId45" Type="http://schemas.openxmlformats.org/officeDocument/2006/relationships/customXml" Target="../ink/ink200.xml"/><Relationship Id="rId66" Type="http://schemas.openxmlformats.org/officeDocument/2006/relationships/customXml" Target="../ink/ink202.xml"/><Relationship Id="rId5" Type="http://schemas.openxmlformats.org/officeDocument/2006/relationships/image" Target="../media/image22.png"/><Relationship Id="rId15" Type="http://schemas.openxmlformats.org/officeDocument/2006/relationships/customXml" Target="../ink/ink173.xml"/><Relationship Id="rId23" Type="http://schemas.openxmlformats.org/officeDocument/2006/relationships/customXml" Target="../ink/ink180.xml"/><Relationship Id="rId28" Type="http://schemas.openxmlformats.org/officeDocument/2006/relationships/customXml" Target="../ink/ink185.xml"/><Relationship Id="rId36" Type="http://schemas.openxmlformats.org/officeDocument/2006/relationships/customXml" Target="../ink/ink191.xml"/><Relationship Id="rId10" Type="http://schemas.openxmlformats.org/officeDocument/2006/relationships/customXml" Target="../ink/ink169.xml"/><Relationship Id="rId19" Type="http://schemas.openxmlformats.org/officeDocument/2006/relationships/customXml" Target="../ink/ink176.xml"/><Relationship Id="rId31" Type="http://schemas.openxmlformats.org/officeDocument/2006/relationships/customXml" Target="../ink/ink188.xml"/><Relationship Id="rId44" Type="http://schemas.openxmlformats.org/officeDocument/2006/relationships/customXml" Target="../ink/ink199.xml"/><Relationship Id="rId65" Type="http://schemas.openxmlformats.org/officeDocument/2006/relationships/image" Target="../media/image190.png"/><Relationship Id="rId4" Type="http://schemas.openxmlformats.org/officeDocument/2006/relationships/customXml" Target="../ink/ink166.xml"/><Relationship Id="rId9" Type="http://schemas.openxmlformats.org/officeDocument/2006/relationships/image" Target="../media/image24.png"/><Relationship Id="rId14" Type="http://schemas.openxmlformats.org/officeDocument/2006/relationships/customXml" Target="../ink/ink172.xml"/><Relationship Id="rId22" Type="http://schemas.openxmlformats.org/officeDocument/2006/relationships/customXml" Target="../ink/ink179.xml"/><Relationship Id="rId27" Type="http://schemas.openxmlformats.org/officeDocument/2006/relationships/customXml" Target="../ink/ink184.xml"/><Relationship Id="rId30" Type="http://schemas.openxmlformats.org/officeDocument/2006/relationships/customXml" Target="../ink/ink187.xml"/><Relationship Id="rId35" Type="http://schemas.openxmlformats.org/officeDocument/2006/relationships/customXml" Target="../ink/ink190.xml"/><Relationship Id="rId43" Type="http://schemas.openxmlformats.org/officeDocument/2006/relationships/customXml" Target="../ink/ink198.xml"/><Relationship Id="rId69" Type="http://schemas.openxmlformats.org/officeDocument/2006/relationships/customXml" Target="../ink/ink205.xml"/><Relationship Id="rId8" Type="http://schemas.openxmlformats.org/officeDocument/2006/relationships/customXml" Target="../ink/ink16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2.xml"/><Relationship Id="rId18" Type="http://schemas.openxmlformats.org/officeDocument/2006/relationships/customXml" Target="../ink/ink216.xml"/><Relationship Id="rId26" Type="http://schemas.openxmlformats.org/officeDocument/2006/relationships/customXml" Target="../ink/ink224.xml"/><Relationship Id="rId39" Type="http://schemas.openxmlformats.org/officeDocument/2006/relationships/customXml" Target="../ink/ink235.xml"/><Relationship Id="rId3" Type="http://schemas.openxmlformats.org/officeDocument/2006/relationships/image" Target="NULL"/><Relationship Id="rId21" Type="http://schemas.openxmlformats.org/officeDocument/2006/relationships/customXml" Target="../ink/ink219.xml"/><Relationship Id="rId34" Type="http://schemas.openxmlformats.org/officeDocument/2006/relationships/image" Target="NULL"/><Relationship Id="rId42" Type="http://schemas.openxmlformats.org/officeDocument/2006/relationships/customXml" Target="../ink/ink238.xml"/><Relationship Id="rId68" Type="http://schemas.openxmlformats.org/officeDocument/2006/relationships/customXml" Target="../ink/ink245.xml"/><Relationship Id="rId7" Type="http://schemas.openxmlformats.org/officeDocument/2006/relationships/image" Target="NULL"/><Relationship Id="rId12" Type="http://schemas.openxmlformats.org/officeDocument/2006/relationships/customXml" Target="../ink/ink211.xml"/><Relationship Id="rId17" Type="http://schemas.openxmlformats.org/officeDocument/2006/relationships/image" Target="NULL"/><Relationship Id="rId25" Type="http://schemas.openxmlformats.org/officeDocument/2006/relationships/customXml" Target="../ink/ink223.xml"/><Relationship Id="rId33" Type="http://schemas.openxmlformats.org/officeDocument/2006/relationships/customXml" Target="../ink/ink230.xml"/><Relationship Id="rId38" Type="http://schemas.openxmlformats.org/officeDocument/2006/relationships/customXml" Target="../ink/ink234.xml"/><Relationship Id="rId46" Type="http://schemas.openxmlformats.org/officeDocument/2006/relationships/customXml" Target="../ink/ink242.xml"/><Relationship Id="rId67" Type="http://schemas.openxmlformats.org/officeDocument/2006/relationships/customXml" Target="../ink/ink244.xml"/><Relationship Id="rId2" Type="http://schemas.openxmlformats.org/officeDocument/2006/relationships/customXml" Target="../ink/ink206.xml"/><Relationship Id="rId16" Type="http://schemas.openxmlformats.org/officeDocument/2006/relationships/customXml" Target="../ink/ink215.xml"/><Relationship Id="rId20" Type="http://schemas.openxmlformats.org/officeDocument/2006/relationships/customXml" Target="../ink/ink218.xml"/><Relationship Id="rId29" Type="http://schemas.openxmlformats.org/officeDocument/2006/relationships/customXml" Target="../ink/ink227.xml"/><Relationship Id="rId41" Type="http://schemas.openxmlformats.org/officeDocument/2006/relationships/customXml" Target="../ink/ink237.xml"/><Relationship Id="rId70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8.xml"/><Relationship Id="rId11" Type="http://schemas.openxmlformats.org/officeDocument/2006/relationships/image" Target="NULL"/><Relationship Id="rId24" Type="http://schemas.openxmlformats.org/officeDocument/2006/relationships/customXml" Target="../ink/ink222.xml"/><Relationship Id="rId32" Type="http://schemas.openxmlformats.org/officeDocument/2006/relationships/image" Target="NULL"/><Relationship Id="rId37" Type="http://schemas.openxmlformats.org/officeDocument/2006/relationships/customXml" Target="../ink/ink233.xml"/><Relationship Id="rId40" Type="http://schemas.openxmlformats.org/officeDocument/2006/relationships/customXml" Target="../ink/ink236.xml"/><Relationship Id="rId45" Type="http://schemas.openxmlformats.org/officeDocument/2006/relationships/customXml" Target="../ink/ink241.xml"/><Relationship Id="rId66" Type="http://schemas.openxmlformats.org/officeDocument/2006/relationships/customXml" Target="../ink/ink243.xml"/><Relationship Id="rId5" Type="http://schemas.openxmlformats.org/officeDocument/2006/relationships/image" Target="NULL"/><Relationship Id="rId15" Type="http://schemas.openxmlformats.org/officeDocument/2006/relationships/customXml" Target="../ink/ink214.xml"/><Relationship Id="rId23" Type="http://schemas.openxmlformats.org/officeDocument/2006/relationships/customXml" Target="../ink/ink221.xml"/><Relationship Id="rId28" Type="http://schemas.openxmlformats.org/officeDocument/2006/relationships/customXml" Target="../ink/ink226.xml"/><Relationship Id="rId36" Type="http://schemas.openxmlformats.org/officeDocument/2006/relationships/customXml" Target="../ink/ink232.xml"/><Relationship Id="rId10" Type="http://schemas.openxmlformats.org/officeDocument/2006/relationships/customXml" Target="../ink/ink210.xml"/><Relationship Id="rId19" Type="http://schemas.openxmlformats.org/officeDocument/2006/relationships/customXml" Target="../ink/ink217.xml"/><Relationship Id="rId31" Type="http://schemas.openxmlformats.org/officeDocument/2006/relationships/customXml" Target="../ink/ink229.xml"/><Relationship Id="rId44" Type="http://schemas.openxmlformats.org/officeDocument/2006/relationships/customXml" Target="../ink/ink240.xml"/><Relationship Id="rId65" Type="http://schemas.openxmlformats.org/officeDocument/2006/relationships/image" Target="NULL"/><Relationship Id="rId4" Type="http://schemas.openxmlformats.org/officeDocument/2006/relationships/customXml" Target="../ink/ink207.xml"/><Relationship Id="rId9" Type="http://schemas.openxmlformats.org/officeDocument/2006/relationships/image" Target="NULL"/><Relationship Id="rId14" Type="http://schemas.openxmlformats.org/officeDocument/2006/relationships/customXml" Target="../ink/ink213.xml"/><Relationship Id="rId22" Type="http://schemas.openxmlformats.org/officeDocument/2006/relationships/customXml" Target="../ink/ink220.xml"/><Relationship Id="rId27" Type="http://schemas.openxmlformats.org/officeDocument/2006/relationships/customXml" Target="../ink/ink225.xml"/><Relationship Id="rId30" Type="http://schemas.openxmlformats.org/officeDocument/2006/relationships/customXml" Target="../ink/ink228.xml"/><Relationship Id="rId35" Type="http://schemas.openxmlformats.org/officeDocument/2006/relationships/customXml" Target="../ink/ink231.xml"/><Relationship Id="rId43" Type="http://schemas.openxmlformats.org/officeDocument/2006/relationships/customXml" Target="../ink/ink239.xml"/><Relationship Id="rId69" Type="http://schemas.openxmlformats.org/officeDocument/2006/relationships/customXml" Target="../ink/ink246.xml"/><Relationship Id="rId8" Type="http://schemas.openxmlformats.org/officeDocument/2006/relationships/customXml" Target="../ink/ink2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EE158-CC53-4789-8A4E-F5E4F2175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36" y="2133000"/>
            <a:ext cx="9360000" cy="2592000"/>
          </a:xfrm>
        </p:spPr>
        <p:txBody>
          <a:bodyPr/>
          <a:lstStyle/>
          <a:p>
            <a:br>
              <a:rPr lang="fi-FI" dirty="0"/>
            </a:br>
            <a:r>
              <a:rPr lang="fi-FI" dirty="0"/>
              <a:t>Ilmatilahallinnan</a:t>
            </a:r>
            <a:br>
              <a:rPr lang="fi-FI" dirty="0"/>
            </a:br>
            <a:r>
              <a:rPr lang="fi-FI" dirty="0"/>
              <a:t>seminaari</a:t>
            </a:r>
            <a:br>
              <a:rPr lang="fi-FI" dirty="0"/>
            </a:br>
            <a:r>
              <a:rPr lang="fi-FI" sz="4000" dirty="0"/>
              <a:t>17.1.2023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841A96-7640-4024-83A9-DB6FD9A9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B8-0495-4ECC-A644-2CFC9A3929DE}" type="datetime1">
              <a:rPr lang="fi-FI" smtClean="0"/>
              <a:t>16.1.2023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363B0-E6FD-47FE-BCE3-C34A28A2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259A16-341A-476D-97A9-A40272619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6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77FFE5-A656-462F-9336-181E9AC0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8EEF-2CE2-4003-A428-FC6BDD2DEB8B}" type="datetime1">
              <a:rPr lang="fi-FI" smtClean="0"/>
              <a:t>16.1.2023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1D8FAB-C0B7-4E44-B324-E45CDF8D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Esittäjän ja esityksen nimi  |  Julkisuus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74DEE3-B20E-47AC-82FD-6F5C10B3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2</a:t>
            </a:fld>
            <a:endParaRPr lang="fi-FI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2" name="Käsinkirjoitus 51">
                <a:extLst>
                  <a:ext uri="{FF2B5EF4-FFF2-40B4-BE49-F238E27FC236}">
                    <a16:creationId xmlns:a16="http://schemas.microsoft.com/office/drawing/2014/main" id="{4B6B3D65-4AEE-4C17-B779-8333BF83A302}"/>
                  </a:ext>
                </a:extLst>
              </p14:cNvPr>
              <p14:cNvContentPartPr/>
              <p14:nvPr/>
            </p14:nvContentPartPr>
            <p14:xfrm>
              <a:off x="2695447" y="3185880"/>
              <a:ext cx="45719" cy="360"/>
            </p14:xfrm>
          </p:contentPart>
        </mc:Choice>
        <mc:Fallback xmlns="">
          <p:pic>
            <p:nvPicPr>
              <p:cNvPr id="52" name="Käsinkirjoitus 51">
                <a:extLst>
                  <a:ext uri="{FF2B5EF4-FFF2-40B4-BE49-F238E27FC236}">
                    <a16:creationId xmlns:a16="http://schemas.microsoft.com/office/drawing/2014/main" id="{4B6B3D65-4AEE-4C17-B779-8333BF83A3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2472" y="3176880"/>
                <a:ext cx="228595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Käsinkirjoitus 52">
                <a:extLst>
                  <a:ext uri="{FF2B5EF4-FFF2-40B4-BE49-F238E27FC236}">
                    <a16:creationId xmlns:a16="http://schemas.microsoft.com/office/drawing/2014/main" id="{34523766-145B-42C1-9C10-45DFEC2046A2}"/>
                  </a:ext>
                </a:extLst>
              </p14:cNvPr>
              <p14:cNvContentPartPr/>
              <p14:nvPr/>
            </p14:nvContentPartPr>
            <p14:xfrm>
              <a:off x="3181087" y="3438240"/>
              <a:ext cx="45719" cy="5040"/>
            </p14:xfrm>
          </p:contentPart>
        </mc:Choice>
        <mc:Fallback xmlns="">
          <p:pic>
            <p:nvPicPr>
              <p:cNvPr id="53" name="Käsinkirjoitus 52">
                <a:extLst>
                  <a:ext uri="{FF2B5EF4-FFF2-40B4-BE49-F238E27FC236}">
                    <a16:creationId xmlns:a16="http://schemas.microsoft.com/office/drawing/2014/main" id="{34523766-145B-42C1-9C10-45DFEC2046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1674" y="3402240"/>
                <a:ext cx="124151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Käsinkirjoitus 53">
                <a:extLst>
                  <a:ext uri="{FF2B5EF4-FFF2-40B4-BE49-F238E27FC236}">
                    <a16:creationId xmlns:a16="http://schemas.microsoft.com/office/drawing/2014/main" id="{7B78AAA6-B918-4995-8A6B-214E695AC57A}"/>
                  </a:ext>
                </a:extLst>
              </p14:cNvPr>
              <p14:cNvContentPartPr/>
              <p14:nvPr/>
            </p14:nvContentPartPr>
            <p14:xfrm>
              <a:off x="3061927" y="3805080"/>
              <a:ext cx="45719" cy="12960"/>
            </p14:xfrm>
          </p:contentPart>
        </mc:Choice>
        <mc:Fallback xmlns="">
          <p:pic>
            <p:nvPicPr>
              <p:cNvPr id="54" name="Käsinkirjoitus 53">
                <a:extLst>
                  <a:ext uri="{FF2B5EF4-FFF2-40B4-BE49-F238E27FC236}">
                    <a16:creationId xmlns:a16="http://schemas.microsoft.com/office/drawing/2014/main" id="{7B78AAA6-B918-4995-8A6B-214E695AC5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5977" y="3787080"/>
                <a:ext cx="45719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Käsinkirjoitus 54">
                <a:extLst>
                  <a:ext uri="{FF2B5EF4-FFF2-40B4-BE49-F238E27FC236}">
                    <a16:creationId xmlns:a16="http://schemas.microsoft.com/office/drawing/2014/main" id="{72BA78A8-08FA-47CD-AFB0-1CD038174677}"/>
                  </a:ext>
                </a:extLst>
              </p14:cNvPr>
              <p14:cNvContentPartPr/>
              <p14:nvPr/>
            </p14:nvContentPartPr>
            <p14:xfrm>
              <a:off x="3024127" y="4100280"/>
              <a:ext cx="45719" cy="360"/>
            </p14:xfrm>
          </p:contentPart>
        </mc:Choice>
        <mc:Fallback xmlns="">
          <p:pic>
            <p:nvPicPr>
              <p:cNvPr id="55" name="Käsinkirjoitus 54">
                <a:extLst>
                  <a:ext uri="{FF2B5EF4-FFF2-40B4-BE49-F238E27FC236}">
                    <a16:creationId xmlns:a16="http://schemas.microsoft.com/office/drawing/2014/main" id="{72BA78A8-08FA-47CD-AFB0-1CD0381746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4917" y="4082280"/>
                <a:ext cx="83754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Käsinkirjoitus 55">
                <a:extLst>
                  <a:ext uri="{FF2B5EF4-FFF2-40B4-BE49-F238E27FC236}">
                    <a16:creationId xmlns:a16="http://schemas.microsoft.com/office/drawing/2014/main" id="{C59C2639-4FEF-40DA-9712-E6834112B385}"/>
                  </a:ext>
                </a:extLst>
              </p14:cNvPr>
              <p14:cNvContentPartPr/>
              <p14:nvPr/>
            </p14:nvContentPartPr>
            <p14:xfrm>
              <a:off x="2990647" y="4029000"/>
              <a:ext cx="45719" cy="360"/>
            </p14:xfrm>
          </p:contentPart>
        </mc:Choice>
        <mc:Fallback xmlns="">
          <p:pic>
            <p:nvPicPr>
              <p:cNvPr id="56" name="Käsinkirjoitus 55">
                <a:extLst>
                  <a:ext uri="{FF2B5EF4-FFF2-40B4-BE49-F238E27FC236}">
                    <a16:creationId xmlns:a16="http://schemas.microsoft.com/office/drawing/2014/main" id="{C59C2639-4FEF-40DA-9712-E6834112B3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4697" y="4011000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Käsinkirjoitus 56">
                <a:extLst>
                  <a:ext uri="{FF2B5EF4-FFF2-40B4-BE49-F238E27FC236}">
                    <a16:creationId xmlns:a16="http://schemas.microsoft.com/office/drawing/2014/main" id="{78BFF7FF-6818-4280-A1E0-2FA113F7DC08}"/>
                  </a:ext>
                </a:extLst>
              </p14:cNvPr>
              <p14:cNvContentPartPr/>
              <p14:nvPr/>
            </p14:nvContentPartPr>
            <p14:xfrm>
              <a:off x="2938447" y="3933600"/>
              <a:ext cx="45719" cy="360"/>
            </p14:xfrm>
          </p:contentPart>
        </mc:Choice>
        <mc:Fallback xmlns="">
          <p:pic>
            <p:nvPicPr>
              <p:cNvPr id="57" name="Käsinkirjoitus 56">
                <a:extLst>
                  <a:ext uri="{FF2B5EF4-FFF2-40B4-BE49-F238E27FC236}">
                    <a16:creationId xmlns:a16="http://schemas.microsoft.com/office/drawing/2014/main" id="{78BFF7FF-6818-4280-A1E0-2FA113F7DC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2497" y="3915600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8" name="Käsinkirjoitus 57">
                <a:extLst>
                  <a:ext uri="{FF2B5EF4-FFF2-40B4-BE49-F238E27FC236}">
                    <a16:creationId xmlns:a16="http://schemas.microsoft.com/office/drawing/2014/main" id="{55A26797-5FDA-48BB-9AEF-ABE1A80742A1}"/>
                  </a:ext>
                </a:extLst>
              </p14:cNvPr>
              <p14:cNvContentPartPr/>
              <p14:nvPr/>
            </p14:nvContentPartPr>
            <p14:xfrm>
              <a:off x="2900287" y="3857640"/>
              <a:ext cx="45719" cy="360"/>
            </p14:xfrm>
          </p:contentPart>
        </mc:Choice>
        <mc:Fallback xmlns="">
          <p:pic>
            <p:nvPicPr>
              <p:cNvPr id="58" name="Käsinkirjoitus 57">
                <a:extLst>
                  <a:ext uri="{FF2B5EF4-FFF2-40B4-BE49-F238E27FC236}">
                    <a16:creationId xmlns:a16="http://schemas.microsoft.com/office/drawing/2014/main" id="{55A26797-5FDA-48BB-9AEF-ABE1A80742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4337" y="3839640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Käsinkirjoitus 58">
                <a:extLst>
                  <a:ext uri="{FF2B5EF4-FFF2-40B4-BE49-F238E27FC236}">
                    <a16:creationId xmlns:a16="http://schemas.microsoft.com/office/drawing/2014/main" id="{12F5EDC1-FB0A-43BE-83BB-A243342DC451}"/>
                  </a:ext>
                </a:extLst>
              </p14:cNvPr>
              <p14:cNvContentPartPr/>
              <p14:nvPr/>
            </p14:nvContentPartPr>
            <p14:xfrm>
              <a:off x="3050595" y="4058973"/>
              <a:ext cx="45719" cy="360"/>
            </p14:xfrm>
          </p:contentPart>
        </mc:Choice>
        <mc:Fallback xmlns="">
          <p:pic>
            <p:nvPicPr>
              <p:cNvPr id="59" name="Käsinkirjoitus 58">
                <a:extLst>
                  <a:ext uri="{FF2B5EF4-FFF2-40B4-BE49-F238E27FC236}">
                    <a16:creationId xmlns:a16="http://schemas.microsoft.com/office/drawing/2014/main" id="{12F5EDC1-FB0A-43BE-83BB-A243342DC4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4645" y="4040973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0" name="Käsinkirjoitus 59">
                <a:extLst>
                  <a:ext uri="{FF2B5EF4-FFF2-40B4-BE49-F238E27FC236}">
                    <a16:creationId xmlns:a16="http://schemas.microsoft.com/office/drawing/2014/main" id="{865557A1-78E9-46F4-ABCF-730433C1025A}"/>
                  </a:ext>
                </a:extLst>
              </p14:cNvPr>
              <p14:cNvContentPartPr/>
              <p14:nvPr/>
            </p14:nvContentPartPr>
            <p14:xfrm>
              <a:off x="3016395" y="3981933"/>
              <a:ext cx="45719" cy="360"/>
            </p14:xfrm>
          </p:contentPart>
        </mc:Choice>
        <mc:Fallback xmlns="">
          <p:pic>
            <p:nvPicPr>
              <p:cNvPr id="60" name="Käsinkirjoitus 59">
                <a:extLst>
                  <a:ext uri="{FF2B5EF4-FFF2-40B4-BE49-F238E27FC236}">
                    <a16:creationId xmlns:a16="http://schemas.microsoft.com/office/drawing/2014/main" id="{865557A1-78E9-46F4-ABCF-730433C102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0445" y="3963933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Käsinkirjoitus 60">
                <a:extLst>
                  <a:ext uri="{FF2B5EF4-FFF2-40B4-BE49-F238E27FC236}">
                    <a16:creationId xmlns:a16="http://schemas.microsoft.com/office/drawing/2014/main" id="{24F19109-9FDB-42E9-967C-235B57B7EF81}"/>
                  </a:ext>
                </a:extLst>
              </p14:cNvPr>
              <p14:cNvContentPartPr/>
              <p14:nvPr/>
            </p14:nvContentPartPr>
            <p14:xfrm>
              <a:off x="2804549" y="3307468"/>
              <a:ext cx="45719" cy="2520"/>
            </p14:xfrm>
          </p:contentPart>
        </mc:Choice>
        <mc:Fallback xmlns="">
          <p:pic>
            <p:nvPicPr>
              <p:cNvPr id="61" name="Käsinkirjoitus 60">
                <a:extLst>
                  <a:ext uri="{FF2B5EF4-FFF2-40B4-BE49-F238E27FC236}">
                    <a16:creationId xmlns:a16="http://schemas.microsoft.com/office/drawing/2014/main" id="{24F19109-9FDB-42E9-967C-235B57B7EF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82778" y="3289468"/>
                <a:ext cx="88825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Käsinkirjoitus 61">
                <a:extLst>
                  <a:ext uri="{FF2B5EF4-FFF2-40B4-BE49-F238E27FC236}">
                    <a16:creationId xmlns:a16="http://schemas.microsoft.com/office/drawing/2014/main" id="{32FD765C-D2BF-4B99-A0E6-83780C328941}"/>
                  </a:ext>
                </a:extLst>
              </p14:cNvPr>
              <p14:cNvContentPartPr/>
              <p14:nvPr/>
            </p14:nvContentPartPr>
            <p14:xfrm>
              <a:off x="2967269" y="4089388"/>
              <a:ext cx="45719" cy="360"/>
            </p14:xfrm>
          </p:contentPart>
        </mc:Choice>
        <mc:Fallback xmlns="">
          <p:pic>
            <p:nvPicPr>
              <p:cNvPr id="62" name="Käsinkirjoitus 61">
                <a:extLst>
                  <a:ext uri="{FF2B5EF4-FFF2-40B4-BE49-F238E27FC236}">
                    <a16:creationId xmlns:a16="http://schemas.microsoft.com/office/drawing/2014/main" id="{32FD765C-D2BF-4B99-A0E6-83780C3289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1319" y="4071388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" name="Käsinkirjoitus 62">
                <a:extLst>
                  <a:ext uri="{FF2B5EF4-FFF2-40B4-BE49-F238E27FC236}">
                    <a16:creationId xmlns:a16="http://schemas.microsoft.com/office/drawing/2014/main" id="{61235E94-52B4-4E76-91F0-EE9A8708B1A1}"/>
                  </a:ext>
                </a:extLst>
              </p14:cNvPr>
              <p14:cNvContentPartPr/>
              <p14:nvPr/>
            </p14:nvContentPartPr>
            <p14:xfrm>
              <a:off x="3006509" y="4150948"/>
              <a:ext cx="45719" cy="360"/>
            </p14:xfrm>
          </p:contentPart>
        </mc:Choice>
        <mc:Fallback xmlns="">
          <p:pic>
            <p:nvPicPr>
              <p:cNvPr id="63" name="Käsinkirjoitus 62">
                <a:extLst>
                  <a:ext uri="{FF2B5EF4-FFF2-40B4-BE49-F238E27FC236}">
                    <a16:creationId xmlns:a16="http://schemas.microsoft.com/office/drawing/2014/main" id="{61235E94-52B4-4E76-91F0-EE9A8708B1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559" y="4132948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4" name="Käsinkirjoitus 63">
                <a:extLst>
                  <a:ext uri="{FF2B5EF4-FFF2-40B4-BE49-F238E27FC236}">
                    <a16:creationId xmlns:a16="http://schemas.microsoft.com/office/drawing/2014/main" id="{64A74EBD-A163-4023-8D71-AC2532342D96}"/>
                  </a:ext>
                </a:extLst>
              </p14:cNvPr>
              <p14:cNvContentPartPr/>
              <p14:nvPr/>
            </p14:nvContentPartPr>
            <p14:xfrm>
              <a:off x="3562221" y="3777487"/>
              <a:ext cx="45719" cy="360"/>
            </p14:xfrm>
          </p:contentPart>
        </mc:Choice>
        <mc:Fallback xmlns="">
          <p:pic>
            <p:nvPicPr>
              <p:cNvPr id="64" name="Käsinkirjoitus 63">
                <a:extLst>
                  <a:ext uri="{FF2B5EF4-FFF2-40B4-BE49-F238E27FC236}">
                    <a16:creationId xmlns:a16="http://schemas.microsoft.com/office/drawing/2014/main" id="{64A74EBD-A163-4023-8D71-AC2532342D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6271" y="375948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5" name="Käsinkirjoitus 64">
                <a:extLst>
                  <a:ext uri="{FF2B5EF4-FFF2-40B4-BE49-F238E27FC236}">
                    <a16:creationId xmlns:a16="http://schemas.microsoft.com/office/drawing/2014/main" id="{703B4072-A512-426E-A76C-C86370157E53}"/>
                  </a:ext>
                </a:extLst>
              </p14:cNvPr>
              <p14:cNvContentPartPr/>
              <p14:nvPr/>
            </p14:nvContentPartPr>
            <p14:xfrm>
              <a:off x="3565461" y="3787927"/>
              <a:ext cx="45719" cy="360"/>
            </p14:xfrm>
          </p:contentPart>
        </mc:Choice>
        <mc:Fallback xmlns="">
          <p:pic>
            <p:nvPicPr>
              <p:cNvPr id="65" name="Käsinkirjoitus 64">
                <a:extLst>
                  <a:ext uri="{FF2B5EF4-FFF2-40B4-BE49-F238E27FC236}">
                    <a16:creationId xmlns:a16="http://schemas.microsoft.com/office/drawing/2014/main" id="{703B4072-A512-426E-A76C-C86370157E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9511" y="37699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" name="Käsinkirjoitus 65">
                <a:extLst>
                  <a:ext uri="{FF2B5EF4-FFF2-40B4-BE49-F238E27FC236}">
                    <a16:creationId xmlns:a16="http://schemas.microsoft.com/office/drawing/2014/main" id="{42E87070-4ADF-46D7-B356-6521B3AB3E56}"/>
                  </a:ext>
                </a:extLst>
              </p14:cNvPr>
              <p14:cNvContentPartPr/>
              <p14:nvPr/>
            </p14:nvContentPartPr>
            <p14:xfrm>
              <a:off x="3466821" y="3787927"/>
              <a:ext cx="45719" cy="360"/>
            </p14:xfrm>
          </p:contentPart>
        </mc:Choice>
        <mc:Fallback xmlns="">
          <p:pic>
            <p:nvPicPr>
              <p:cNvPr id="66" name="Käsinkirjoitus 65">
                <a:extLst>
                  <a:ext uri="{FF2B5EF4-FFF2-40B4-BE49-F238E27FC236}">
                    <a16:creationId xmlns:a16="http://schemas.microsoft.com/office/drawing/2014/main" id="{42E87070-4ADF-46D7-B356-6521B3AB3E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0871" y="37699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7" name="Käsinkirjoitus 66">
                <a:extLst>
                  <a:ext uri="{FF2B5EF4-FFF2-40B4-BE49-F238E27FC236}">
                    <a16:creationId xmlns:a16="http://schemas.microsoft.com/office/drawing/2014/main" id="{49E95326-73E2-4AE0-9217-F997D566B405}"/>
                  </a:ext>
                </a:extLst>
              </p14:cNvPr>
              <p14:cNvContentPartPr/>
              <p14:nvPr/>
            </p14:nvContentPartPr>
            <p14:xfrm>
              <a:off x="3375021" y="3791527"/>
              <a:ext cx="45719" cy="360"/>
            </p14:xfrm>
          </p:contentPart>
        </mc:Choice>
        <mc:Fallback xmlns="">
          <p:pic>
            <p:nvPicPr>
              <p:cNvPr id="67" name="Käsinkirjoitus 66">
                <a:extLst>
                  <a:ext uri="{FF2B5EF4-FFF2-40B4-BE49-F238E27FC236}">
                    <a16:creationId xmlns:a16="http://schemas.microsoft.com/office/drawing/2014/main" id="{49E95326-73E2-4AE0-9217-F997D566B4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9071" y="37735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" name="Käsinkirjoitus 67">
                <a:extLst>
                  <a:ext uri="{FF2B5EF4-FFF2-40B4-BE49-F238E27FC236}">
                    <a16:creationId xmlns:a16="http://schemas.microsoft.com/office/drawing/2014/main" id="{893AED50-3339-4D93-8A5B-90D228C29C06}"/>
                  </a:ext>
                </a:extLst>
              </p14:cNvPr>
              <p14:cNvContentPartPr/>
              <p14:nvPr/>
            </p14:nvContentPartPr>
            <p14:xfrm>
              <a:off x="3276021" y="3791527"/>
              <a:ext cx="45719" cy="360"/>
            </p14:xfrm>
          </p:contentPart>
        </mc:Choice>
        <mc:Fallback xmlns="">
          <p:pic>
            <p:nvPicPr>
              <p:cNvPr id="68" name="Käsinkirjoitus 67">
                <a:extLst>
                  <a:ext uri="{FF2B5EF4-FFF2-40B4-BE49-F238E27FC236}">
                    <a16:creationId xmlns:a16="http://schemas.microsoft.com/office/drawing/2014/main" id="{893AED50-3339-4D93-8A5B-90D228C29C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0071" y="37735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9" name="Käsinkirjoitus 68">
                <a:extLst>
                  <a:ext uri="{FF2B5EF4-FFF2-40B4-BE49-F238E27FC236}">
                    <a16:creationId xmlns:a16="http://schemas.microsoft.com/office/drawing/2014/main" id="{FD295A4D-B797-4BE7-B7CE-4730C5F5F523}"/>
                  </a:ext>
                </a:extLst>
              </p14:cNvPr>
              <p14:cNvContentPartPr/>
              <p14:nvPr/>
            </p14:nvContentPartPr>
            <p14:xfrm>
              <a:off x="3184221" y="3798727"/>
              <a:ext cx="45719" cy="360"/>
            </p14:xfrm>
          </p:contentPart>
        </mc:Choice>
        <mc:Fallback xmlns="">
          <p:pic>
            <p:nvPicPr>
              <p:cNvPr id="69" name="Käsinkirjoitus 68">
                <a:extLst>
                  <a:ext uri="{FF2B5EF4-FFF2-40B4-BE49-F238E27FC236}">
                    <a16:creationId xmlns:a16="http://schemas.microsoft.com/office/drawing/2014/main" id="{FD295A4D-B797-4BE7-B7CE-4730C5F5F52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8271" y="37807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0" name="Käsinkirjoitus 69">
                <a:extLst>
                  <a:ext uri="{FF2B5EF4-FFF2-40B4-BE49-F238E27FC236}">
                    <a16:creationId xmlns:a16="http://schemas.microsoft.com/office/drawing/2014/main" id="{F0D01A2C-6C67-46AF-94A6-15593093A1F7}"/>
                  </a:ext>
                </a:extLst>
              </p14:cNvPr>
              <p14:cNvContentPartPr/>
              <p14:nvPr/>
            </p14:nvContentPartPr>
            <p14:xfrm>
              <a:off x="3103221" y="3802327"/>
              <a:ext cx="45719" cy="360"/>
            </p14:xfrm>
          </p:contentPart>
        </mc:Choice>
        <mc:Fallback xmlns="">
          <p:pic>
            <p:nvPicPr>
              <p:cNvPr id="70" name="Käsinkirjoitus 69">
                <a:extLst>
                  <a:ext uri="{FF2B5EF4-FFF2-40B4-BE49-F238E27FC236}">
                    <a16:creationId xmlns:a16="http://schemas.microsoft.com/office/drawing/2014/main" id="{F0D01A2C-6C67-46AF-94A6-15593093A1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7271" y="37843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" name="Käsinkirjoitus 70">
                <a:extLst>
                  <a:ext uri="{FF2B5EF4-FFF2-40B4-BE49-F238E27FC236}">
                    <a16:creationId xmlns:a16="http://schemas.microsoft.com/office/drawing/2014/main" id="{189D4769-7D79-4987-8634-ED10BD19B276}"/>
                  </a:ext>
                </a:extLst>
              </p14:cNvPr>
              <p14:cNvContentPartPr/>
              <p14:nvPr/>
            </p14:nvContentPartPr>
            <p14:xfrm>
              <a:off x="3569354" y="3888587"/>
              <a:ext cx="45719" cy="360"/>
            </p14:xfrm>
          </p:contentPart>
        </mc:Choice>
        <mc:Fallback xmlns="">
          <p:pic>
            <p:nvPicPr>
              <p:cNvPr id="71" name="Käsinkirjoitus 70">
                <a:extLst>
                  <a:ext uri="{FF2B5EF4-FFF2-40B4-BE49-F238E27FC236}">
                    <a16:creationId xmlns:a16="http://schemas.microsoft.com/office/drawing/2014/main" id="{189D4769-7D79-4987-8634-ED10BD19B27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3404" y="387058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Käsinkirjoitus 71">
                <a:extLst>
                  <a:ext uri="{FF2B5EF4-FFF2-40B4-BE49-F238E27FC236}">
                    <a16:creationId xmlns:a16="http://schemas.microsoft.com/office/drawing/2014/main" id="{223EA139-9655-49E8-89FF-B059C8D7B057}"/>
                  </a:ext>
                </a:extLst>
              </p14:cNvPr>
              <p14:cNvContentPartPr/>
              <p14:nvPr/>
            </p14:nvContentPartPr>
            <p14:xfrm>
              <a:off x="3488354" y="3896147"/>
              <a:ext cx="45719" cy="360"/>
            </p14:xfrm>
          </p:contentPart>
        </mc:Choice>
        <mc:Fallback xmlns="">
          <p:pic>
            <p:nvPicPr>
              <p:cNvPr id="72" name="Käsinkirjoitus 71">
                <a:extLst>
                  <a:ext uri="{FF2B5EF4-FFF2-40B4-BE49-F238E27FC236}">
                    <a16:creationId xmlns:a16="http://schemas.microsoft.com/office/drawing/2014/main" id="{223EA139-9655-49E8-89FF-B059C8D7B0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2404" y="38781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3" name="Käsinkirjoitus 72">
                <a:extLst>
                  <a:ext uri="{FF2B5EF4-FFF2-40B4-BE49-F238E27FC236}">
                    <a16:creationId xmlns:a16="http://schemas.microsoft.com/office/drawing/2014/main" id="{22069F73-8B0C-4D33-8D79-DFE86525BA74}"/>
                  </a:ext>
                </a:extLst>
              </p14:cNvPr>
              <p14:cNvContentPartPr/>
              <p14:nvPr/>
            </p14:nvContentPartPr>
            <p14:xfrm>
              <a:off x="3396554" y="3896147"/>
              <a:ext cx="45719" cy="360"/>
            </p14:xfrm>
          </p:contentPart>
        </mc:Choice>
        <mc:Fallback xmlns="">
          <p:pic>
            <p:nvPicPr>
              <p:cNvPr id="73" name="Käsinkirjoitus 72">
                <a:extLst>
                  <a:ext uri="{FF2B5EF4-FFF2-40B4-BE49-F238E27FC236}">
                    <a16:creationId xmlns:a16="http://schemas.microsoft.com/office/drawing/2014/main" id="{22069F73-8B0C-4D33-8D79-DFE86525BA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0604" y="38781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4" name="Käsinkirjoitus 73">
                <a:extLst>
                  <a:ext uri="{FF2B5EF4-FFF2-40B4-BE49-F238E27FC236}">
                    <a16:creationId xmlns:a16="http://schemas.microsoft.com/office/drawing/2014/main" id="{45DB1646-2F05-4B63-BA61-29BDECF1650E}"/>
                  </a:ext>
                </a:extLst>
              </p14:cNvPr>
              <p14:cNvContentPartPr/>
              <p14:nvPr/>
            </p14:nvContentPartPr>
            <p14:xfrm>
              <a:off x="3312314" y="3903347"/>
              <a:ext cx="45719" cy="360"/>
            </p14:xfrm>
          </p:contentPart>
        </mc:Choice>
        <mc:Fallback xmlns="">
          <p:pic>
            <p:nvPicPr>
              <p:cNvPr id="74" name="Käsinkirjoitus 73">
                <a:extLst>
                  <a:ext uri="{FF2B5EF4-FFF2-40B4-BE49-F238E27FC236}">
                    <a16:creationId xmlns:a16="http://schemas.microsoft.com/office/drawing/2014/main" id="{45DB1646-2F05-4B63-BA61-29BDECF165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6364" y="38853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5" name="Käsinkirjoitus 74">
                <a:extLst>
                  <a:ext uri="{FF2B5EF4-FFF2-40B4-BE49-F238E27FC236}">
                    <a16:creationId xmlns:a16="http://schemas.microsoft.com/office/drawing/2014/main" id="{DC736C57-2933-4970-80A9-601421E0F373}"/>
                  </a:ext>
                </a:extLst>
              </p14:cNvPr>
              <p14:cNvContentPartPr/>
              <p14:nvPr/>
            </p14:nvContentPartPr>
            <p14:xfrm>
              <a:off x="3490242" y="3875873"/>
              <a:ext cx="45719" cy="20880"/>
            </p14:xfrm>
          </p:contentPart>
        </mc:Choice>
        <mc:Fallback xmlns="">
          <p:pic>
            <p:nvPicPr>
              <p:cNvPr id="75" name="Käsinkirjoitus 74">
                <a:extLst>
                  <a:ext uri="{FF2B5EF4-FFF2-40B4-BE49-F238E27FC236}">
                    <a16:creationId xmlns:a16="http://schemas.microsoft.com/office/drawing/2014/main" id="{DC736C57-2933-4970-80A9-601421E0F37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70190" y="3857873"/>
                <a:ext cx="85422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6" name="Käsinkirjoitus 75">
                <a:extLst>
                  <a:ext uri="{FF2B5EF4-FFF2-40B4-BE49-F238E27FC236}">
                    <a16:creationId xmlns:a16="http://schemas.microsoft.com/office/drawing/2014/main" id="{B5AEC7B4-8D33-4054-9133-BFD7B707F86B}"/>
                  </a:ext>
                </a:extLst>
              </p14:cNvPr>
              <p14:cNvContentPartPr/>
              <p14:nvPr/>
            </p14:nvContentPartPr>
            <p14:xfrm>
              <a:off x="3571962" y="3862193"/>
              <a:ext cx="45719" cy="34560"/>
            </p14:xfrm>
          </p:contentPart>
        </mc:Choice>
        <mc:Fallback xmlns="">
          <p:pic>
            <p:nvPicPr>
              <p:cNvPr id="76" name="Käsinkirjoitus 75">
                <a:extLst>
                  <a:ext uri="{FF2B5EF4-FFF2-40B4-BE49-F238E27FC236}">
                    <a16:creationId xmlns:a16="http://schemas.microsoft.com/office/drawing/2014/main" id="{B5AEC7B4-8D33-4054-9133-BFD7B707F86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53225" y="3844193"/>
                <a:ext cx="82819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7" name="Käsinkirjoitus 76">
                <a:extLst>
                  <a:ext uri="{FF2B5EF4-FFF2-40B4-BE49-F238E27FC236}">
                    <a16:creationId xmlns:a16="http://schemas.microsoft.com/office/drawing/2014/main" id="{9092146B-24B2-4E94-9847-D6ED7D64919E}"/>
                  </a:ext>
                </a:extLst>
              </p14:cNvPr>
              <p14:cNvContentPartPr/>
              <p14:nvPr/>
            </p14:nvContentPartPr>
            <p14:xfrm>
              <a:off x="3621146" y="3657364"/>
              <a:ext cx="45719" cy="360"/>
            </p14:xfrm>
          </p:contentPart>
        </mc:Choice>
        <mc:Fallback xmlns="">
          <p:pic>
            <p:nvPicPr>
              <p:cNvPr id="77" name="Käsinkirjoitus 76">
                <a:extLst>
                  <a:ext uri="{FF2B5EF4-FFF2-40B4-BE49-F238E27FC236}">
                    <a16:creationId xmlns:a16="http://schemas.microsoft.com/office/drawing/2014/main" id="{9092146B-24B2-4E94-9847-D6ED7D6491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35196" y="363936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8" name="Käsinkirjoitus 77">
                <a:extLst>
                  <a:ext uri="{FF2B5EF4-FFF2-40B4-BE49-F238E27FC236}">
                    <a16:creationId xmlns:a16="http://schemas.microsoft.com/office/drawing/2014/main" id="{131A0B3A-1CBC-4C81-BD23-A7FC56B14B94}"/>
                  </a:ext>
                </a:extLst>
              </p14:cNvPr>
              <p14:cNvContentPartPr/>
              <p14:nvPr/>
            </p14:nvContentPartPr>
            <p14:xfrm>
              <a:off x="3568586" y="3877684"/>
              <a:ext cx="45719" cy="360"/>
            </p14:xfrm>
          </p:contentPart>
        </mc:Choice>
        <mc:Fallback xmlns="">
          <p:pic>
            <p:nvPicPr>
              <p:cNvPr id="78" name="Käsinkirjoitus 77">
                <a:extLst>
                  <a:ext uri="{FF2B5EF4-FFF2-40B4-BE49-F238E27FC236}">
                    <a16:creationId xmlns:a16="http://schemas.microsoft.com/office/drawing/2014/main" id="{131A0B3A-1CBC-4C81-BD23-A7FC56B14B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2636" y="385968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9" name="Käsinkirjoitus 78">
                <a:extLst>
                  <a:ext uri="{FF2B5EF4-FFF2-40B4-BE49-F238E27FC236}">
                    <a16:creationId xmlns:a16="http://schemas.microsoft.com/office/drawing/2014/main" id="{53AAB768-37E7-41FB-99F6-E4145EBB75E4}"/>
                  </a:ext>
                </a:extLst>
              </p14:cNvPr>
              <p14:cNvContentPartPr/>
              <p14:nvPr/>
            </p14:nvContentPartPr>
            <p14:xfrm>
              <a:off x="3486506" y="3884524"/>
              <a:ext cx="45719" cy="360"/>
            </p14:xfrm>
          </p:contentPart>
        </mc:Choice>
        <mc:Fallback xmlns="">
          <p:pic>
            <p:nvPicPr>
              <p:cNvPr id="79" name="Käsinkirjoitus 78">
                <a:extLst>
                  <a:ext uri="{FF2B5EF4-FFF2-40B4-BE49-F238E27FC236}">
                    <a16:creationId xmlns:a16="http://schemas.microsoft.com/office/drawing/2014/main" id="{53AAB768-37E7-41FB-99F6-E4145EBB75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0556" y="386652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0" name="Käsinkirjoitus 79">
                <a:extLst>
                  <a:ext uri="{FF2B5EF4-FFF2-40B4-BE49-F238E27FC236}">
                    <a16:creationId xmlns:a16="http://schemas.microsoft.com/office/drawing/2014/main" id="{F0CAB969-6D91-4419-B6C1-A1417B2438A0}"/>
                  </a:ext>
                </a:extLst>
              </p14:cNvPr>
              <p14:cNvContentPartPr/>
              <p14:nvPr/>
            </p14:nvContentPartPr>
            <p14:xfrm>
              <a:off x="3534536" y="3948664"/>
              <a:ext cx="45719" cy="360"/>
            </p14:xfrm>
          </p:contentPart>
        </mc:Choice>
        <mc:Fallback xmlns="">
          <p:pic>
            <p:nvPicPr>
              <p:cNvPr id="80" name="Käsinkirjoitus 79">
                <a:extLst>
                  <a:ext uri="{FF2B5EF4-FFF2-40B4-BE49-F238E27FC236}">
                    <a16:creationId xmlns:a16="http://schemas.microsoft.com/office/drawing/2014/main" id="{F0CAB969-6D91-4419-B6C1-A1417B2438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8586" y="393066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1" name="Käsinkirjoitus 80">
                <a:extLst>
                  <a:ext uri="{FF2B5EF4-FFF2-40B4-BE49-F238E27FC236}">
                    <a16:creationId xmlns:a16="http://schemas.microsoft.com/office/drawing/2014/main" id="{42D824D4-7079-4D87-AFE2-A239BAA0BFFC}"/>
                  </a:ext>
                </a:extLst>
              </p14:cNvPr>
              <p14:cNvContentPartPr/>
              <p14:nvPr/>
            </p14:nvContentPartPr>
            <p14:xfrm>
              <a:off x="3457136" y="3748504"/>
              <a:ext cx="45719" cy="360"/>
            </p14:xfrm>
          </p:contentPart>
        </mc:Choice>
        <mc:Fallback xmlns="">
          <p:pic>
            <p:nvPicPr>
              <p:cNvPr id="81" name="Käsinkirjoitus 80">
                <a:extLst>
                  <a:ext uri="{FF2B5EF4-FFF2-40B4-BE49-F238E27FC236}">
                    <a16:creationId xmlns:a16="http://schemas.microsoft.com/office/drawing/2014/main" id="{42D824D4-7079-4D87-AFE2-A239BAA0BFF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71186" y="373050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" name="Käsinkirjoitus 81">
                <a:extLst>
                  <a:ext uri="{FF2B5EF4-FFF2-40B4-BE49-F238E27FC236}">
                    <a16:creationId xmlns:a16="http://schemas.microsoft.com/office/drawing/2014/main" id="{12EDF528-CB81-4EC2-BA5F-41E79AC5710F}"/>
                  </a:ext>
                </a:extLst>
              </p14:cNvPr>
              <p14:cNvContentPartPr/>
              <p14:nvPr/>
            </p14:nvContentPartPr>
            <p14:xfrm>
              <a:off x="3439136" y="3955864"/>
              <a:ext cx="45719" cy="2160"/>
            </p14:xfrm>
          </p:contentPart>
        </mc:Choice>
        <mc:Fallback xmlns="">
          <p:pic>
            <p:nvPicPr>
              <p:cNvPr id="82" name="Käsinkirjoitus 81">
                <a:extLst>
                  <a:ext uri="{FF2B5EF4-FFF2-40B4-BE49-F238E27FC236}">
                    <a16:creationId xmlns:a16="http://schemas.microsoft.com/office/drawing/2014/main" id="{12EDF528-CB81-4EC2-BA5F-41E79AC571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53186" y="3937864"/>
                <a:ext cx="45719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3" name="Käsinkirjoitus 82">
                <a:extLst>
                  <a:ext uri="{FF2B5EF4-FFF2-40B4-BE49-F238E27FC236}">
                    <a16:creationId xmlns:a16="http://schemas.microsoft.com/office/drawing/2014/main" id="{4C95D6BC-F778-4FF9-B171-3AF14F3211BC}"/>
                  </a:ext>
                </a:extLst>
              </p14:cNvPr>
              <p14:cNvContentPartPr/>
              <p14:nvPr/>
            </p14:nvContentPartPr>
            <p14:xfrm>
              <a:off x="3726626" y="3917287"/>
              <a:ext cx="45719" cy="360"/>
            </p14:xfrm>
          </p:contentPart>
        </mc:Choice>
        <mc:Fallback xmlns="">
          <p:pic>
            <p:nvPicPr>
              <p:cNvPr id="83" name="Käsinkirjoitus 82">
                <a:extLst>
                  <a:ext uri="{FF2B5EF4-FFF2-40B4-BE49-F238E27FC236}">
                    <a16:creationId xmlns:a16="http://schemas.microsoft.com/office/drawing/2014/main" id="{4C95D6BC-F778-4FF9-B171-3AF14F3211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0676" y="389928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4" name="Käsinkirjoitus 83">
                <a:extLst>
                  <a:ext uri="{FF2B5EF4-FFF2-40B4-BE49-F238E27FC236}">
                    <a16:creationId xmlns:a16="http://schemas.microsoft.com/office/drawing/2014/main" id="{ADEF789A-A12A-4991-B267-39F5ECDDDA33}"/>
                  </a:ext>
                </a:extLst>
              </p14:cNvPr>
              <p14:cNvContentPartPr/>
              <p14:nvPr/>
            </p14:nvContentPartPr>
            <p14:xfrm>
              <a:off x="3834986" y="3903967"/>
              <a:ext cx="45719" cy="360"/>
            </p14:xfrm>
          </p:contentPart>
        </mc:Choice>
        <mc:Fallback xmlns="">
          <p:pic>
            <p:nvPicPr>
              <p:cNvPr id="84" name="Käsinkirjoitus 83">
                <a:extLst>
                  <a:ext uri="{FF2B5EF4-FFF2-40B4-BE49-F238E27FC236}">
                    <a16:creationId xmlns:a16="http://schemas.microsoft.com/office/drawing/2014/main" id="{ADEF789A-A12A-4991-B267-39F5ECDDDA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9036" y="388596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Käsinkirjoitus 84">
                <a:extLst>
                  <a:ext uri="{FF2B5EF4-FFF2-40B4-BE49-F238E27FC236}">
                    <a16:creationId xmlns:a16="http://schemas.microsoft.com/office/drawing/2014/main" id="{B132C258-7D3B-4607-BD4E-1354406C48C1}"/>
                  </a:ext>
                </a:extLst>
              </p14:cNvPr>
              <p14:cNvContentPartPr/>
              <p14:nvPr/>
            </p14:nvContentPartPr>
            <p14:xfrm>
              <a:off x="3946946" y="3894247"/>
              <a:ext cx="45719" cy="360"/>
            </p14:xfrm>
          </p:contentPart>
        </mc:Choice>
        <mc:Fallback xmlns="">
          <p:pic>
            <p:nvPicPr>
              <p:cNvPr id="85" name="Käsinkirjoitus 84">
                <a:extLst>
                  <a:ext uri="{FF2B5EF4-FFF2-40B4-BE49-F238E27FC236}">
                    <a16:creationId xmlns:a16="http://schemas.microsoft.com/office/drawing/2014/main" id="{B132C258-7D3B-4607-BD4E-1354406C48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60996" y="38762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6" name="Käsinkirjoitus 85">
                <a:extLst>
                  <a:ext uri="{FF2B5EF4-FFF2-40B4-BE49-F238E27FC236}">
                    <a16:creationId xmlns:a16="http://schemas.microsoft.com/office/drawing/2014/main" id="{CC16F02A-9024-41DE-B2CF-B2965AE41EC6}"/>
                  </a:ext>
                </a:extLst>
              </p14:cNvPr>
              <p14:cNvContentPartPr/>
              <p14:nvPr/>
            </p14:nvContentPartPr>
            <p14:xfrm>
              <a:off x="4062146" y="3884527"/>
              <a:ext cx="45719" cy="360"/>
            </p14:xfrm>
          </p:contentPart>
        </mc:Choice>
        <mc:Fallback xmlns="">
          <p:pic>
            <p:nvPicPr>
              <p:cNvPr id="86" name="Käsinkirjoitus 85">
                <a:extLst>
                  <a:ext uri="{FF2B5EF4-FFF2-40B4-BE49-F238E27FC236}">
                    <a16:creationId xmlns:a16="http://schemas.microsoft.com/office/drawing/2014/main" id="{CC16F02A-9024-41DE-B2CF-B2965AE41E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6196" y="38665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7" name="Käsinkirjoitus 86">
                <a:extLst>
                  <a:ext uri="{FF2B5EF4-FFF2-40B4-BE49-F238E27FC236}">
                    <a16:creationId xmlns:a16="http://schemas.microsoft.com/office/drawing/2014/main" id="{5B2CCF62-D1BC-418F-B894-E56935A64418}"/>
                  </a:ext>
                </a:extLst>
              </p14:cNvPr>
              <p14:cNvContentPartPr/>
              <p14:nvPr/>
            </p14:nvContentPartPr>
            <p14:xfrm>
              <a:off x="4176986" y="3867967"/>
              <a:ext cx="45719" cy="360"/>
            </p14:xfrm>
          </p:contentPart>
        </mc:Choice>
        <mc:Fallback xmlns="">
          <p:pic>
            <p:nvPicPr>
              <p:cNvPr id="87" name="Käsinkirjoitus 86">
                <a:extLst>
                  <a:ext uri="{FF2B5EF4-FFF2-40B4-BE49-F238E27FC236}">
                    <a16:creationId xmlns:a16="http://schemas.microsoft.com/office/drawing/2014/main" id="{5B2CCF62-D1BC-418F-B894-E56935A644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91036" y="3849967"/>
                <a:ext cx="45719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Ryhmä 87">
            <a:extLst>
              <a:ext uri="{FF2B5EF4-FFF2-40B4-BE49-F238E27FC236}">
                <a16:creationId xmlns:a16="http://schemas.microsoft.com/office/drawing/2014/main" id="{651A89CC-802F-4EFB-9DE5-2E32001D619D}"/>
              </a:ext>
            </a:extLst>
          </p:cNvPr>
          <p:cNvGrpSpPr/>
          <p:nvPr/>
        </p:nvGrpSpPr>
        <p:grpSpPr>
          <a:xfrm>
            <a:off x="508508" y="1184684"/>
            <a:ext cx="45719" cy="12600"/>
            <a:chOff x="508509" y="1184684"/>
            <a:chExt cx="9000" cy="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BB287C34-F365-4589-AAC4-FBA82B3AB0EB}"/>
                    </a:ext>
                  </a:extLst>
                </p14:cNvPr>
                <p14:cNvContentPartPr/>
                <p14:nvPr/>
              </p14:nvContentPartPr>
              <p14:xfrm>
                <a:off x="508509" y="1184684"/>
                <a:ext cx="2880" cy="360"/>
              </p14:xfrm>
            </p:contentPart>
          </mc:Choice>
          <mc:Fallback xmlns=""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1D39DEAD-F929-46A3-BDC0-BC3824F9579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0869" y="1167044"/>
                  <a:ext cx="38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DFC64659-BC6B-423A-A6FE-32C27EE8467B}"/>
                    </a:ext>
                  </a:extLst>
                </p14:cNvPr>
                <p14:cNvContentPartPr/>
                <p14:nvPr/>
              </p14:nvContentPartPr>
              <p14:xfrm>
                <a:off x="517149" y="1196924"/>
                <a:ext cx="360" cy="360"/>
              </p14:xfrm>
            </p:contentPart>
          </mc:Choice>
          <mc:Fallback xmlns=""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7C760D5C-BDC9-479D-BE8E-EAD0C51ECE9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9509" y="11789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1" name="Käsinkirjoitus 90">
                <a:extLst>
                  <a:ext uri="{FF2B5EF4-FFF2-40B4-BE49-F238E27FC236}">
                    <a16:creationId xmlns:a16="http://schemas.microsoft.com/office/drawing/2014/main" id="{F5481654-FE82-4FE1-B582-200131D1033B}"/>
                  </a:ext>
                </a:extLst>
              </p14:cNvPr>
              <p14:cNvContentPartPr/>
              <p14:nvPr/>
            </p14:nvContentPartPr>
            <p14:xfrm>
              <a:off x="1202948" y="1365404"/>
              <a:ext cx="45719" cy="360"/>
            </p14:xfrm>
          </p:contentPart>
        </mc:Choice>
        <mc:Fallback xmlns="">
          <p:pic>
            <p:nvPicPr>
              <p:cNvPr id="91" name="Käsinkirjoitus 90">
                <a:extLst>
                  <a:ext uri="{FF2B5EF4-FFF2-40B4-BE49-F238E27FC236}">
                    <a16:creationId xmlns:a16="http://schemas.microsoft.com/office/drawing/2014/main" id="{F5481654-FE82-4FE1-B582-200131D103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083002" y="134740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2" name="Käsinkirjoitus 91">
                <a:extLst>
                  <a:ext uri="{FF2B5EF4-FFF2-40B4-BE49-F238E27FC236}">
                    <a16:creationId xmlns:a16="http://schemas.microsoft.com/office/drawing/2014/main" id="{70DF7724-4747-48AA-A9D7-4549150FE929}"/>
                  </a:ext>
                </a:extLst>
              </p14:cNvPr>
              <p14:cNvContentPartPr/>
              <p14:nvPr/>
            </p14:nvContentPartPr>
            <p14:xfrm>
              <a:off x="1202948" y="1184684"/>
              <a:ext cx="45719" cy="360"/>
            </p14:xfrm>
          </p:contentPart>
        </mc:Choice>
        <mc:Fallback xmlns="">
          <p:pic>
            <p:nvPicPr>
              <p:cNvPr id="92" name="Käsinkirjoitus 91">
                <a:extLst>
                  <a:ext uri="{FF2B5EF4-FFF2-40B4-BE49-F238E27FC236}">
                    <a16:creationId xmlns:a16="http://schemas.microsoft.com/office/drawing/2014/main" id="{70DF7724-4747-48AA-A9D7-4549150FE9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083002" y="116668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3" name="Käsinkirjoitus 92">
                <a:extLst>
                  <a:ext uri="{FF2B5EF4-FFF2-40B4-BE49-F238E27FC236}">
                    <a16:creationId xmlns:a16="http://schemas.microsoft.com/office/drawing/2014/main" id="{45212601-AEA8-4197-A50D-320EED6FD474}"/>
                  </a:ext>
                </a:extLst>
              </p14:cNvPr>
              <p14:cNvContentPartPr/>
              <p14:nvPr/>
            </p14:nvContentPartPr>
            <p14:xfrm>
              <a:off x="601388" y="895964"/>
              <a:ext cx="45719" cy="360"/>
            </p14:xfrm>
          </p:contentPart>
        </mc:Choice>
        <mc:Fallback xmlns="">
          <p:pic>
            <p:nvPicPr>
              <p:cNvPr id="93" name="Käsinkirjoitus 92">
                <a:extLst>
                  <a:ext uri="{FF2B5EF4-FFF2-40B4-BE49-F238E27FC236}">
                    <a16:creationId xmlns:a16="http://schemas.microsoft.com/office/drawing/2014/main" id="{45212601-AEA8-4197-A50D-320EED6FD4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684562" y="877964"/>
                <a:ext cx="45719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Kaavio 2">
            <a:extLst>
              <a:ext uri="{FF2B5EF4-FFF2-40B4-BE49-F238E27FC236}">
                <a16:creationId xmlns:a16="http://schemas.microsoft.com/office/drawing/2014/main" id="{877789F0-9361-40DC-9040-90AD01952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" y="0"/>
            <a:ext cx="121813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56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77FFE5-A656-462F-9336-181E9AC0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8EEF-2CE2-4003-A428-FC6BDD2DEB8B}" type="datetime1">
              <a:rPr lang="fi-FI" smtClean="0"/>
              <a:t>16.1.2023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1D8FAB-C0B7-4E44-B324-E45CDF8D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Esittäjän ja esityksen nimi  |  Julkisuus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74DEE3-B20E-47AC-82FD-6F5C10B3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3</a:t>
            </a:fld>
            <a:endParaRPr lang="fi-FI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2" name="Käsinkirjoitus 51">
                <a:extLst>
                  <a:ext uri="{FF2B5EF4-FFF2-40B4-BE49-F238E27FC236}">
                    <a16:creationId xmlns:a16="http://schemas.microsoft.com/office/drawing/2014/main" id="{4B6B3D65-4AEE-4C17-B779-8333BF83A302}"/>
                  </a:ext>
                </a:extLst>
              </p14:cNvPr>
              <p14:cNvContentPartPr/>
              <p14:nvPr/>
            </p14:nvContentPartPr>
            <p14:xfrm>
              <a:off x="2695447" y="3185880"/>
              <a:ext cx="45719" cy="360"/>
            </p14:xfrm>
          </p:contentPart>
        </mc:Choice>
        <mc:Fallback xmlns="">
          <p:pic>
            <p:nvPicPr>
              <p:cNvPr id="52" name="Käsinkirjoitus 51">
                <a:extLst>
                  <a:ext uri="{FF2B5EF4-FFF2-40B4-BE49-F238E27FC236}">
                    <a16:creationId xmlns:a16="http://schemas.microsoft.com/office/drawing/2014/main" id="{4B6B3D65-4AEE-4C17-B779-8333BF83A3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2472" y="3176880"/>
                <a:ext cx="228595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Käsinkirjoitus 52">
                <a:extLst>
                  <a:ext uri="{FF2B5EF4-FFF2-40B4-BE49-F238E27FC236}">
                    <a16:creationId xmlns:a16="http://schemas.microsoft.com/office/drawing/2014/main" id="{34523766-145B-42C1-9C10-45DFEC2046A2}"/>
                  </a:ext>
                </a:extLst>
              </p14:cNvPr>
              <p14:cNvContentPartPr/>
              <p14:nvPr/>
            </p14:nvContentPartPr>
            <p14:xfrm>
              <a:off x="3181087" y="3438240"/>
              <a:ext cx="45719" cy="5040"/>
            </p14:xfrm>
          </p:contentPart>
        </mc:Choice>
        <mc:Fallback xmlns="">
          <p:pic>
            <p:nvPicPr>
              <p:cNvPr id="53" name="Käsinkirjoitus 52">
                <a:extLst>
                  <a:ext uri="{FF2B5EF4-FFF2-40B4-BE49-F238E27FC236}">
                    <a16:creationId xmlns:a16="http://schemas.microsoft.com/office/drawing/2014/main" id="{34523766-145B-42C1-9C10-45DFEC2046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1674" y="3402240"/>
                <a:ext cx="124151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Käsinkirjoitus 53">
                <a:extLst>
                  <a:ext uri="{FF2B5EF4-FFF2-40B4-BE49-F238E27FC236}">
                    <a16:creationId xmlns:a16="http://schemas.microsoft.com/office/drawing/2014/main" id="{7B78AAA6-B918-4995-8A6B-214E695AC57A}"/>
                  </a:ext>
                </a:extLst>
              </p14:cNvPr>
              <p14:cNvContentPartPr/>
              <p14:nvPr/>
            </p14:nvContentPartPr>
            <p14:xfrm>
              <a:off x="3061927" y="3805080"/>
              <a:ext cx="45719" cy="12960"/>
            </p14:xfrm>
          </p:contentPart>
        </mc:Choice>
        <mc:Fallback xmlns="">
          <p:pic>
            <p:nvPicPr>
              <p:cNvPr id="54" name="Käsinkirjoitus 53">
                <a:extLst>
                  <a:ext uri="{FF2B5EF4-FFF2-40B4-BE49-F238E27FC236}">
                    <a16:creationId xmlns:a16="http://schemas.microsoft.com/office/drawing/2014/main" id="{7B78AAA6-B918-4995-8A6B-214E695AC5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5977" y="3787080"/>
                <a:ext cx="45719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Käsinkirjoitus 54">
                <a:extLst>
                  <a:ext uri="{FF2B5EF4-FFF2-40B4-BE49-F238E27FC236}">
                    <a16:creationId xmlns:a16="http://schemas.microsoft.com/office/drawing/2014/main" id="{72BA78A8-08FA-47CD-AFB0-1CD038174677}"/>
                  </a:ext>
                </a:extLst>
              </p14:cNvPr>
              <p14:cNvContentPartPr/>
              <p14:nvPr/>
            </p14:nvContentPartPr>
            <p14:xfrm>
              <a:off x="3024127" y="4100280"/>
              <a:ext cx="45719" cy="360"/>
            </p14:xfrm>
          </p:contentPart>
        </mc:Choice>
        <mc:Fallback xmlns="">
          <p:pic>
            <p:nvPicPr>
              <p:cNvPr id="55" name="Käsinkirjoitus 54">
                <a:extLst>
                  <a:ext uri="{FF2B5EF4-FFF2-40B4-BE49-F238E27FC236}">
                    <a16:creationId xmlns:a16="http://schemas.microsoft.com/office/drawing/2014/main" id="{72BA78A8-08FA-47CD-AFB0-1CD0381746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4917" y="4082280"/>
                <a:ext cx="83754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Käsinkirjoitus 55">
                <a:extLst>
                  <a:ext uri="{FF2B5EF4-FFF2-40B4-BE49-F238E27FC236}">
                    <a16:creationId xmlns:a16="http://schemas.microsoft.com/office/drawing/2014/main" id="{C59C2639-4FEF-40DA-9712-E6834112B385}"/>
                  </a:ext>
                </a:extLst>
              </p14:cNvPr>
              <p14:cNvContentPartPr/>
              <p14:nvPr/>
            </p14:nvContentPartPr>
            <p14:xfrm>
              <a:off x="2990647" y="4029000"/>
              <a:ext cx="45719" cy="360"/>
            </p14:xfrm>
          </p:contentPart>
        </mc:Choice>
        <mc:Fallback xmlns="">
          <p:pic>
            <p:nvPicPr>
              <p:cNvPr id="56" name="Käsinkirjoitus 55">
                <a:extLst>
                  <a:ext uri="{FF2B5EF4-FFF2-40B4-BE49-F238E27FC236}">
                    <a16:creationId xmlns:a16="http://schemas.microsoft.com/office/drawing/2014/main" id="{C59C2639-4FEF-40DA-9712-E6834112B3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4697" y="4011000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Käsinkirjoitus 56">
                <a:extLst>
                  <a:ext uri="{FF2B5EF4-FFF2-40B4-BE49-F238E27FC236}">
                    <a16:creationId xmlns:a16="http://schemas.microsoft.com/office/drawing/2014/main" id="{78BFF7FF-6818-4280-A1E0-2FA113F7DC08}"/>
                  </a:ext>
                </a:extLst>
              </p14:cNvPr>
              <p14:cNvContentPartPr/>
              <p14:nvPr/>
            </p14:nvContentPartPr>
            <p14:xfrm>
              <a:off x="2938447" y="3933600"/>
              <a:ext cx="45719" cy="360"/>
            </p14:xfrm>
          </p:contentPart>
        </mc:Choice>
        <mc:Fallback xmlns="">
          <p:pic>
            <p:nvPicPr>
              <p:cNvPr id="57" name="Käsinkirjoitus 56">
                <a:extLst>
                  <a:ext uri="{FF2B5EF4-FFF2-40B4-BE49-F238E27FC236}">
                    <a16:creationId xmlns:a16="http://schemas.microsoft.com/office/drawing/2014/main" id="{78BFF7FF-6818-4280-A1E0-2FA113F7DC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2497" y="3915600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8" name="Käsinkirjoitus 57">
                <a:extLst>
                  <a:ext uri="{FF2B5EF4-FFF2-40B4-BE49-F238E27FC236}">
                    <a16:creationId xmlns:a16="http://schemas.microsoft.com/office/drawing/2014/main" id="{55A26797-5FDA-48BB-9AEF-ABE1A80742A1}"/>
                  </a:ext>
                </a:extLst>
              </p14:cNvPr>
              <p14:cNvContentPartPr/>
              <p14:nvPr/>
            </p14:nvContentPartPr>
            <p14:xfrm>
              <a:off x="2900287" y="3857640"/>
              <a:ext cx="45719" cy="360"/>
            </p14:xfrm>
          </p:contentPart>
        </mc:Choice>
        <mc:Fallback xmlns="">
          <p:pic>
            <p:nvPicPr>
              <p:cNvPr id="58" name="Käsinkirjoitus 57">
                <a:extLst>
                  <a:ext uri="{FF2B5EF4-FFF2-40B4-BE49-F238E27FC236}">
                    <a16:creationId xmlns:a16="http://schemas.microsoft.com/office/drawing/2014/main" id="{55A26797-5FDA-48BB-9AEF-ABE1A80742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4337" y="3839640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Käsinkirjoitus 58">
                <a:extLst>
                  <a:ext uri="{FF2B5EF4-FFF2-40B4-BE49-F238E27FC236}">
                    <a16:creationId xmlns:a16="http://schemas.microsoft.com/office/drawing/2014/main" id="{12F5EDC1-FB0A-43BE-83BB-A243342DC451}"/>
                  </a:ext>
                </a:extLst>
              </p14:cNvPr>
              <p14:cNvContentPartPr/>
              <p14:nvPr/>
            </p14:nvContentPartPr>
            <p14:xfrm>
              <a:off x="3050595" y="4058973"/>
              <a:ext cx="45719" cy="360"/>
            </p14:xfrm>
          </p:contentPart>
        </mc:Choice>
        <mc:Fallback xmlns="">
          <p:pic>
            <p:nvPicPr>
              <p:cNvPr id="59" name="Käsinkirjoitus 58">
                <a:extLst>
                  <a:ext uri="{FF2B5EF4-FFF2-40B4-BE49-F238E27FC236}">
                    <a16:creationId xmlns:a16="http://schemas.microsoft.com/office/drawing/2014/main" id="{12F5EDC1-FB0A-43BE-83BB-A243342DC4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4645" y="4040973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0" name="Käsinkirjoitus 59">
                <a:extLst>
                  <a:ext uri="{FF2B5EF4-FFF2-40B4-BE49-F238E27FC236}">
                    <a16:creationId xmlns:a16="http://schemas.microsoft.com/office/drawing/2014/main" id="{865557A1-78E9-46F4-ABCF-730433C1025A}"/>
                  </a:ext>
                </a:extLst>
              </p14:cNvPr>
              <p14:cNvContentPartPr/>
              <p14:nvPr/>
            </p14:nvContentPartPr>
            <p14:xfrm>
              <a:off x="3016395" y="3981933"/>
              <a:ext cx="45719" cy="360"/>
            </p14:xfrm>
          </p:contentPart>
        </mc:Choice>
        <mc:Fallback xmlns="">
          <p:pic>
            <p:nvPicPr>
              <p:cNvPr id="60" name="Käsinkirjoitus 59">
                <a:extLst>
                  <a:ext uri="{FF2B5EF4-FFF2-40B4-BE49-F238E27FC236}">
                    <a16:creationId xmlns:a16="http://schemas.microsoft.com/office/drawing/2014/main" id="{865557A1-78E9-46F4-ABCF-730433C102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0445" y="3963933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Käsinkirjoitus 60">
                <a:extLst>
                  <a:ext uri="{FF2B5EF4-FFF2-40B4-BE49-F238E27FC236}">
                    <a16:creationId xmlns:a16="http://schemas.microsoft.com/office/drawing/2014/main" id="{24F19109-9FDB-42E9-967C-235B57B7EF81}"/>
                  </a:ext>
                </a:extLst>
              </p14:cNvPr>
              <p14:cNvContentPartPr/>
              <p14:nvPr/>
            </p14:nvContentPartPr>
            <p14:xfrm>
              <a:off x="2804549" y="3307468"/>
              <a:ext cx="45719" cy="2520"/>
            </p14:xfrm>
          </p:contentPart>
        </mc:Choice>
        <mc:Fallback xmlns="">
          <p:pic>
            <p:nvPicPr>
              <p:cNvPr id="61" name="Käsinkirjoitus 60">
                <a:extLst>
                  <a:ext uri="{FF2B5EF4-FFF2-40B4-BE49-F238E27FC236}">
                    <a16:creationId xmlns:a16="http://schemas.microsoft.com/office/drawing/2014/main" id="{24F19109-9FDB-42E9-967C-235B57B7EF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82778" y="3289468"/>
                <a:ext cx="88825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Käsinkirjoitus 61">
                <a:extLst>
                  <a:ext uri="{FF2B5EF4-FFF2-40B4-BE49-F238E27FC236}">
                    <a16:creationId xmlns:a16="http://schemas.microsoft.com/office/drawing/2014/main" id="{32FD765C-D2BF-4B99-A0E6-83780C328941}"/>
                  </a:ext>
                </a:extLst>
              </p14:cNvPr>
              <p14:cNvContentPartPr/>
              <p14:nvPr/>
            </p14:nvContentPartPr>
            <p14:xfrm>
              <a:off x="2967269" y="4089388"/>
              <a:ext cx="45719" cy="360"/>
            </p14:xfrm>
          </p:contentPart>
        </mc:Choice>
        <mc:Fallback xmlns="">
          <p:pic>
            <p:nvPicPr>
              <p:cNvPr id="62" name="Käsinkirjoitus 61">
                <a:extLst>
                  <a:ext uri="{FF2B5EF4-FFF2-40B4-BE49-F238E27FC236}">
                    <a16:creationId xmlns:a16="http://schemas.microsoft.com/office/drawing/2014/main" id="{32FD765C-D2BF-4B99-A0E6-83780C3289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1319" y="4071388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" name="Käsinkirjoitus 62">
                <a:extLst>
                  <a:ext uri="{FF2B5EF4-FFF2-40B4-BE49-F238E27FC236}">
                    <a16:creationId xmlns:a16="http://schemas.microsoft.com/office/drawing/2014/main" id="{61235E94-52B4-4E76-91F0-EE9A8708B1A1}"/>
                  </a:ext>
                </a:extLst>
              </p14:cNvPr>
              <p14:cNvContentPartPr/>
              <p14:nvPr/>
            </p14:nvContentPartPr>
            <p14:xfrm>
              <a:off x="3006509" y="4150948"/>
              <a:ext cx="45719" cy="360"/>
            </p14:xfrm>
          </p:contentPart>
        </mc:Choice>
        <mc:Fallback xmlns="">
          <p:pic>
            <p:nvPicPr>
              <p:cNvPr id="63" name="Käsinkirjoitus 62">
                <a:extLst>
                  <a:ext uri="{FF2B5EF4-FFF2-40B4-BE49-F238E27FC236}">
                    <a16:creationId xmlns:a16="http://schemas.microsoft.com/office/drawing/2014/main" id="{61235E94-52B4-4E76-91F0-EE9A8708B1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559" y="4132948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4" name="Käsinkirjoitus 63">
                <a:extLst>
                  <a:ext uri="{FF2B5EF4-FFF2-40B4-BE49-F238E27FC236}">
                    <a16:creationId xmlns:a16="http://schemas.microsoft.com/office/drawing/2014/main" id="{64A74EBD-A163-4023-8D71-AC2532342D96}"/>
                  </a:ext>
                </a:extLst>
              </p14:cNvPr>
              <p14:cNvContentPartPr/>
              <p14:nvPr/>
            </p14:nvContentPartPr>
            <p14:xfrm>
              <a:off x="3562221" y="3777487"/>
              <a:ext cx="45719" cy="360"/>
            </p14:xfrm>
          </p:contentPart>
        </mc:Choice>
        <mc:Fallback xmlns="">
          <p:pic>
            <p:nvPicPr>
              <p:cNvPr id="64" name="Käsinkirjoitus 63">
                <a:extLst>
                  <a:ext uri="{FF2B5EF4-FFF2-40B4-BE49-F238E27FC236}">
                    <a16:creationId xmlns:a16="http://schemas.microsoft.com/office/drawing/2014/main" id="{64A74EBD-A163-4023-8D71-AC2532342D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6271" y="375948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5" name="Käsinkirjoitus 64">
                <a:extLst>
                  <a:ext uri="{FF2B5EF4-FFF2-40B4-BE49-F238E27FC236}">
                    <a16:creationId xmlns:a16="http://schemas.microsoft.com/office/drawing/2014/main" id="{703B4072-A512-426E-A76C-C86370157E53}"/>
                  </a:ext>
                </a:extLst>
              </p14:cNvPr>
              <p14:cNvContentPartPr/>
              <p14:nvPr/>
            </p14:nvContentPartPr>
            <p14:xfrm>
              <a:off x="3565461" y="3787927"/>
              <a:ext cx="45719" cy="360"/>
            </p14:xfrm>
          </p:contentPart>
        </mc:Choice>
        <mc:Fallback xmlns="">
          <p:pic>
            <p:nvPicPr>
              <p:cNvPr id="65" name="Käsinkirjoitus 64">
                <a:extLst>
                  <a:ext uri="{FF2B5EF4-FFF2-40B4-BE49-F238E27FC236}">
                    <a16:creationId xmlns:a16="http://schemas.microsoft.com/office/drawing/2014/main" id="{703B4072-A512-426E-A76C-C86370157E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9511" y="37699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" name="Käsinkirjoitus 65">
                <a:extLst>
                  <a:ext uri="{FF2B5EF4-FFF2-40B4-BE49-F238E27FC236}">
                    <a16:creationId xmlns:a16="http://schemas.microsoft.com/office/drawing/2014/main" id="{42E87070-4ADF-46D7-B356-6521B3AB3E56}"/>
                  </a:ext>
                </a:extLst>
              </p14:cNvPr>
              <p14:cNvContentPartPr/>
              <p14:nvPr/>
            </p14:nvContentPartPr>
            <p14:xfrm>
              <a:off x="3466821" y="3787927"/>
              <a:ext cx="45719" cy="360"/>
            </p14:xfrm>
          </p:contentPart>
        </mc:Choice>
        <mc:Fallback xmlns="">
          <p:pic>
            <p:nvPicPr>
              <p:cNvPr id="66" name="Käsinkirjoitus 65">
                <a:extLst>
                  <a:ext uri="{FF2B5EF4-FFF2-40B4-BE49-F238E27FC236}">
                    <a16:creationId xmlns:a16="http://schemas.microsoft.com/office/drawing/2014/main" id="{42E87070-4ADF-46D7-B356-6521B3AB3E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0871" y="37699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7" name="Käsinkirjoitus 66">
                <a:extLst>
                  <a:ext uri="{FF2B5EF4-FFF2-40B4-BE49-F238E27FC236}">
                    <a16:creationId xmlns:a16="http://schemas.microsoft.com/office/drawing/2014/main" id="{49E95326-73E2-4AE0-9217-F997D566B405}"/>
                  </a:ext>
                </a:extLst>
              </p14:cNvPr>
              <p14:cNvContentPartPr/>
              <p14:nvPr/>
            </p14:nvContentPartPr>
            <p14:xfrm>
              <a:off x="3375021" y="3791527"/>
              <a:ext cx="45719" cy="360"/>
            </p14:xfrm>
          </p:contentPart>
        </mc:Choice>
        <mc:Fallback xmlns="">
          <p:pic>
            <p:nvPicPr>
              <p:cNvPr id="67" name="Käsinkirjoitus 66">
                <a:extLst>
                  <a:ext uri="{FF2B5EF4-FFF2-40B4-BE49-F238E27FC236}">
                    <a16:creationId xmlns:a16="http://schemas.microsoft.com/office/drawing/2014/main" id="{49E95326-73E2-4AE0-9217-F997D566B4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9071" y="37735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" name="Käsinkirjoitus 67">
                <a:extLst>
                  <a:ext uri="{FF2B5EF4-FFF2-40B4-BE49-F238E27FC236}">
                    <a16:creationId xmlns:a16="http://schemas.microsoft.com/office/drawing/2014/main" id="{893AED50-3339-4D93-8A5B-90D228C29C06}"/>
                  </a:ext>
                </a:extLst>
              </p14:cNvPr>
              <p14:cNvContentPartPr/>
              <p14:nvPr/>
            </p14:nvContentPartPr>
            <p14:xfrm>
              <a:off x="3276021" y="3791527"/>
              <a:ext cx="45719" cy="360"/>
            </p14:xfrm>
          </p:contentPart>
        </mc:Choice>
        <mc:Fallback xmlns="">
          <p:pic>
            <p:nvPicPr>
              <p:cNvPr id="68" name="Käsinkirjoitus 67">
                <a:extLst>
                  <a:ext uri="{FF2B5EF4-FFF2-40B4-BE49-F238E27FC236}">
                    <a16:creationId xmlns:a16="http://schemas.microsoft.com/office/drawing/2014/main" id="{893AED50-3339-4D93-8A5B-90D228C29C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0071" y="37735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9" name="Käsinkirjoitus 68">
                <a:extLst>
                  <a:ext uri="{FF2B5EF4-FFF2-40B4-BE49-F238E27FC236}">
                    <a16:creationId xmlns:a16="http://schemas.microsoft.com/office/drawing/2014/main" id="{FD295A4D-B797-4BE7-B7CE-4730C5F5F523}"/>
                  </a:ext>
                </a:extLst>
              </p14:cNvPr>
              <p14:cNvContentPartPr/>
              <p14:nvPr/>
            </p14:nvContentPartPr>
            <p14:xfrm>
              <a:off x="3184221" y="3798727"/>
              <a:ext cx="45719" cy="360"/>
            </p14:xfrm>
          </p:contentPart>
        </mc:Choice>
        <mc:Fallback xmlns="">
          <p:pic>
            <p:nvPicPr>
              <p:cNvPr id="69" name="Käsinkirjoitus 68">
                <a:extLst>
                  <a:ext uri="{FF2B5EF4-FFF2-40B4-BE49-F238E27FC236}">
                    <a16:creationId xmlns:a16="http://schemas.microsoft.com/office/drawing/2014/main" id="{FD295A4D-B797-4BE7-B7CE-4730C5F5F52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8271" y="37807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0" name="Käsinkirjoitus 69">
                <a:extLst>
                  <a:ext uri="{FF2B5EF4-FFF2-40B4-BE49-F238E27FC236}">
                    <a16:creationId xmlns:a16="http://schemas.microsoft.com/office/drawing/2014/main" id="{F0D01A2C-6C67-46AF-94A6-15593093A1F7}"/>
                  </a:ext>
                </a:extLst>
              </p14:cNvPr>
              <p14:cNvContentPartPr/>
              <p14:nvPr/>
            </p14:nvContentPartPr>
            <p14:xfrm>
              <a:off x="3103221" y="3802327"/>
              <a:ext cx="45719" cy="360"/>
            </p14:xfrm>
          </p:contentPart>
        </mc:Choice>
        <mc:Fallback xmlns="">
          <p:pic>
            <p:nvPicPr>
              <p:cNvPr id="70" name="Käsinkirjoitus 69">
                <a:extLst>
                  <a:ext uri="{FF2B5EF4-FFF2-40B4-BE49-F238E27FC236}">
                    <a16:creationId xmlns:a16="http://schemas.microsoft.com/office/drawing/2014/main" id="{F0D01A2C-6C67-46AF-94A6-15593093A1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7271" y="37843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" name="Käsinkirjoitus 70">
                <a:extLst>
                  <a:ext uri="{FF2B5EF4-FFF2-40B4-BE49-F238E27FC236}">
                    <a16:creationId xmlns:a16="http://schemas.microsoft.com/office/drawing/2014/main" id="{189D4769-7D79-4987-8634-ED10BD19B276}"/>
                  </a:ext>
                </a:extLst>
              </p14:cNvPr>
              <p14:cNvContentPartPr/>
              <p14:nvPr/>
            </p14:nvContentPartPr>
            <p14:xfrm>
              <a:off x="3569354" y="3888587"/>
              <a:ext cx="45719" cy="360"/>
            </p14:xfrm>
          </p:contentPart>
        </mc:Choice>
        <mc:Fallback xmlns="">
          <p:pic>
            <p:nvPicPr>
              <p:cNvPr id="71" name="Käsinkirjoitus 70">
                <a:extLst>
                  <a:ext uri="{FF2B5EF4-FFF2-40B4-BE49-F238E27FC236}">
                    <a16:creationId xmlns:a16="http://schemas.microsoft.com/office/drawing/2014/main" id="{189D4769-7D79-4987-8634-ED10BD19B27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3404" y="387058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Käsinkirjoitus 71">
                <a:extLst>
                  <a:ext uri="{FF2B5EF4-FFF2-40B4-BE49-F238E27FC236}">
                    <a16:creationId xmlns:a16="http://schemas.microsoft.com/office/drawing/2014/main" id="{223EA139-9655-49E8-89FF-B059C8D7B057}"/>
                  </a:ext>
                </a:extLst>
              </p14:cNvPr>
              <p14:cNvContentPartPr/>
              <p14:nvPr/>
            </p14:nvContentPartPr>
            <p14:xfrm>
              <a:off x="3488354" y="3896147"/>
              <a:ext cx="45719" cy="360"/>
            </p14:xfrm>
          </p:contentPart>
        </mc:Choice>
        <mc:Fallback xmlns="">
          <p:pic>
            <p:nvPicPr>
              <p:cNvPr id="72" name="Käsinkirjoitus 71">
                <a:extLst>
                  <a:ext uri="{FF2B5EF4-FFF2-40B4-BE49-F238E27FC236}">
                    <a16:creationId xmlns:a16="http://schemas.microsoft.com/office/drawing/2014/main" id="{223EA139-9655-49E8-89FF-B059C8D7B0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2404" y="38781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3" name="Käsinkirjoitus 72">
                <a:extLst>
                  <a:ext uri="{FF2B5EF4-FFF2-40B4-BE49-F238E27FC236}">
                    <a16:creationId xmlns:a16="http://schemas.microsoft.com/office/drawing/2014/main" id="{22069F73-8B0C-4D33-8D79-DFE86525BA74}"/>
                  </a:ext>
                </a:extLst>
              </p14:cNvPr>
              <p14:cNvContentPartPr/>
              <p14:nvPr/>
            </p14:nvContentPartPr>
            <p14:xfrm>
              <a:off x="3396554" y="3896147"/>
              <a:ext cx="45719" cy="360"/>
            </p14:xfrm>
          </p:contentPart>
        </mc:Choice>
        <mc:Fallback xmlns="">
          <p:pic>
            <p:nvPicPr>
              <p:cNvPr id="73" name="Käsinkirjoitus 72">
                <a:extLst>
                  <a:ext uri="{FF2B5EF4-FFF2-40B4-BE49-F238E27FC236}">
                    <a16:creationId xmlns:a16="http://schemas.microsoft.com/office/drawing/2014/main" id="{22069F73-8B0C-4D33-8D79-DFE86525BA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0604" y="38781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4" name="Käsinkirjoitus 73">
                <a:extLst>
                  <a:ext uri="{FF2B5EF4-FFF2-40B4-BE49-F238E27FC236}">
                    <a16:creationId xmlns:a16="http://schemas.microsoft.com/office/drawing/2014/main" id="{45DB1646-2F05-4B63-BA61-29BDECF1650E}"/>
                  </a:ext>
                </a:extLst>
              </p14:cNvPr>
              <p14:cNvContentPartPr/>
              <p14:nvPr/>
            </p14:nvContentPartPr>
            <p14:xfrm>
              <a:off x="3312314" y="3903347"/>
              <a:ext cx="45719" cy="360"/>
            </p14:xfrm>
          </p:contentPart>
        </mc:Choice>
        <mc:Fallback xmlns="">
          <p:pic>
            <p:nvPicPr>
              <p:cNvPr id="74" name="Käsinkirjoitus 73">
                <a:extLst>
                  <a:ext uri="{FF2B5EF4-FFF2-40B4-BE49-F238E27FC236}">
                    <a16:creationId xmlns:a16="http://schemas.microsoft.com/office/drawing/2014/main" id="{45DB1646-2F05-4B63-BA61-29BDECF165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6364" y="38853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5" name="Käsinkirjoitus 74">
                <a:extLst>
                  <a:ext uri="{FF2B5EF4-FFF2-40B4-BE49-F238E27FC236}">
                    <a16:creationId xmlns:a16="http://schemas.microsoft.com/office/drawing/2014/main" id="{DC736C57-2933-4970-80A9-601421E0F373}"/>
                  </a:ext>
                </a:extLst>
              </p14:cNvPr>
              <p14:cNvContentPartPr/>
              <p14:nvPr/>
            </p14:nvContentPartPr>
            <p14:xfrm>
              <a:off x="3490242" y="3875873"/>
              <a:ext cx="45719" cy="20880"/>
            </p14:xfrm>
          </p:contentPart>
        </mc:Choice>
        <mc:Fallback xmlns="">
          <p:pic>
            <p:nvPicPr>
              <p:cNvPr id="75" name="Käsinkirjoitus 74">
                <a:extLst>
                  <a:ext uri="{FF2B5EF4-FFF2-40B4-BE49-F238E27FC236}">
                    <a16:creationId xmlns:a16="http://schemas.microsoft.com/office/drawing/2014/main" id="{DC736C57-2933-4970-80A9-601421E0F37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70190" y="3857873"/>
                <a:ext cx="85422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6" name="Käsinkirjoitus 75">
                <a:extLst>
                  <a:ext uri="{FF2B5EF4-FFF2-40B4-BE49-F238E27FC236}">
                    <a16:creationId xmlns:a16="http://schemas.microsoft.com/office/drawing/2014/main" id="{B5AEC7B4-8D33-4054-9133-BFD7B707F86B}"/>
                  </a:ext>
                </a:extLst>
              </p14:cNvPr>
              <p14:cNvContentPartPr/>
              <p14:nvPr/>
            </p14:nvContentPartPr>
            <p14:xfrm>
              <a:off x="3571962" y="3862193"/>
              <a:ext cx="45719" cy="34560"/>
            </p14:xfrm>
          </p:contentPart>
        </mc:Choice>
        <mc:Fallback xmlns="">
          <p:pic>
            <p:nvPicPr>
              <p:cNvPr id="76" name="Käsinkirjoitus 75">
                <a:extLst>
                  <a:ext uri="{FF2B5EF4-FFF2-40B4-BE49-F238E27FC236}">
                    <a16:creationId xmlns:a16="http://schemas.microsoft.com/office/drawing/2014/main" id="{B5AEC7B4-8D33-4054-9133-BFD7B707F86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53225" y="3844193"/>
                <a:ext cx="82819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7" name="Käsinkirjoitus 76">
                <a:extLst>
                  <a:ext uri="{FF2B5EF4-FFF2-40B4-BE49-F238E27FC236}">
                    <a16:creationId xmlns:a16="http://schemas.microsoft.com/office/drawing/2014/main" id="{9092146B-24B2-4E94-9847-D6ED7D64919E}"/>
                  </a:ext>
                </a:extLst>
              </p14:cNvPr>
              <p14:cNvContentPartPr/>
              <p14:nvPr/>
            </p14:nvContentPartPr>
            <p14:xfrm>
              <a:off x="3621146" y="3657364"/>
              <a:ext cx="45719" cy="360"/>
            </p14:xfrm>
          </p:contentPart>
        </mc:Choice>
        <mc:Fallback xmlns="">
          <p:pic>
            <p:nvPicPr>
              <p:cNvPr id="77" name="Käsinkirjoitus 76">
                <a:extLst>
                  <a:ext uri="{FF2B5EF4-FFF2-40B4-BE49-F238E27FC236}">
                    <a16:creationId xmlns:a16="http://schemas.microsoft.com/office/drawing/2014/main" id="{9092146B-24B2-4E94-9847-D6ED7D6491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35196" y="363936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8" name="Käsinkirjoitus 77">
                <a:extLst>
                  <a:ext uri="{FF2B5EF4-FFF2-40B4-BE49-F238E27FC236}">
                    <a16:creationId xmlns:a16="http://schemas.microsoft.com/office/drawing/2014/main" id="{131A0B3A-1CBC-4C81-BD23-A7FC56B14B94}"/>
                  </a:ext>
                </a:extLst>
              </p14:cNvPr>
              <p14:cNvContentPartPr/>
              <p14:nvPr/>
            </p14:nvContentPartPr>
            <p14:xfrm>
              <a:off x="3568586" y="3877684"/>
              <a:ext cx="45719" cy="360"/>
            </p14:xfrm>
          </p:contentPart>
        </mc:Choice>
        <mc:Fallback xmlns="">
          <p:pic>
            <p:nvPicPr>
              <p:cNvPr id="78" name="Käsinkirjoitus 77">
                <a:extLst>
                  <a:ext uri="{FF2B5EF4-FFF2-40B4-BE49-F238E27FC236}">
                    <a16:creationId xmlns:a16="http://schemas.microsoft.com/office/drawing/2014/main" id="{131A0B3A-1CBC-4C81-BD23-A7FC56B14B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2636" y="385968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9" name="Käsinkirjoitus 78">
                <a:extLst>
                  <a:ext uri="{FF2B5EF4-FFF2-40B4-BE49-F238E27FC236}">
                    <a16:creationId xmlns:a16="http://schemas.microsoft.com/office/drawing/2014/main" id="{53AAB768-37E7-41FB-99F6-E4145EBB75E4}"/>
                  </a:ext>
                </a:extLst>
              </p14:cNvPr>
              <p14:cNvContentPartPr/>
              <p14:nvPr/>
            </p14:nvContentPartPr>
            <p14:xfrm>
              <a:off x="3486506" y="3884524"/>
              <a:ext cx="45719" cy="360"/>
            </p14:xfrm>
          </p:contentPart>
        </mc:Choice>
        <mc:Fallback xmlns="">
          <p:pic>
            <p:nvPicPr>
              <p:cNvPr id="79" name="Käsinkirjoitus 78">
                <a:extLst>
                  <a:ext uri="{FF2B5EF4-FFF2-40B4-BE49-F238E27FC236}">
                    <a16:creationId xmlns:a16="http://schemas.microsoft.com/office/drawing/2014/main" id="{53AAB768-37E7-41FB-99F6-E4145EBB75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0556" y="386652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0" name="Käsinkirjoitus 79">
                <a:extLst>
                  <a:ext uri="{FF2B5EF4-FFF2-40B4-BE49-F238E27FC236}">
                    <a16:creationId xmlns:a16="http://schemas.microsoft.com/office/drawing/2014/main" id="{F0CAB969-6D91-4419-B6C1-A1417B2438A0}"/>
                  </a:ext>
                </a:extLst>
              </p14:cNvPr>
              <p14:cNvContentPartPr/>
              <p14:nvPr/>
            </p14:nvContentPartPr>
            <p14:xfrm>
              <a:off x="3534536" y="3948664"/>
              <a:ext cx="45719" cy="360"/>
            </p14:xfrm>
          </p:contentPart>
        </mc:Choice>
        <mc:Fallback xmlns="">
          <p:pic>
            <p:nvPicPr>
              <p:cNvPr id="80" name="Käsinkirjoitus 79">
                <a:extLst>
                  <a:ext uri="{FF2B5EF4-FFF2-40B4-BE49-F238E27FC236}">
                    <a16:creationId xmlns:a16="http://schemas.microsoft.com/office/drawing/2014/main" id="{F0CAB969-6D91-4419-B6C1-A1417B2438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8586" y="393066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1" name="Käsinkirjoitus 80">
                <a:extLst>
                  <a:ext uri="{FF2B5EF4-FFF2-40B4-BE49-F238E27FC236}">
                    <a16:creationId xmlns:a16="http://schemas.microsoft.com/office/drawing/2014/main" id="{42D824D4-7079-4D87-AFE2-A239BAA0BFFC}"/>
                  </a:ext>
                </a:extLst>
              </p14:cNvPr>
              <p14:cNvContentPartPr/>
              <p14:nvPr/>
            </p14:nvContentPartPr>
            <p14:xfrm>
              <a:off x="3457136" y="3748504"/>
              <a:ext cx="45719" cy="360"/>
            </p14:xfrm>
          </p:contentPart>
        </mc:Choice>
        <mc:Fallback xmlns="">
          <p:pic>
            <p:nvPicPr>
              <p:cNvPr id="81" name="Käsinkirjoitus 80">
                <a:extLst>
                  <a:ext uri="{FF2B5EF4-FFF2-40B4-BE49-F238E27FC236}">
                    <a16:creationId xmlns:a16="http://schemas.microsoft.com/office/drawing/2014/main" id="{42D824D4-7079-4D87-AFE2-A239BAA0BFF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71186" y="373050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" name="Käsinkirjoitus 81">
                <a:extLst>
                  <a:ext uri="{FF2B5EF4-FFF2-40B4-BE49-F238E27FC236}">
                    <a16:creationId xmlns:a16="http://schemas.microsoft.com/office/drawing/2014/main" id="{12EDF528-CB81-4EC2-BA5F-41E79AC5710F}"/>
                  </a:ext>
                </a:extLst>
              </p14:cNvPr>
              <p14:cNvContentPartPr/>
              <p14:nvPr/>
            </p14:nvContentPartPr>
            <p14:xfrm>
              <a:off x="3439136" y="3955864"/>
              <a:ext cx="45719" cy="2160"/>
            </p14:xfrm>
          </p:contentPart>
        </mc:Choice>
        <mc:Fallback xmlns="">
          <p:pic>
            <p:nvPicPr>
              <p:cNvPr id="82" name="Käsinkirjoitus 81">
                <a:extLst>
                  <a:ext uri="{FF2B5EF4-FFF2-40B4-BE49-F238E27FC236}">
                    <a16:creationId xmlns:a16="http://schemas.microsoft.com/office/drawing/2014/main" id="{12EDF528-CB81-4EC2-BA5F-41E79AC571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53186" y="3937864"/>
                <a:ext cx="45719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3" name="Käsinkirjoitus 82">
                <a:extLst>
                  <a:ext uri="{FF2B5EF4-FFF2-40B4-BE49-F238E27FC236}">
                    <a16:creationId xmlns:a16="http://schemas.microsoft.com/office/drawing/2014/main" id="{4C95D6BC-F778-4FF9-B171-3AF14F3211BC}"/>
                  </a:ext>
                </a:extLst>
              </p14:cNvPr>
              <p14:cNvContentPartPr/>
              <p14:nvPr/>
            </p14:nvContentPartPr>
            <p14:xfrm>
              <a:off x="3726626" y="3917287"/>
              <a:ext cx="45719" cy="360"/>
            </p14:xfrm>
          </p:contentPart>
        </mc:Choice>
        <mc:Fallback xmlns="">
          <p:pic>
            <p:nvPicPr>
              <p:cNvPr id="83" name="Käsinkirjoitus 82">
                <a:extLst>
                  <a:ext uri="{FF2B5EF4-FFF2-40B4-BE49-F238E27FC236}">
                    <a16:creationId xmlns:a16="http://schemas.microsoft.com/office/drawing/2014/main" id="{4C95D6BC-F778-4FF9-B171-3AF14F3211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0676" y="389928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4" name="Käsinkirjoitus 83">
                <a:extLst>
                  <a:ext uri="{FF2B5EF4-FFF2-40B4-BE49-F238E27FC236}">
                    <a16:creationId xmlns:a16="http://schemas.microsoft.com/office/drawing/2014/main" id="{ADEF789A-A12A-4991-B267-39F5ECDDDA33}"/>
                  </a:ext>
                </a:extLst>
              </p14:cNvPr>
              <p14:cNvContentPartPr/>
              <p14:nvPr/>
            </p14:nvContentPartPr>
            <p14:xfrm>
              <a:off x="3834986" y="3903967"/>
              <a:ext cx="45719" cy="360"/>
            </p14:xfrm>
          </p:contentPart>
        </mc:Choice>
        <mc:Fallback xmlns="">
          <p:pic>
            <p:nvPicPr>
              <p:cNvPr id="84" name="Käsinkirjoitus 83">
                <a:extLst>
                  <a:ext uri="{FF2B5EF4-FFF2-40B4-BE49-F238E27FC236}">
                    <a16:creationId xmlns:a16="http://schemas.microsoft.com/office/drawing/2014/main" id="{ADEF789A-A12A-4991-B267-39F5ECDDDA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9036" y="388596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Käsinkirjoitus 84">
                <a:extLst>
                  <a:ext uri="{FF2B5EF4-FFF2-40B4-BE49-F238E27FC236}">
                    <a16:creationId xmlns:a16="http://schemas.microsoft.com/office/drawing/2014/main" id="{B132C258-7D3B-4607-BD4E-1354406C48C1}"/>
                  </a:ext>
                </a:extLst>
              </p14:cNvPr>
              <p14:cNvContentPartPr/>
              <p14:nvPr/>
            </p14:nvContentPartPr>
            <p14:xfrm>
              <a:off x="3946946" y="3894247"/>
              <a:ext cx="45719" cy="360"/>
            </p14:xfrm>
          </p:contentPart>
        </mc:Choice>
        <mc:Fallback xmlns="">
          <p:pic>
            <p:nvPicPr>
              <p:cNvPr id="85" name="Käsinkirjoitus 84">
                <a:extLst>
                  <a:ext uri="{FF2B5EF4-FFF2-40B4-BE49-F238E27FC236}">
                    <a16:creationId xmlns:a16="http://schemas.microsoft.com/office/drawing/2014/main" id="{B132C258-7D3B-4607-BD4E-1354406C48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60996" y="38762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6" name="Käsinkirjoitus 85">
                <a:extLst>
                  <a:ext uri="{FF2B5EF4-FFF2-40B4-BE49-F238E27FC236}">
                    <a16:creationId xmlns:a16="http://schemas.microsoft.com/office/drawing/2014/main" id="{CC16F02A-9024-41DE-B2CF-B2965AE41EC6}"/>
                  </a:ext>
                </a:extLst>
              </p14:cNvPr>
              <p14:cNvContentPartPr/>
              <p14:nvPr/>
            </p14:nvContentPartPr>
            <p14:xfrm>
              <a:off x="4062146" y="3884527"/>
              <a:ext cx="45719" cy="360"/>
            </p14:xfrm>
          </p:contentPart>
        </mc:Choice>
        <mc:Fallback xmlns="">
          <p:pic>
            <p:nvPicPr>
              <p:cNvPr id="86" name="Käsinkirjoitus 85">
                <a:extLst>
                  <a:ext uri="{FF2B5EF4-FFF2-40B4-BE49-F238E27FC236}">
                    <a16:creationId xmlns:a16="http://schemas.microsoft.com/office/drawing/2014/main" id="{CC16F02A-9024-41DE-B2CF-B2965AE41E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6196" y="38665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7" name="Käsinkirjoitus 86">
                <a:extLst>
                  <a:ext uri="{FF2B5EF4-FFF2-40B4-BE49-F238E27FC236}">
                    <a16:creationId xmlns:a16="http://schemas.microsoft.com/office/drawing/2014/main" id="{5B2CCF62-D1BC-418F-B894-E56935A64418}"/>
                  </a:ext>
                </a:extLst>
              </p14:cNvPr>
              <p14:cNvContentPartPr/>
              <p14:nvPr/>
            </p14:nvContentPartPr>
            <p14:xfrm>
              <a:off x="4176986" y="3867967"/>
              <a:ext cx="45719" cy="360"/>
            </p14:xfrm>
          </p:contentPart>
        </mc:Choice>
        <mc:Fallback xmlns="">
          <p:pic>
            <p:nvPicPr>
              <p:cNvPr id="87" name="Käsinkirjoitus 86">
                <a:extLst>
                  <a:ext uri="{FF2B5EF4-FFF2-40B4-BE49-F238E27FC236}">
                    <a16:creationId xmlns:a16="http://schemas.microsoft.com/office/drawing/2014/main" id="{5B2CCF62-D1BC-418F-B894-E56935A644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91036" y="3849967"/>
                <a:ext cx="45719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Ryhmä 87">
            <a:extLst>
              <a:ext uri="{FF2B5EF4-FFF2-40B4-BE49-F238E27FC236}">
                <a16:creationId xmlns:a16="http://schemas.microsoft.com/office/drawing/2014/main" id="{651A89CC-802F-4EFB-9DE5-2E32001D619D}"/>
              </a:ext>
            </a:extLst>
          </p:cNvPr>
          <p:cNvGrpSpPr/>
          <p:nvPr/>
        </p:nvGrpSpPr>
        <p:grpSpPr>
          <a:xfrm>
            <a:off x="508508" y="1184684"/>
            <a:ext cx="45719" cy="12600"/>
            <a:chOff x="508509" y="1184684"/>
            <a:chExt cx="9000" cy="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BB287C34-F365-4589-AAC4-FBA82B3AB0EB}"/>
                    </a:ext>
                  </a:extLst>
                </p14:cNvPr>
                <p14:cNvContentPartPr/>
                <p14:nvPr/>
              </p14:nvContentPartPr>
              <p14:xfrm>
                <a:off x="508509" y="1184684"/>
                <a:ext cx="2880" cy="360"/>
              </p14:xfrm>
            </p:contentPart>
          </mc:Choice>
          <mc:Fallback xmlns=""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1D39DEAD-F929-46A3-BDC0-BC3824F9579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0869" y="1167044"/>
                  <a:ext cx="38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DFC64659-BC6B-423A-A6FE-32C27EE8467B}"/>
                    </a:ext>
                  </a:extLst>
                </p14:cNvPr>
                <p14:cNvContentPartPr/>
                <p14:nvPr/>
              </p14:nvContentPartPr>
              <p14:xfrm>
                <a:off x="517149" y="1196924"/>
                <a:ext cx="360" cy="360"/>
              </p14:xfrm>
            </p:contentPart>
          </mc:Choice>
          <mc:Fallback xmlns=""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7C760D5C-BDC9-479D-BE8E-EAD0C51ECE9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9509" y="11789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1" name="Käsinkirjoitus 90">
                <a:extLst>
                  <a:ext uri="{FF2B5EF4-FFF2-40B4-BE49-F238E27FC236}">
                    <a16:creationId xmlns:a16="http://schemas.microsoft.com/office/drawing/2014/main" id="{F5481654-FE82-4FE1-B582-200131D1033B}"/>
                  </a:ext>
                </a:extLst>
              </p14:cNvPr>
              <p14:cNvContentPartPr/>
              <p14:nvPr/>
            </p14:nvContentPartPr>
            <p14:xfrm>
              <a:off x="1202948" y="1365404"/>
              <a:ext cx="45719" cy="360"/>
            </p14:xfrm>
          </p:contentPart>
        </mc:Choice>
        <mc:Fallback xmlns="">
          <p:pic>
            <p:nvPicPr>
              <p:cNvPr id="91" name="Käsinkirjoitus 90">
                <a:extLst>
                  <a:ext uri="{FF2B5EF4-FFF2-40B4-BE49-F238E27FC236}">
                    <a16:creationId xmlns:a16="http://schemas.microsoft.com/office/drawing/2014/main" id="{F5481654-FE82-4FE1-B582-200131D103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083002" y="134740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2" name="Käsinkirjoitus 91">
                <a:extLst>
                  <a:ext uri="{FF2B5EF4-FFF2-40B4-BE49-F238E27FC236}">
                    <a16:creationId xmlns:a16="http://schemas.microsoft.com/office/drawing/2014/main" id="{70DF7724-4747-48AA-A9D7-4549150FE929}"/>
                  </a:ext>
                </a:extLst>
              </p14:cNvPr>
              <p14:cNvContentPartPr/>
              <p14:nvPr/>
            </p14:nvContentPartPr>
            <p14:xfrm>
              <a:off x="1202948" y="1184684"/>
              <a:ext cx="45719" cy="360"/>
            </p14:xfrm>
          </p:contentPart>
        </mc:Choice>
        <mc:Fallback xmlns="">
          <p:pic>
            <p:nvPicPr>
              <p:cNvPr id="92" name="Käsinkirjoitus 91">
                <a:extLst>
                  <a:ext uri="{FF2B5EF4-FFF2-40B4-BE49-F238E27FC236}">
                    <a16:creationId xmlns:a16="http://schemas.microsoft.com/office/drawing/2014/main" id="{70DF7724-4747-48AA-A9D7-4549150FE9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083002" y="116668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3" name="Käsinkirjoitus 92">
                <a:extLst>
                  <a:ext uri="{FF2B5EF4-FFF2-40B4-BE49-F238E27FC236}">
                    <a16:creationId xmlns:a16="http://schemas.microsoft.com/office/drawing/2014/main" id="{45212601-AEA8-4197-A50D-320EED6FD474}"/>
                  </a:ext>
                </a:extLst>
              </p14:cNvPr>
              <p14:cNvContentPartPr/>
              <p14:nvPr/>
            </p14:nvContentPartPr>
            <p14:xfrm>
              <a:off x="601388" y="895964"/>
              <a:ext cx="45719" cy="360"/>
            </p14:xfrm>
          </p:contentPart>
        </mc:Choice>
        <mc:Fallback xmlns="">
          <p:pic>
            <p:nvPicPr>
              <p:cNvPr id="93" name="Käsinkirjoitus 92">
                <a:extLst>
                  <a:ext uri="{FF2B5EF4-FFF2-40B4-BE49-F238E27FC236}">
                    <a16:creationId xmlns:a16="http://schemas.microsoft.com/office/drawing/2014/main" id="{45212601-AEA8-4197-A50D-320EED6FD4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684562" y="877964"/>
                <a:ext cx="45719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Kaavio 1">
            <a:extLst>
              <a:ext uri="{FF2B5EF4-FFF2-40B4-BE49-F238E27FC236}">
                <a16:creationId xmlns:a16="http://schemas.microsoft.com/office/drawing/2014/main" id="{98567689-843D-47BB-B192-A9B3AD5FA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403" y="4763"/>
            <a:ext cx="12344401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7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77FFE5-A656-462F-9336-181E9AC0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8EEF-2CE2-4003-A428-FC6BDD2DEB8B}" type="datetime1">
              <a:rPr lang="fi-FI" smtClean="0"/>
              <a:t>16.1.2023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1D8FAB-C0B7-4E44-B324-E45CDF8D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Esittäjän ja esityksen nimi  |  Julkisuus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74DEE3-B20E-47AC-82FD-6F5C10B3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4</a:t>
            </a:fld>
            <a:endParaRPr lang="fi-FI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2" name="Käsinkirjoitus 51">
                <a:extLst>
                  <a:ext uri="{FF2B5EF4-FFF2-40B4-BE49-F238E27FC236}">
                    <a16:creationId xmlns:a16="http://schemas.microsoft.com/office/drawing/2014/main" id="{4B6B3D65-4AEE-4C17-B779-8333BF83A302}"/>
                  </a:ext>
                </a:extLst>
              </p14:cNvPr>
              <p14:cNvContentPartPr/>
              <p14:nvPr/>
            </p14:nvContentPartPr>
            <p14:xfrm>
              <a:off x="2695447" y="3185880"/>
              <a:ext cx="45719" cy="360"/>
            </p14:xfrm>
          </p:contentPart>
        </mc:Choice>
        <mc:Fallback xmlns="">
          <p:pic>
            <p:nvPicPr>
              <p:cNvPr id="52" name="Käsinkirjoitus 51">
                <a:extLst>
                  <a:ext uri="{FF2B5EF4-FFF2-40B4-BE49-F238E27FC236}">
                    <a16:creationId xmlns:a16="http://schemas.microsoft.com/office/drawing/2014/main" id="{4B6B3D65-4AEE-4C17-B779-8333BF83A3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2472" y="3176880"/>
                <a:ext cx="228595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Käsinkirjoitus 52">
                <a:extLst>
                  <a:ext uri="{FF2B5EF4-FFF2-40B4-BE49-F238E27FC236}">
                    <a16:creationId xmlns:a16="http://schemas.microsoft.com/office/drawing/2014/main" id="{34523766-145B-42C1-9C10-45DFEC2046A2}"/>
                  </a:ext>
                </a:extLst>
              </p14:cNvPr>
              <p14:cNvContentPartPr/>
              <p14:nvPr/>
            </p14:nvContentPartPr>
            <p14:xfrm>
              <a:off x="3181087" y="3438240"/>
              <a:ext cx="45719" cy="5040"/>
            </p14:xfrm>
          </p:contentPart>
        </mc:Choice>
        <mc:Fallback xmlns="">
          <p:pic>
            <p:nvPicPr>
              <p:cNvPr id="53" name="Käsinkirjoitus 52">
                <a:extLst>
                  <a:ext uri="{FF2B5EF4-FFF2-40B4-BE49-F238E27FC236}">
                    <a16:creationId xmlns:a16="http://schemas.microsoft.com/office/drawing/2014/main" id="{34523766-145B-42C1-9C10-45DFEC2046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1674" y="3402240"/>
                <a:ext cx="124151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Käsinkirjoitus 53">
                <a:extLst>
                  <a:ext uri="{FF2B5EF4-FFF2-40B4-BE49-F238E27FC236}">
                    <a16:creationId xmlns:a16="http://schemas.microsoft.com/office/drawing/2014/main" id="{7B78AAA6-B918-4995-8A6B-214E695AC57A}"/>
                  </a:ext>
                </a:extLst>
              </p14:cNvPr>
              <p14:cNvContentPartPr/>
              <p14:nvPr/>
            </p14:nvContentPartPr>
            <p14:xfrm>
              <a:off x="3061927" y="3805080"/>
              <a:ext cx="45719" cy="12960"/>
            </p14:xfrm>
          </p:contentPart>
        </mc:Choice>
        <mc:Fallback xmlns="">
          <p:pic>
            <p:nvPicPr>
              <p:cNvPr id="54" name="Käsinkirjoitus 53">
                <a:extLst>
                  <a:ext uri="{FF2B5EF4-FFF2-40B4-BE49-F238E27FC236}">
                    <a16:creationId xmlns:a16="http://schemas.microsoft.com/office/drawing/2014/main" id="{7B78AAA6-B918-4995-8A6B-214E695AC5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5977" y="3787080"/>
                <a:ext cx="45719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Käsinkirjoitus 54">
                <a:extLst>
                  <a:ext uri="{FF2B5EF4-FFF2-40B4-BE49-F238E27FC236}">
                    <a16:creationId xmlns:a16="http://schemas.microsoft.com/office/drawing/2014/main" id="{72BA78A8-08FA-47CD-AFB0-1CD038174677}"/>
                  </a:ext>
                </a:extLst>
              </p14:cNvPr>
              <p14:cNvContentPartPr/>
              <p14:nvPr/>
            </p14:nvContentPartPr>
            <p14:xfrm>
              <a:off x="3024127" y="4100280"/>
              <a:ext cx="45719" cy="360"/>
            </p14:xfrm>
          </p:contentPart>
        </mc:Choice>
        <mc:Fallback xmlns="">
          <p:pic>
            <p:nvPicPr>
              <p:cNvPr id="55" name="Käsinkirjoitus 54">
                <a:extLst>
                  <a:ext uri="{FF2B5EF4-FFF2-40B4-BE49-F238E27FC236}">
                    <a16:creationId xmlns:a16="http://schemas.microsoft.com/office/drawing/2014/main" id="{72BA78A8-08FA-47CD-AFB0-1CD0381746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4917" y="4082280"/>
                <a:ext cx="83754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Käsinkirjoitus 55">
                <a:extLst>
                  <a:ext uri="{FF2B5EF4-FFF2-40B4-BE49-F238E27FC236}">
                    <a16:creationId xmlns:a16="http://schemas.microsoft.com/office/drawing/2014/main" id="{C59C2639-4FEF-40DA-9712-E6834112B385}"/>
                  </a:ext>
                </a:extLst>
              </p14:cNvPr>
              <p14:cNvContentPartPr/>
              <p14:nvPr/>
            </p14:nvContentPartPr>
            <p14:xfrm>
              <a:off x="2990647" y="4029000"/>
              <a:ext cx="45719" cy="360"/>
            </p14:xfrm>
          </p:contentPart>
        </mc:Choice>
        <mc:Fallback xmlns="">
          <p:pic>
            <p:nvPicPr>
              <p:cNvPr id="56" name="Käsinkirjoitus 55">
                <a:extLst>
                  <a:ext uri="{FF2B5EF4-FFF2-40B4-BE49-F238E27FC236}">
                    <a16:creationId xmlns:a16="http://schemas.microsoft.com/office/drawing/2014/main" id="{C59C2639-4FEF-40DA-9712-E6834112B3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4697" y="4011000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Käsinkirjoitus 56">
                <a:extLst>
                  <a:ext uri="{FF2B5EF4-FFF2-40B4-BE49-F238E27FC236}">
                    <a16:creationId xmlns:a16="http://schemas.microsoft.com/office/drawing/2014/main" id="{78BFF7FF-6818-4280-A1E0-2FA113F7DC08}"/>
                  </a:ext>
                </a:extLst>
              </p14:cNvPr>
              <p14:cNvContentPartPr/>
              <p14:nvPr/>
            </p14:nvContentPartPr>
            <p14:xfrm>
              <a:off x="2938447" y="3933600"/>
              <a:ext cx="45719" cy="360"/>
            </p14:xfrm>
          </p:contentPart>
        </mc:Choice>
        <mc:Fallback xmlns="">
          <p:pic>
            <p:nvPicPr>
              <p:cNvPr id="57" name="Käsinkirjoitus 56">
                <a:extLst>
                  <a:ext uri="{FF2B5EF4-FFF2-40B4-BE49-F238E27FC236}">
                    <a16:creationId xmlns:a16="http://schemas.microsoft.com/office/drawing/2014/main" id="{78BFF7FF-6818-4280-A1E0-2FA113F7DC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2497" y="3915600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8" name="Käsinkirjoitus 57">
                <a:extLst>
                  <a:ext uri="{FF2B5EF4-FFF2-40B4-BE49-F238E27FC236}">
                    <a16:creationId xmlns:a16="http://schemas.microsoft.com/office/drawing/2014/main" id="{55A26797-5FDA-48BB-9AEF-ABE1A80742A1}"/>
                  </a:ext>
                </a:extLst>
              </p14:cNvPr>
              <p14:cNvContentPartPr/>
              <p14:nvPr/>
            </p14:nvContentPartPr>
            <p14:xfrm>
              <a:off x="2900287" y="3857640"/>
              <a:ext cx="45719" cy="360"/>
            </p14:xfrm>
          </p:contentPart>
        </mc:Choice>
        <mc:Fallback xmlns="">
          <p:pic>
            <p:nvPicPr>
              <p:cNvPr id="58" name="Käsinkirjoitus 57">
                <a:extLst>
                  <a:ext uri="{FF2B5EF4-FFF2-40B4-BE49-F238E27FC236}">
                    <a16:creationId xmlns:a16="http://schemas.microsoft.com/office/drawing/2014/main" id="{55A26797-5FDA-48BB-9AEF-ABE1A80742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4337" y="3839640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Käsinkirjoitus 58">
                <a:extLst>
                  <a:ext uri="{FF2B5EF4-FFF2-40B4-BE49-F238E27FC236}">
                    <a16:creationId xmlns:a16="http://schemas.microsoft.com/office/drawing/2014/main" id="{12F5EDC1-FB0A-43BE-83BB-A243342DC451}"/>
                  </a:ext>
                </a:extLst>
              </p14:cNvPr>
              <p14:cNvContentPartPr/>
              <p14:nvPr/>
            </p14:nvContentPartPr>
            <p14:xfrm>
              <a:off x="3050595" y="4058973"/>
              <a:ext cx="45719" cy="360"/>
            </p14:xfrm>
          </p:contentPart>
        </mc:Choice>
        <mc:Fallback xmlns="">
          <p:pic>
            <p:nvPicPr>
              <p:cNvPr id="59" name="Käsinkirjoitus 58">
                <a:extLst>
                  <a:ext uri="{FF2B5EF4-FFF2-40B4-BE49-F238E27FC236}">
                    <a16:creationId xmlns:a16="http://schemas.microsoft.com/office/drawing/2014/main" id="{12F5EDC1-FB0A-43BE-83BB-A243342DC4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4645" y="4040973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0" name="Käsinkirjoitus 59">
                <a:extLst>
                  <a:ext uri="{FF2B5EF4-FFF2-40B4-BE49-F238E27FC236}">
                    <a16:creationId xmlns:a16="http://schemas.microsoft.com/office/drawing/2014/main" id="{865557A1-78E9-46F4-ABCF-730433C1025A}"/>
                  </a:ext>
                </a:extLst>
              </p14:cNvPr>
              <p14:cNvContentPartPr/>
              <p14:nvPr/>
            </p14:nvContentPartPr>
            <p14:xfrm>
              <a:off x="3016395" y="3981933"/>
              <a:ext cx="45719" cy="360"/>
            </p14:xfrm>
          </p:contentPart>
        </mc:Choice>
        <mc:Fallback xmlns="">
          <p:pic>
            <p:nvPicPr>
              <p:cNvPr id="60" name="Käsinkirjoitus 59">
                <a:extLst>
                  <a:ext uri="{FF2B5EF4-FFF2-40B4-BE49-F238E27FC236}">
                    <a16:creationId xmlns:a16="http://schemas.microsoft.com/office/drawing/2014/main" id="{865557A1-78E9-46F4-ABCF-730433C102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0445" y="3963933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Käsinkirjoitus 60">
                <a:extLst>
                  <a:ext uri="{FF2B5EF4-FFF2-40B4-BE49-F238E27FC236}">
                    <a16:creationId xmlns:a16="http://schemas.microsoft.com/office/drawing/2014/main" id="{24F19109-9FDB-42E9-967C-235B57B7EF81}"/>
                  </a:ext>
                </a:extLst>
              </p14:cNvPr>
              <p14:cNvContentPartPr/>
              <p14:nvPr/>
            </p14:nvContentPartPr>
            <p14:xfrm>
              <a:off x="2804549" y="3307468"/>
              <a:ext cx="45719" cy="2520"/>
            </p14:xfrm>
          </p:contentPart>
        </mc:Choice>
        <mc:Fallback xmlns="">
          <p:pic>
            <p:nvPicPr>
              <p:cNvPr id="61" name="Käsinkirjoitus 60">
                <a:extLst>
                  <a:ext uri="{FF2B5EF4-FFF2-40B4-BE49-F238E27FC236}">
                    <a16:creationId xmlns:a16="http://schemas.microsoft.com/office/drawing/2014/main" id="{24F19109-9FDB-42E9-967C-235B57B7EF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82778" y="3289468"/>
                <a:ext cx="88825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Käsinkirjoitus 61">
                <a:extLst>
                  <a:ext uri="{FF2B5EF4-FFF2-40B4-BE49-F238E27FC236}">
                    <a16:creationId xmlns:a16="http://schemas.microsoft.com/office/drawing/2014/main" id="{32FD765C-D2BF-4B99-A0E6-83780C328941}"/>
                  </a:ext>
                </a:extLst>
              </p14:cNvPr>
              <p14:cNvContentPartPr/>
              <p14:nvPr/>
            </p14:nvContentPartPr>
            <p14:xfrm>
              <a:off x="2967269" y="4089388"/>
              <a:ext cx="45719" cy="360"/>
            </p14:xfrm>
          </p:contentPart>
        </mc:Choice>
        <mc:Fallback xmlns="">
          <p:pic>
            <p:nvPicPr>
              <p:cNvPr id="62" name="Käsinkirjoitus 61">
                <a:extLst>
                  <a:ext uri="{FF2B5EF4-FFF2-40B4-BE49-F238E27FC236}">
                    <a16:creationId xmlns:a16="http://schemas.microsoft.com/office/drawing/2014/main" id="{32FD765C-D2BF-4B99-A0E6-83780C3289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1319" y="4071388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" name="Käsinkirjoitus 62">
                <a:extLst>
                  <a:ext uri="{FF2B5EF4-FFF2-40B4-BE49-F238E27FC236}">
                    <a16:creationId xmlns:a16="http://schemas.microsoft.com/office/drawing/2014/main" id="{61235E94-52B4-4E76-91F0-EE9A8708B1A1}"/>
                  </a:ext>
                </a:extLst>
              </p14:cNvPr>
              <p14:cNvContentPartPr/>
              <p14:nvPr/>
            </p14:nvContentPartPr>
            <p14:xfrm>
              <a:off x="3006509" y="4150948"/>
              <a:ext cx="45719" cy="360"/>
            </p14:xfrm>
          </p:contentPart>
        </mc:Choice>
        <mc:Fallback xmlns="">
          <p:pic>
            <p:nvPicPr>
              <p:cNvPr id="63" name="Käsinkirjoitus 62">
                <a:extLst>
                  <a:ext uri="{FF2B5EF4-FFF2-40B4-BE49-F238E27FC236}">
                    <a16:creationId xmlns:a16="http://schemas.microsoft.com/office/drawing/2014/main" id="{61235E94-52B4-4E76-91F0-EE9A8708B1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559" y="4132948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4" name="Käsinkirjoitus 63">
                <a:extLst>
                  <a:ext uri="{FF2B5EF4-FFF2-40B4-BE49-F238E27FC236}">
                    <a16:creationId xmlns:a16="http://schemas.microsoft.com/office/drawing/2014/main" id="{64A74EBD-A163-4023-8D71-AC2532342D96}"/>
                  </a:ext>
                </a:extLst>
              </p14:cNvPr>
              <p14:cNvContentPartPr/>
              <p14:nvPr/>
            </p14:nvContentPartPr>
            <p14:xfrm>
              <a:off x="3562221" y="3777487"/>
              <a:ext cx="45719" cy="360"/>
            </p14:xfrm>
          </p:contentPart>
        </mc:Choice>
        <mc:Fallback xmlns="">
          <p:pic>
            <p:nvPicPr>
              <p:cNvPr id="64" name="Käsinkirjoitus 63">
                <a:extLst>
                  <a:ext uri="{FF2B5EF4-FFF2-40B4-BE49-F238E27FC236}">
                    <a16:creationId xmlns:a16="http://schemas.microsoft.com/office/drawing/2014/main" id="{64A74EBD-A163-4023-8D71-AC2532342D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6271" y="375948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5" name="Käsinkirjoitus 64">
                <a:extLst>
                  <a:ext uri="{FF2B5EF4-FFF2-40B4-BE49-F238E27FC236}">
                    <a16:creationId xmlns:a16="http://schemas.microsoft.com/office/drawing/2014/main" id="{703B4072-A512-426E-A76C-C86370157E53}"/>
                  </a:ext>
                </a:extLst>
              </p14:cNvPr>
              <p14:cNvContentPartPr/>
              <p14:nvPr/>
            </p14:nvContentPartPr>
            <p14:xfrm>
              <a:off x="3565461" y="3787927"/>
              <a:ext cx="45719" cy="360"/>
            </p14:xfrm>
          </p:contentPart>
        </mc:Choice>
        <mc:Fallback xmlns="">
          <p:pic>
            <p:nvPicPr>
              <p:cNvPr id="65" name="Käsinkirjoitus 64">
                <a:extLst>
                  <a:ext uri="{FF2B5EF4-FFF2-40B4-BE49-F238E27FC236}">
                    <a16:creationId xmlns:a16="http://schemas.microsoft.com/office/drawing/2014/main" id="{703B4072-A512-426E-A76C-C86370157E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9511" y="37699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" name="Käsinkirjoitus 65">
                <a:extLst>
                  <a:ext uri="{FF2B5EF4-FFF2-40B4-BE49-F238E27FC236}">
                    <a16:creationId xmlns:a16="http://schemas.microsoft.com/office/drawing/2014/main" id="{42E87070-4ADF-46D7-B356-6521B3AB3E56}"/>
                  </a:ext>
                </a:extLst>
              </p14:cNvPr>
              <p14:cNvContentPartPr/>
              <p14:nvPr/>
            </p14:nvContentPartPr>
            <p14:xfrm>
              <a:off x="3466821" y="3787927"/>
              <a:ext cx="45719" cy="360"/>
            </p14:xfrm>
          </p:contentPart>
        </mc:Choice>
        <mc:Fallback xmlns="">
          <p:pic>
            <p:nvPicPr>
              <p:cNvPr id="66" name="Käsinkirjoitus 65">
                <a:extLst>
                  <a:ext uri="{FF2B5EF4-FFF2-40B4-BE49-F238E27FC236}">
                    <a16:creationId xmlns:a16="http://schemas.microsoft.com/office/drawing/2014/main" id="{42E87070-4ADF-46D7-B356-6521B3AB3E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0871" y="37699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7" name="Käsinkirjoitus 66">
                <a:extLst>
                  <a:ext uri="{FF2B5EF4-FFF2-40B4-BE49-F238E27FC236}">
                    <a16:creationId xmlns:a16="http://schemas.microsoft.com/office/drawing/2014/main" id="{49E95326-73E2-4AE0-9217-F997D566B405}"/>
                  </a:ext>
                </a:extLst>
              </p14:cNvPr>
              <p14:cNvContentPartPr/>
              <p14:nvPr/>
            </p14:nvContentPartPr>
            <p14:xfrm>
              <a:off x="3375021" y="3791527"/>
              <a:ext cx="45719" cy="360"/>
            </p14:xfrm>
          </p:contentPart>
        </mc:Choice>
        <mc:Fallback xmlns="">
          <p:pic>
            <p:nvPicPr>
              <p:cNvPr id="67" name="Käsinkirjoitus 66">
                <a:extLst>
                  <a:ext uri="{FF2B5EF4-FFF2-40B4-BE49-F238E27FC236}">
                    <a16:creationId xmlns:a16="http://schemas.microsoft.com/office/drawing/2014/main" id="{49E95326-73E2-4AE0-9217-F997D566B4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9071" y="37735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" name="Käsinkirjoitus 67">
                <a:extLst>
                  <a:ext uri="{FF2B5EF4-FFF2-40B4-BE49-F238E27FC236}">
                    <a16:creationId xmlns:a16="http://schemas.microsoft.com/office/drawing/2014/main" id="{893AED50-3339-4D93-8A5B-90D228C29C06}"/>
                  </a:ext>
                </a:extLst>
              </p14:cNvPr>
              <p14:cNvContentPartPr/>
              <p14:nvPr/>
            </p14:nvContentPartPr>
            <p14:xfrm>
              <a:off x="3276021" y="3791527"/>
              <a:ext cx="45719" cy="360"/>
            </p14:xfrm>
          </p:contentPart>
        </mc:Choice>
        <mc:Fallback xmlns="">
          <p:pic>
            <p:nvPicPr>
              <p:cNvPr id="68" name="Käsinkirjoitus 67">
                <a:extLst>
                  <a:ext uri="{FF2B5EF4-FFF2-40B4-BE49-F238E27FC236}">
                    <a16:creationId xmlns:a16="http://schemas.microsoft.com/office/drawing/2014/main" id="{893AED50-3339-4D93-8A5B-90D228C29C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0071" y="37735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9" name="Käsinkirjoitus 68">
                <a:extLst>
                  <a:ext uri="{FF2B5EF4-FFF2-40B4-BE49-F238E27FC236}">
                    <a16:creationId xmlns:a16="http://schemas.microsoft.com/office/drawing/2014/main" id="{FD295A4D-B797-4BE7-B7CE-4730C5F5F523}"/>
                  </a:ext>
                </a:extLst>
              </p14:cNvPr>
              <p14:cNvContentPartPr/>
              <p14:nvPr/>
            </p14:nvContentPartPr>
            <p14:xfrm>
              <a:off x="3184221" y="3798727"/>
              <a:ext cx="45719" cy="360"/>
            </p14:xfrm>
          </p:contentPart>
        </mc:Choice>
        <mc:Fallback xmlns="">
          <p:pic>
            <p:nvPicPr>
              <p:cNvPr id="69" name="Käsinkirjoitus 68">
                <a:extLst>
                  <a:ext uri="{FF2B5EF4-FFF2-40B4-BE49-F238E27FC236}">
                    <a16:creationId xmlns:a16="http://schemas.microsoft.com/office/drawing/2014/main" id="{FD295A4D-B797-4BE7-B7CE-4730C5F5F52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8271" y="37807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0" name="Käsinkirjoitus 69">
                <a:extLst>
                  <a:ext uri="{FF2B5EF4-FFF2-40B4-BE49-F238E27FC236}">
                    <a16:creationId xmlns:a16="http://schemas.microsoft.com/office/drawing/2014/main" id="{F0D01A2C-6C67-46AF-94A6-15593093A1F7}"/>
                  </a:ext>
                </a:extLst>
              </p14:cNvPr>
              <p14:cNvContentPartPr/>
              <p14:nvPr/>
            </p14:nvContentPartPr>
            <p14:xfrm>
              <a:off x="3103221" y="3802327"/>
              <a:ext cx="45719" cy="360"/>
            </p14:xfrm>
          </p:contentPart>
        </mc:Choice>
        <mc:Fallback xmlns="">
          <p:pic>
            <p:nvPicPr>
              <p:cNvPr id="70" name="Käsinkirjoitus 69">
                <a:extLst>
                  <a:ext uri="{FF2B5EF4-FFF2-40B4-BE49-F238E27FC236}">
                    <a16:creationId xmlns:a16="http://schemas.microsoft.com/office/drawing/2014/main" id="{F0D01A2C-6C67-46AF-94A6-15593093A1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7271" y="37843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" name="Käsinkirjoitus 70">
                <a:extLst>
                  <a:ext uri="{FF2B5EF4-FFF2-40B4-BE49-F238E27FC236}">
                    <a16:creationId xmlns:a16="http://schemas.microsoft.com/office/drawing/2014/main" id="{189D4769-7D79-4987-8634-ED10BD19B276}"/>
                  </a:ext>
                </a:extLst>
              </p14:cNvPr>
              <p14:cNvContentPartPr/>
              <p14:nvPr/>
            </p14:nvContentPartPr>
            <p14:xfrm>
              <a:off x="3569354" y="3888587"/>
              <a:ext cx="45719" cy="360"/>
            </p14:xfrm>
          </p:contentPart>
        </mc:Choice>
        <mc:Fallback xmlns="">
          <p:pic>
            <p:nvPicPr>
              <p:cNvPr id="71" name="Käsinkirjoitus 70">
                <a:extLst>
                  <a:ext uri="{FF2B5EF4-FFF2-40B4-BE49-F238E27FC236}">
                    <a16:creationId xmlns:a16="http://schemas.microsoft.com/office/drawing/2014/main" id="{189D4769-7D79-4987-8634-ED10BD19B27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3404" y="387058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Käsinkirjoitus 71">
                <a:extLst>
                  <a:ext uri="{FF2B5EF4-FFF2-40B4-BE49-F238E27FC236}">
                    <a16:creationId xmlns:a16="http://schemas.microsoft.com/office/drawing/2014/main" id="{223EA139-9655-49E8-89FF-B059C8D7B057}"/>
                  </a:ext>
                </a:extLst>
              </p14:cNvPr>
              <p14:cNvContentPartPr/>
              <p14:nvPr/>
            </p14:nvContentPartPr>
            <p14:xfrm>
              <a:off x="3488354" y="3896147"/>
              <a:ext cx="45719" cy="360"/>
            </p14:xfrm>
          </p:contentPart>
        </mc:Choice>
        <mc:Fallback xmlns="">
          <p:pic>
            <p:nvPicPr>
              <p:cNvPr id="72" name="Käsinkirjoitus 71">
                <a:extLst>
                  <a:ext uri="{FF2B5EF4-FFF2-40B4-BE49-F238E27FC236}">
                    <a16:creationId xmlns:a16="http://schemas.microsoft.com/office/drawing/2014/main" id="{223EA139-9655-49E8-89FF-B059C8D7B0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2404" y="38781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3" name="Käsinkirjoitus 72">
                <a:extLst>
                  <a:ext uri="{FF2B5EF4-FFF2-40B4-BE49-F238E27FC236}">
                    <a16:creationId xmlns:a16="http://schemas.microsoft.com/office/drawing/2014/main" id="{22069F73-8B0C-4D33-8D79-DFE86525BA74}"/>
                  </a:ext>
                </a:extLst>
              </p14:cNvPr>
              <p14:cNvContentPartPr/>
              <p14:nvPr/>
            </p14:nvContentPartPr>
            <p14:xfrm>
              <a:off x="3396554" y="3896147"/>
              <a:ext cx="45719" cy="360"/>
            </p14:xfrm>
          </p:contentPart>
        </mc:Choice>
        <mc:Fallback xmlns="">
          <p:pic>
            <p:nvPicPr>
              <p:cNvPr id="73" name="Käsinkirjoitus 72">
                <a:extLst>
                  <a:ext uri="{FF2B5EF4-FFF2-40B4-BE49-F238E27FC236}">
                    <a16:creationId xmlns:a16="http://schemas.microsoft.com/office/drawing/2014/main" id="{22069F73-8B0C-4D33-8D79-DFE86525BA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0604" y="38781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4" name="Käsinkirjoitus 73">
                <a:extLst>
                  <a:ext uri="{FF2B5EF4-FFF2-40B4-BE49-F238E27FC236}">
                    <a16:creationId xmlns:a16="http://schemas.microsoft.com/office/drawing/2014/main" id="{45DB1646-2F05-4B63-BA61-29BDECF1650E}"/>
                  </a:ext>
                </a:extLst>
              </p14:cNvPr>
              <p14:cNvContentPartPr/>
              <p14:nvPr/>
            </p14:nvContentPartPr>
            <p14:xfrm>
              <a:off x="3312314" y="3903347"/>
              <a:ext cx="45719" cy="360"/>
            </p14:xfrm>
          </p:contentPart>
        </mc:Choice>
        <mc:Fallback xmlns="">
          <p:pic>
            <p:nvPicPr>
              <p:cNvPr id="74" name="Käsinkirjoitus 73">
                <a:extLst>
                  <a:ext uri="{FF2B5EF4-FFF2-40B4-BE49-F238E27FC236}">
                    <a16:creationId xmlns:a16="http://schemas.microsoft.com/office/drawing/2014/main" id="{45DB1646-2F05-4B63-BA61-29BDECF165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6364" y="38853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5" name="Käsinkirjoitus 74">
                <a:extLst>
                  <a:ext uri="{FF2B5EF4-FFF2-40B4-BE49-F238E27FC236}">
                    <a16:creationId xmlns:a16="http://schemas.microsoft.com/office/drawing/2014/main" id="{DC736C57-2933-4970-80A9-601421E0F373}"/>
                  </a:ext>
                </a:extLst>
              </p14:cNvPr>
              <p14:cNvContentPartPr/>
              <p14:nvPr/>
            </p14:nvContentPartPr>
            <p14:xfrm>
              <a:off x="3490242" y="3875873"/>
              <a:ext cx="45719" cy="20880"/>
            </p14:xfrm>
          </p:contentPart>
        </mc:Choice>
        <mc:Fallback xmlns="">
          <p:pic>
            <p:nvPicPr>
              <p:cNvPr id="75" name="Käsinkirjoitus 74">
                <a:extLst>
                  <a:ext uri="{FF2B5EF4-FFF2-40B4-BE49-F238E27FC236}">
                    <a16:creationId xmlns:a16="http://schemas.microsoft.com/office/drawing/2014/main" id="{DC736C57-2933-4970-80A9-601421E0F37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70190" y="3857873"/>
                <a:ext cx="85422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6" name="Käsinkirjoitus 75">
                <a:extLst>
                  <a:ext uri="{FF2B5EF4-FFF2-40B4-BE49-F238E27FC236}">
                    <a16:creationId xmlns:a16="http://schemas.microsoft.com/office/drawing/2014/main" id="{B5AEC7B4-8D33-4054-9133-BFD7B707F86B}"/>
                  </a:ext>
                </a:extLst>
              </p14:cNvPr>
              <p14:cNvContentPartPr/>
              <p14:nvPr/>
            </p14:nvContentPartPr>
            <p14:xfrm>
              <a:off x="3571962" y="3862193"/>
              <a:ext cx="45719" cy="34560"/>
            </p14:xfrm>
          </p:contentPart>
        </mc:Choice>
        <mc:Fallback xmlns="">
          <p:pic>
            <p:nvPicPr>
              <p:cNvPr id="76" name="Käsinkirjoitus 75">
                <a:extLst>
                  <a:ext uri="{FF2B5EF4-FFF2-40B4-BE49-F238E27FC236}">
                    <a16:creationId xmlns:a16="http://schemas.microsoft.com/office/drawing/2014/main" id="{B5AEC7B4-8D33-4054-9133-BFD7B707F86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53225" y="3844193"/>
                <a:ext cx="82819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7" name="Käsinkirjoitus 76">
                <a:extLst>
                  <a:ext uri="{FF2B5EF4-FFF2-40B4-BE49-F238E27FC236}">
                    <a16:creationId xmlns:a16="http://schemas.microsoft.com/office/drawing/2014/main" id="{9092146B-24B2-4E94-9847-D6ED7D64919E}"/>
                  </a:ext>
                </a:extLst>
              </p14:cNvPr>
              <p14:cNvContentPartPr/>
              <p14:nvPr/>
            </p14:nvContentPartPr>
            <p14:xfrm>
              <a:off x="3621146" y="3657364"/>
              <a:ext cx="45719" cy="360"/>
            </p14:xfrm>
          </p:contentPart>
        </mc:Choice>
        <mc:Fallback xmlns="">
          <p:pic>
            <p:nvPicPr>
              <p:cNvPr id="77" name="Käsinkirjoitus 76">
                <a:extLst>
                  <a:ext uri="{FF2B5EF4-FFF2-40B4-BE49-F238E27FC236}">
                    <a16:creationId xmlns:a16="http://schemas.microsoft.com/office/drawing/2014/main" id="{9092146B-24B2-4E94-9847-D6ED7D6491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35196" y="363936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8" name="Käsinkirjoitus 77">
                <a:extLst>
                  <a:ext uri="{FF2B5EF4-FFF2-40B4-BE49-F238E27FC236}">
                    <a16:creationId xmlns:a16="http://schemas.microsoft.com/office/drawing/2014/main" id="{131A0B3A-1CBC-4C81-BD23-A7FC56B14B94}"/>
                  </a:ext>
                </a:extLst>
              </p14:cNvPr>
              <p14:cNvContentPartPr/>
              <p14:nvPr/>
            </p14:nvContentPartPr>
            <p14:xfrm>
              <a:off x="3568586" y="3877684"/>
              <a:ext cx="45719" cy="360"/>
            </p14:xfrm>
          </p:contentPart>
        </mc:Choice>
        <mc:Fallback xmlns="">
          <p:pic>
            <p:nvPicPr>
              <p:cNvPr id="78" name="Käsinkirjoitus 77">
                <a:extLst>
                  <a:ext uri="{FF2B5EF4-FFF2-40B4-BE49-F238E27FC236}">
                    <a16:creationId xmlns:a16="http://schemas.microsoft.com/office/drawing/2014/main" id="{131A0B3A-1CBC-4C81-BD23-A7FC56B14B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2636" y="385968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9" name="Käsinkirjoitus 78">
                <a:extLst>
                  <a:ext uri="{FF2B5EF4-FFF2-40B4-BE49-F238E27FC236}">
                    <a16:creationId xmlns:a16="http://schemas.microsoft.com/office/drawing/2014/main" id="{53AAB768-37E7-41FB-99F6-E4145EBB75E4}"/>
                  </a:ext>
                </a:extLst>
              </p14:cNvPr>
              <p14:cNvContentPartPr/>
              <p14:nvPr/>
            </p14:nvContentPartPr>
            <p14:xfrm>
              <a:off x="3486506" y="3884524"/>
              <a:ext cx="45719" cy="360"/>
            </p14:xfrm>
          </p:contentPart>
        </mc:Choice>
        <mc:Fallback xmlns="">
          <p:pic>
            <p:nvPicPr>
              <p:cNvPr id="79" name="Käsinkirjoitus 78">
                <a:extLst>
                  <a:ext uri="{FF2B5EF4-FFF2-40B4-BE49-F238E27FC236}">
                    <a16:creationId xmlns:a16="http://schemas.microsoft.com/office/drawing/2014/main" id="{53AAB768-37E7-41FB-99F6-E4145EBB75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0556" y="386652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0" name="Käsinkirjoitus 79">
                <a:extLst>
                  <a:ext uri="{FF2B5EF4-FFF2-40B4-BE49-F238E27FC236}">
                    <a16:creationId xmlns:a16="http://schemas.microsoft.com/office/drawing/2014/main" id="{F0CAB969-6D91-4419-B6C1-A1417B2438A0}"/>
                  </a:ext>
                </a:extLst>
              </p14:cNvPr>
              <p14:cNvContentPartPr/>
              <p14:nvPr/>
            </p14:nvContentPartPr>
            <p14:xfrm>
              <a:off x="3534536" y="3948664"/>
              <a:ext cx="45719" cy="360"/>
            </p14:xfrm>
          </p:contentPart>
        </mc:Choice>
        <mc:Fallback xmlns="">
          <p:pic>
            <p:nvPicPr>
              <p:cNvPr id="80" name="Käsinkirjoitus 79">
                <a:extLst>
                  <a:ext uri="{FF2B5EF4-FFF2-40B4-BE49-F238E27FC236}">
                    <a16:creationId xmlns:a16="http://schemas.microsoft.com/office/drawing/2014/main" id="{F0CAB969-6D91-4419-B6C1-A1417B2438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8586" y="393066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1" name="Käsinkirjoitus 80">
                <a:extLst>
                  <a:ext uri="{FF2B5EF4-FFF2-40B4-BE49-F238E27FC236}">
                    <a16:creationId xmlns:a16="http://schemas.microsoft.com/office/drawing/2014/main" id="{42D824D4-7079-4D87-AFE2-A239BAA0BFFC}"/>
                  </a:ext>
                </a:extLst>
              </p14:cNvPr>
              <p14:cNvContentPartPr/>
              <p14:nvPr/>
            </p14:nvContentPartPr>
            <p14:xfrm>
              <a:off x="3457136" y="3748504"/>
              <a:ext cx="45719" cy="360"/>
            </p14:xfrm>
          </p:contentPart>
        </mc:Choice>
        <mc:Fallback xmlns="">
          <p:pic>
            <p:nvPicPr>
              <p:cNvPr id="81" name="Käsinkirjoitus 80">
                <a:extLst>
                  <a:ext uri="{FF2B5EF4-FFF2-40B4-BE49-F238E27FC236}">
                    <a16:creationId xmlns:a16="http://schemas.microsoft.com/office/drawing/2014/main" id="{42D824D4-7079-4D87-AFE2-A239BAA0BFF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71186" y="373050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" name="Käsinkirjoitus 81">
                <a:extLst>
                  <a:ext uri="{FF2B5EF4-FFF2-40B4-BE49-F238E27FC236}">
                    <a16:creationId xmlns:a16="http://schemas.microsoft.com/office/drawing/2014/main" id="{12EDF528-CB81-4EC2-BA5F-41E79AC5710F}"/>
                  </a:ext>
                </a:extLst>
              </p14:cNvPr>
              <p14:cNvContentPartPr/>
              <p14:nvPr/>
            </p14:nvContentPartPr>
            <p14:xfrm>
              <a:off x="3439136" y="3955864"/>
              <a:ext cx="45719" cy="2160"/>
            </p14:xfrm>
          </p:contentPart>
        </mc:Choice>
        <mc:Fallback xmlns="">
          <p:pic>
            <p:nvPicPr>
              <p:cNvPr id="82" name="Käsinkirjoitus 81">
                <a:extLst>
                  <a:ext uri="{FF2B5EF4-FFF2-40B4-BE49-F238E27FC236}">
                    <a16:creationId xmlns:a16="http://schemas.microsoft.com/office/drawing/2014/main" id="{12EDF528-CB81-4EC2-BA5F-41E79AC5710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53186" y="3937864"/>
                <a:ext cx="45719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3" name="Käsinkirjoitus 82">
                <a:extLst>
                  <a:ext uri="{FF2B5EF4-FFF2-40B4-BE49-F238E27FC236}">
                    <a16:creationId xmlns:a16="http://schemas.microsoft.com/office/drawing/2014/main" id="{4C95D6BC-F778-4FF9-B171-3AF14F3211BC}"/>
                  </a:ext>
                </a:extLst>
              </p14:cNvPr>
              <p14:cNvContentPartPr/>
              <p14:nvPr/>
            </p14:nvContentPartPr>
            <p14:xfrm>
              <a:off x="3726626" y="3917287"/>
              <a:ext cx="45719" cy="360"/>
            </p14:xfrm>
          </p:contentPart>
        </mc:Choice>
        <mc:Fallback xmlns="">
          <p:pic>
            <p:nvPicPr>
              <p:cNvPr id="83" name="Käsinkirjoitus 82">
                <a:extLst>
                  <a:ext uri="{FF2B5EF4-FFF2-40B4-BE49-F238E27FC236}">
                    <a16:creationId xmlns:a16="http://schemas.microsoft.com/office/drawing/2014/main" id="{4C95D6BC-F778-4FF9-B171-3AF14F3211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0676" y="389928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4" name="Käsinkirjoitus 83">
                <a:extLst>
                  <a:ext uri="{FF2B5EF4-FFF2-40B4-BE49-F238E27FC236}">
                    <a16:creationId xmlns:a16="http://schemas.microsoft.com/office/drawing/2014/main" id="{ADEF789A-A12A-4991-B267-39F5ECDDDA33}"/>
                  </a:ext>
                </a:extLst>
              </p14:cNvPr>
              <p14:cNvContentPartPr/>
              <p14:nvPr/>
            </p14:nvContentPartPr>
            <p14:xfrm>
              <a:off x="3834986" y="3903967"/>
              <a:ext cx="45719" cy="360"/>
            </p14:xfrm>
          </p:contentPart>
        </mc:Choice>
        <mc:Fallback xmlns="">
          <p:pic>
            <p:nvPicPr>
              <p:cNvPr id="84" name="Käsinkirjoitus 83">
                <a:extLst>
                  <a:ext uri="{FF2B5EF4-FFF2-40B4-BE49-F238E27FC236}">
                    <a16:creationId xmlns:a16="http://schemas.microsoft.com/office/drawing/2014/main" id="{ADEF789A-A12A-4991-B267-39F5ECDDDA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9036" y="388596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5" name="Käsinkirjoitus 84">
                <a:extLst>
                  <a:ext uri="{FF2B5EF4-FFF2-40B4-BE49-F238E27FC236}">
                    <a16:creationId xmlns:a16="http://schemas.microsoft.com/office/drawing/2014/main" id="{B132C258-7D3B-4607-BD4E-1354406C48C1}"/>
                  </a:ext>
                </a:extLst>
              </p14:cNvPr>
              <p14:cNvContentPartPr/>
              <p14:nvPr/>
            </p14:nvContentPartPr>
            <p14:xfrm>
              <a:off x="3946946" y="3894247"/>
              <a:ext cx="45719" cy="360"/>
            </p14:xfrm>
          </p:contentPart>
        </mc:Choice>
        <mc:Fallback xmlns="">
          <p:pic>
            <p:nvPicPr>
              <p:cNvPr id="85" name="Käsinkirjoitus 84">
                <a:extLst>
                  <a:ext uri="{FF2B5EF4-FFF2-40B4-BE49-F238E27FC236}">
                    <a16:creationId xmlns:a16="http://schemas.microsoft.com/office/drawing/2014/main" id="{B132C258-7D3B-4607-BD4E-1354406C48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60996" y="38762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6" name="Käsinkirjoitus 85">
                <a:extLst>
                  <a:ext uri="{FF2B5EF4-FFF2-40B4-BE49-F238E27FC236}">
                    <a16:creationId xmlns:a16="http://schemas.microsoft.com/office/drawing/2014/main" id="{CC16F02A-9024-41DE-B2CF-B2965AE41EC6}"/>
                  </a:ext>
                </a:extLst>
              </p14:cNvPr>
              <p14:cNvContentPartPr/>
              <p14:nvPr/>
            </p14:nvContentPartPr>
            <p14:xfrm>
              <a:off x="4062146" y="3884527"/>
              <a:ext cx="45719" cy="360"/>
            </p14:xfrm>
          </p:contentPart>
        </mc:Choice>
        <mc:Fallback xmlns="">
          <p:pic>
            <p:nvPicPr>
              <p:cNvPr id="86" name="Käsinkirjoitus 85">
                <a:extLst>
                  <a:ext uri="{FF2B5EF4-FFF2-40B4-BE49-F238E27FC236}">
                    <a16:creationId xmlns:a16="http://schemas.microsoft.com/office/drawing/2014/main" id="{CC16F02A-9024-41DE-B2CF-B2965AE41E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6196" y="38665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7" name="Käsinkirjoitus 86">
                <a:extLst>
                  <a:ext uri="{FF2B5EF4-FFF2-40B4-BE49-F238E27FC236}">
                    <a16:creationId xmlns:a16="http://schemas.microsoft.com/office/drawing/2014/main" id="{5B2CCF62-D1BC-418F-B894-E56935A64418}"/>
                  </a:ext>
                </a:extLst>
              </p14:cNvPr>
              <p14:cNvContentPartPr/>
              <p14:nvPr/>
            </p14:nvContentPartPr>
            <p14:xfrm>
              <a:off x="4176986" y="3867967"/>
              <a:ext cx="45719" cy="360"/>
            </p14:xfrm>
          </p:contentPart>
        </mc:Choice>
        <mc:Fallback xmlns="">
          <p:pic>
            <p:nvPicPr>
              <p:cNvPr id="87" name="Käsinkirjoitus 86">
                <a:extLst>
                  <a:ext uri="{FF2B5EF4-FFF2-40B4-BE49-F238E27FC236}">
                    <a16:creationId xmlns:a16="http://schemas.microsoft.com/office/drawing/2014/main" id="{5B2CCF62-D1BC-418F-B894-E56935A644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91036" y="3849967"/>
                <a:ext cx="45719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Ryhmä 87">
            <a:extLst>
              <a:ext uri="{FF2B5EF4-FFF2-40B4-BE49-F238E27FC236}">
                <a16:creationId xmlns:a16="http://schemas.microsoft.com/office/drawing/2014/main" id="{651A89CC-802F-4EFB-9DE5-2E32001D619D}"/>
              </a:ext>
            </a:extLst>
          </p:cNvPr>
          <p:cNvGrpSpPr/>
          <p:nvPr/>
        </p:nvGrpSpPr>
        <p:grpSpPr>
          <a:xfrm>
            <a:off x="508508" y="1184684"/>
            <a:ext cx="45719" cy="12600"/>
            <a:chOff x="508509" y="1184684"/>
            <a:chExt cx="9000" cy="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BB287C34-F365-4589-AAC4-FBA82B3AB0EB}"/>
                    </a:ext>
                  </a:extLst>
                </p14:cNvPr>
                <p14:cNvContentPartPr/>
                <p14:nvPr/>
              </p14:nvContentPartPr>
              <p14:xfrm>
                <a:off x="508509" y="1184684"/>
                <a:ext cx="2880" cy="360"/>
              </p14:xfrm>
            </p:contentPart>
          </mc:Choice>
          <mc:Fallback xmlns=""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BB287C34-F365-4589-AAC4-FBA82B3AB0E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4617" y="1166684"/>
                  <a:ext cx="10586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DFC64659-BC6B-423A-A6FE-32C27EE8467B}"/>
                    </a:ext>
                  </a:extLst>
                </p14:cNvPr>
                <p14:cNvContentPartPr/>
                <p14:nvPr/>
              </p14:nvContentPartPr>
              <p14:xfrm>
                <a:off x="517149" y="1196924"/>
                <a:ext cx="360" cy="360"/>
              </p14:xfrm>
            </p:contentPart>
          </mc:Choice>
          <mc:Fallback xmlns=""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DFC64659-BC6B-423A-A6FE-32C27EE846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9149" y="11789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1" name="Käsinkirjoitus 90">
                <a:extLst>
                  <a:ext uri="{FF2B5EF4-FFF2-40B4-BE49-F238E27FC236}">
                    <a16:creationId xmlns:a16="http://schemas.microsoft.com/office/drawing/2014/main" id="{F5481654-FE82-4FE1-B582-200131D1033B}"/>
                  </a:ext>
                </a:extLst>
              </p14:cNvPr>
              <p14:cNvContentPartPr/>
              <p14:nvPr/>
            </p14:nvContentPartPr>
            <p14:xfrm>
              <a:off x="1202948" y="1365404"/>
              <a:ext cx="45719" cy="360"/>
            </p14:xfrm>
          </p:contentPart>
        </mc:Choice>
        <mc:Fallback xmlns="">
          <p:pic>
            <p:nvPicPr>
              <p:cNvPr id="91" name="Käsinkirjoitus 90">
                <a:extLst>
                  <a:ext uri="{FF2B5EF4-FFF2-40B4-BE49-F238E27FC236}">
                    <a16:creationId xmlns:a16="http://schemas.microsoft.com/office/drawing/2014/main" id="{F5481654-FE82-4FE1-B582-200131D103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083002" y="134740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" name="Käsinkirjoitus 91">
                <a:extLst>
                  <a:ext uri="{FF2B5EF4-FFF2-40B4-BE49-F238E27FC236}">
                    <a16:creationId xmlns:a16="http://schemas.microsoft.com/office/drawing/2014/main" id="{70DF7724-4747-48AA-A9D7-4549150FE929}"/>
                  </a:ext>
                </a:extLst>
              </p14:cNvPr>
              <p14:cNvContentPartPr/>
              <p14:nvPr/>
            </p14:nvContentPartPr>
            <p14:xfrm>
              <a:off x="1202948" y="1184684"/>
              <a:ext cx="45719" cy="360"/>
            </p14:xfrm>
          </p:contentPart>
        </mc:Choice>
        <mc:Fallback xmlns="">
          <p:pic>
            <p:nvPicPr>
              <p:cNvPr id="92" name="Käsinkirjoitus 91">
                <a:extLst>
                  <a:ext uri="{FF2B5EF4-FFF2-40B4-BE49-F238E27FC236}">
                    <a16:creationId xmlns:a16="http://schemas.microsoft.com/office/drawing/2014/main" id="{70DF7724-4747-48AA-A9D7-4549150FE9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083002" y="116668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3" name="Käsinkirjoitus 92">
                <a:extLst>
                  <a:ext uri="{FF2B5EF4-FFF2-40B4-BE49-F238E27FC236}">
                    <a16:creationId xmlns:a16="http://schemas.microsoft.com/office/drawing/2014/main" id="{45212601-AEA8-4197-A50D-320EED6FD474}"/>
                  </a:ext>
                </a:extLst>
              </p14:cNvPr>
              <p14:cNvContentPartPr/>
              <p14:nvPr/>
            </p14:nvContentPartPr>
            <p14:xfrm>
              <a:off x="601388" y="895964"/>
              <a:ext cx="45719" cy="360"/>
            </p14:xfrm>
          </p:contentPart>
        </mc:Choice>
        <mc:Fallback xmlns="">
          <p:pic>
            <p:nvPicPr>
              <p:cNvPr id="93" name="Käsinkirjoitus 92">
                <a:extLst>
                  <a:ext uri="{FF2B5EF4-FFF2-40B4-BE49-F238E27FC236}">
                    <a16:creationId xmlns:a16="http://schemas.microsoft.com/office/drawing/2014/main" id="{45212601-AEA8-4197-A50D-320EED6FD4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684562" y="877964"/>
                <a:ext cx="45719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Suorakulmio 48">
            <a:extLst>
              <a:ext uri="{FF2B5EF4-FFF2-40B4-BE49-F238E27FC236}">
                <a16:creationId xmlns:a16="http://schemas.microsoft.com/office/drawing/2014/main" id="{D5D16E78-67C7-4231-8BE0-A18DD74F90DB}"/>
              </a:ext>
            </a:extLst>
          </p:cNvPr>
          <p:cNvSpPr/>
          <p:nvPr/>
        </p:nvSpPr>
        <p:spPr>
          <a:xfrm>
            <a:off x="542644" y="895963"/>
            <a:ext cx="52218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200" b="1" kern="0" dirty="0">
              <a:solidFill>
                <a:prstClr val="black"/>
              </a:solidFill>
            </a:endParaRPr>
          </a:p>
          <a:p>
            <a:pPr marR="0" lvl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200" b="1" kern="0" dirty="0">
              <a:solidFill>
                <a:prstClr val="black"/>
              </a:solidFill>
            </a:endParaRPr>
          </a:p>
          <a:p>
            <a:pPr marR="0" lvl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600" b="1" kern="0" dirty="0">
                <a:solidFill>
                  <a:prstClr val="black"/>
                </a:solidFill>
              </a:rPr>
              <a:t>FINTRAFFIC ANS järjestää vuosittain asiakastyytyväisyyskyselyn. </a:t>
            </a:r>
            <a:br>
              <a:rPr lang="fi-FI" sz="1600" b="1" kern="0" dirty="0">
                <a:solidFill>
                  <a:prstClr val="black"/>
                </a:solidFill>
              </a:rPr>
            </a:br>
            <a:r>
              <a:rPr lang="fi-FI" sz="1600" b="1" kern="0" dirty="0">
                <a:solidFill>
                  <a:prstClr val="black"/>
                </a:solidFill>
              </a:rPr>
              <a:t>Käymme saamaamme palautteen tarkasti läpi ja analysoimme muutostarpeet toimenpiteiksi.</a:t>
            </a:r>
          </a:p>
          <a:p>
            <a:pPr marR="0" lvl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600" b="1" kern="0" dirty="0">
              <a:solidFill>
                <a:prstClr val="black"/>
              </a:solidFill>
            </a:endParaRPr>
          </a:p>
          <a:p>
            <a:pPr marR="0" lvl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600" b="1" kern="0" dirty="0">
              <a:solidFill>
                <a:prstClr val="black"/>
              </a:solidFill>
            </a:endParaRPr>
          </a:p>
          <a:p>
            <a:pPr marR="0" lvl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600" b="1" kern="0" dirty="0">
                <a:solidFill>
                  <a:prstClr val="black"/>
                </a:solidFill>
              </a:rPr>
              <a:t>Asiakaspalautteesta jo huomioitua:</a:t>
            </a:r>
          </a:p>
          <a:p>
            <a:pPr marL="171450" marR="0" lvl="0" indent="-17145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1600" b="1" kern="0" dirty="0">
                <a:solidFill>
                  <a:prstClr val="black"/>
                </a:solidFill>
              </a:rPr>
              <a:t>Olemme lennonvarmistuspalveluyritys</a:t>
            </a:r>
          </a:p>
          <a:p>
            <a:pPr marL="781020" lvl="1" indent="-171450" defTabSz="457189">
              <a:buFont typeface="Arial" panose="020B0604020202020204" pitchFamily="34" charset="0"/>
              <a:buChar char="•"/>
              <a:defRPr/>
            </a:pPr>
            <a:r>
              <a:rPr lang="fi-FI" sz="1600" b="1" kern="0" dirty="0">
                <a:solidFill>
                  <a:prstClr val="black"/>
                </a:solidFill>
              </a:rPr>
              <a:t>Lennonjohtopalvelu</a:t>
            </a:r>
          </a:p>
          <a:p>
            <a:pPr marL="781020" lvl="1" indent="-171450" defTabSz="457189">
              <a:buFont typeface="Arial" panose="020B0604020202020204" pitchFamily="34" charset="0"/>
              <a:buChar char="•"/>
              <a:defRPr/>
            </a:pPr>
            <a:r>
              <a:rPr lang="fi-FI" sz="1600" b="1" kern="0" dirty="0">
                <a:solidFill>
                  <a:prstClr val="black"/>
                </a:solidFill>
              </a:rPr>
              <a:t>Lentotiedotuspalvelu</a:t>
            </a:r>
          </a:p>
          <a:p>
            <a:pPr marL="781020" lvl="1" indent="-171450" defTabSz="457189">
              <a:buFont typeface="Arial" panose="020B0604020202020204" pitchFamily="34" charset="0"/>
              <a:buChar char="•"/>
              <a:defRPr/>
            </a:pPr>
            <a:r>
              <a:rPr lang="fi-FI" sz="1600" b="1" kern="0" dirty="0">
                <a:solidFill>
                  <a:prstClr val="black"/>
                </a:solidFill>
              </a:rPr>
              <a:t>Lennonneuvontapalvelu</a:t>
            </a:r>
          </a:p>
          <a:p>
            <a:pPr marL="781020" lvl="1" indent="-171450" defTabSz="457189">
              <a:buFont typeface="Arial" panose="020B0604020202020204" pitchFamily="34" charset="0"/>
              <a:buChar char="•"/>
              <a:defRPr/>
            </a:pPr>
            <a:r>
              <a:rPr lang="fi-FI" sz="1600" b="1" kern="0" dirty="0">
                <a:solidFill>
                  <a:prstClr val="black"/>
                </a:solidFill>
              </a:rPr>
              <a:t>Julkaisut</a:t>
            </a:r>
          </a:p>
          <a:p>
            <a:pPr marL="171450" indent="-171450" defTabSz="457189">
              <a:buFont typeface="Arial" panose="020B0604020202020204" pitchFamily="34" charset="0"/>
              <a:buChar char="•"/>
              <a:defRPr/>
            </a:pPr>
            <a:r>
              <a:rPr lang="fi-FI" sz="1600" b="1" kern="0" dirty="0">
                <a:solidFill>
                  <a:prstClr val="black"/>
                </a:solidFill>
              </a:rPr>
              <a:t>Lentoasemaverkosto ja lentoasemapalvelut kuuluvat FINAVIA alaisiin palveluihin.</a:t>
            </a:r>
          </a:p>
          <a:p>
            <a:pPr defTabSz="457189">
              <a:defRPr/>
            </a:pPr>
            <a:endParaRPr lang="fi-FI" sz="1600" b="1" kern="0" dirty="0">
              <a:solidFill>
                <a:prstClr val="black"/>
              </a:solidFill>
            </a:endParaRPr>
          </a:p>
          <a:p>
            <a:pPr defTabSz="457189">
              <a:defRPr/>
            </a:pPr>
            <a:endParaRPr lang="fi-FI" sz="1600" b="1" kern="0" dirty="0">
              <a:solidFill>
                <a:prstClr val="black"/>
              </a:solidFill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98C449F-AF6A-4565-A3F1-C4341603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5" y="172414"/>
            <a:ext cx="10512000" cy="1116000"/>
          </a:xfrm>
        </p:spPr>
        <p:txBody>
          <a:bodyPr/>
          <a:lstStyle/>
          <a:p>
            <a:r>
              <a:rPr lang="fi-FI" dirty="0"/>
              <a:t>FINTRAFFIC ANS</a:t>
            </a:r>
          </a:p>
        </p:txBody>
      </p:sp>
      <p:pic>
        <p:nvPicPr>
          <p:cNvPr id="50" name="Kuva 49">
            <a:extLst>
              <a:ext uri="{FF2B5EF4-FFF2-40B4-BE49-F238E27FC236}">
                <a16:creationId xmlns:a16="http://schemas.microsoft.com/office/drawing/2014/main" id="{4DB7F61D-6314-475C-BFF4-1C846FC5D098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5695719" y="332929"/>
            <a:ext cx="6505505" cy="594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5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77FFE5-A656-462F-9336-181E9AC0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8EEF-2CE2-4003-A428-FC6BDD2DEB8B}" type="datetime1">
              <a:rPr lang="fi-FI" smtClean="0"/>
              <a:t>16.1.2023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1D8FAB-C0B7-4E44-B324-E45CDF8D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Esittäjän ja esityksen nimi  |  Julkisuus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74DEE3-B20E-47AC-82FD-6F5C10B3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5</a:t>
            </a:fld>
            <a:endParaRPr lang="fi-FI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2" name="Käsinkirjoitus 51">
                <a:extLst>
                  <a:ext uri="{FF2B5EF4-FFF2-40B4-BE49-F238E27FC236}">
                    <a16:creationId xmlns:a16="http://schemas.microsoft.com/office/drawing/2014/main" id="{4B6B3D65-4AEE-4C17-B779-8333BF83A302}"/>
                  </a:ext>
                </a:extLst>
              </p14:cNvPr>
              <p14:cNvContentPartPr/>
              <p14:nvPr/>
            </p14:nvContentPartPr>
            <p14:xfrm>
              <a:off x="2695447" y="3185880"/>
              <a:ext cx="45719" cy="360"/>
            </p14:xfrm>
          </p:contentPart>
        </mc:Choice>
        <mc:Fallback xmlns="">
          <p:pic>
            <p:nvPicPr>
              <p:cNvPr id="52" name="Käsinkirjoitus 51">
                <a:extLst>
                  <a:ext uri="{FF2B5EF4-FFF2-40B4-BE49-F238E27FC236}">
                    <a16:creationId xmlns:a16="http://schemas.microsoft.com/office/drawing/2014/main" id="{4B6B3D65-4AEE-4C17-B779-8333BF83A3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2472" y="3176880"/>
                <a:ext cx="228595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Käsinkirjoitus 52">
                <a:extLst>
                  <a:ext uri="{FF2B5EF4-FFF2-40B4-BE49-F238E27FC236}">
                    <a16:creationId xmlns:a16="http://schemas.microsoft.com/office/drawing/2014/main" id="{34523766-145B-42C1-9C10-45DFEC2046A2}"/>
                  </a:ext>
                </a:extLst>
              </p14:cNvPr>
              <p14:cNvContentPartPr/>
              <p14:nvPr/>
            </p14:nvContentPartPr>
            <p14:xfrm>
              <a:off x="3181087" y="3438240"/>
              <a:ext cx="45719" cy="5040"/>
            </p14:xfrm>
          </p:contentPart>
        </mc:Choice>
        <mc:Fallback xmlns="">
          <p:pic>
            <p:nvPicPr>
              <p:cNvPr id="53" name="Käsinkirjoitus 52">
                <a:extLst>
                  <a:ext uri="{FF2B5EF4-FFF2-40B4-BE49-F238E27FC236}">
                    <a16:creationId xmlns:a16="http://schemas.microsoft.com/office/drawing/2014/main" id="{34523766-145B-42C1-9C10-45DFEC2046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1674" y="3402240"/>
                <a:ext cx="124151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Käsinkirjoitus 53">
                <a:extLst>
                  <a:ext uri="{FF2B5EF4-FFF2-40B4-BE49-F238E27FC236}">
                    <a16:creationId xmlns:a16="http://schemas.microsoft.com/office/drawing/2014/main" id="{7B78AAA6-B918-4995-8A6B-214E695AC57A}"/>
                  </a:ext>
                </a:extLst>
              </p14:cNvPr>
              <p14:cNvContentPartPr/>
              <p14:nvPr/>
            </p14:nvContentPartPr>
            <p14:xfrm>
              <a:off x="3061927" y="3805080"/>
              <a:ext cx="45719" cy="12960"/>
            </p14:xfrm>
          </p:contentPart>
        </mc:Choice>
        <mc:Fallback xmlns="">
          <p:pic>
            <p:nvPicPr>
              <p:cNvPr id="54" name="Käsinkirjoitus 53">
                <a:extLst>
                  <a:ext uri="{FF2B5EF4-FFF2-40B4-BE49-F238E27FC236}">
                    <a16:creationId xmlns:a16="http://schemas.microsoft.com/office/drawing/2014/main" id="{7B78AAA6-B918-4995-8A6B-214E695AC5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5977" y="3787080"/>
                <a:ext cx="45719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Käsinkirjoitus 54">
                <a:extLst>
                  <a:ext uri="{FF2B5EF4-FFF2-40B4-BE49-F238E27FC236}">
                    <a16:creationId xmlns:a16="http://schemas.microsoft.com/office/drawing/2014/main" id="{72BA78A8-08FA-47CD-AFB0-1CD038174677}"/>
                  </a:ext>
                </a:extLst>
              </p14:cNvPr>
              <p14:cNvContentPartPr/>
              <p14:nvPr/>
            </p14:nvContentPartPr>
            <p14:xfrm>
              <a:off x="3024127" y="4100280"/>
              <a:ext cx="45719" cy="360"/>
            </p14:xfrm>
          </p:contentPart>
        </mc:Choice>
        <mc:Fallback xmlns="">
          <p:pic>
            <p:nvPicPr>
              <p:cNvPr id="55" name="Käsinkirjoitus 54">
                <a:extLst>
                  <a:ext uri="{FF2B5EF4-FFF2-40B4-BE49-F238E27FC236}">
                    <a16:creationId xmlns:a16="http://schemas.microsoft.com/office/drawing/2014/main" id="{72BA78A8-08FA-47CD-AFB0-1CD0381746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4917" y="4082280"/>
                <a:ext cx="83754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Käsinkirjoitus 55">
                <a:extLst>
                  <a:ext uri="{FF2B5EF4-FFF2-40B4-BE49-F238E27FC236}">
                    <a16:creationId xmlns:a16="http://schemas.microsoft.com/office/drawing/2014/main" id="{C59C2639-4FEF-40DA-9712-E6834112B385}"/>
                  </a:ext>
                </a:extLst>
              </p14:cNvPr>
              <p14:cNvContentPartPr/>
              <p14:nvPr/>
            </p14:nvContentPartPr>
            <p14:xfrm>
              <a:off x="2990647" y="4029000"/>
              <a:ext cx="45719" cy="360"/>
            </p14:xfrm>
          </p:contentPart>
        </mc:Choice>
        <mc:Fallback xmlns="">
          <p:pic>
            <p:nvPicPr>
              <p:cNvPr id="56" name="Käsinkirjoitus 55">
                <a:extLst>
                  <a:ext uri="{FF2B5EF4-FFF2-40B4-BE49-F238E27FC236}">
                    <a16:creationId xmlns:a16="http://schemas.microsoft.com/office/drawing/2014/main" id="{C59C2639-4FEF-40DA-9712-E6834112B3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4697" y="4011000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Käsinkirjoitus 56">
                <a:extLst>
                  <a:ext uri="{FF2B5EF4-FFF2-40B4-BE49-F238E27FC236}">
                    <a16:creationId xmlns:a16="http://schemas.microsoft.com/office/drawing/2014/main" id="{78BFF7FF-6818-4280-A1E0-2FA113F7DC08}"/>
                  </a:ext>
                </a:extLst>
              </p14:cNvPr>
              <p14:cNvContentPartPr/>
              <p14:nvPr/>
            </p14:nvContentPartPr>
            <p14:xfrm>
              <a:off x="2938447" y="3933600"/>
              <a:ext cx="45719" cy="360"/>
            </p14:xfrm>
          </p:contentPart>
        </mc:Choice>
        <mc:Fallback xmlns="">
          <p:pic>
            <p:nvPicPr>
              <p:cNvPr id="57" name="Käsinkirjoitus 56">
                <a:extLst>
                  <a:ext uri="{FF2B5EF4-FFF2-40B4-BE49-F238E27FC236}">
                    <a16:creationId xmlns:a16="http://schemas.microsoft.com/office/drawing/2014/main" id="{78BFF7FF-6818-4280-A1E0-2FA113F7DC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2497" y="3915600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8" name="Käsinkirjoitus 57">
                <a:extLst>
                  <a:ext uri="{FF2B5EF4-FFF2-40B4-BE49-F238E27FC236}">
                    <a16:creationId xmlns:a16="http://schemas.microsoft.com/office/drawing/2014/main" id="{55A26797-5FDA-48BB-9AEF-ABE1A80742A1}"/>
                  </a:ext>
                </a:extLst>
              </p14:cNvPr>
              <p14:cNvContentPartPr/>
              <p14:nvPr/>
            </p14:nvContentPartPr>
            <p14:xfrm>
              <a:off x="2900287" y="3857640"/>
              <a:ext cx="45719" cy="360"/>
            </p14:xfrm>
          </p:contentPart>
        </mc:Choice>
        <mc:Fallback xmlns="">
          <p:pic>
            <p:nvPicPr>
              <p:cNvPr id="58" name="Käsinkirjoitus 57">
                <a:extLst>
                  <a:ext uri="{FF2B5EF4-FFF2-40B4-BE49-F238E27FC236}">
                    <a16:creationId xmlns:a16="http://schemas.microsoft.com/office/drawing/2014/main" id="{55A26797-5FDA-48BB-9AEF-ABE1A80742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4337" y="3839640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Käsinkirjoitus 58">
                <a:extLst>
                  <a:ext uri="{FF2B5EF4-FFF2-40B4-BE49-F238E27FC236}">
                    <a16:creationId xmlns:a16="http://schemas.microsoft.com/office/drawing/2014/main" id="{12F5EDC1-FB0A-43BE-83BB-A243342DC451}"/>
                  </a:ext>
                </a:extLst>
              </p14:cNvPr>
              <p14:cNvContentPartPr/>
              <p14:nvPr/>
            </p14:nvContentPartPr>
            <p14:xfrm>
              <a:off x="3050595" y="4058973"/>
              <a:ext cx="45719" cy="360"/>
            </p14:xfrm>
          </p:contentPart>
        </mc:Choice>
        <mc:Fallback xmlns="">
          <p:pic>
            <p:nvPicPr>
              <p:cNvPr id="59" name="Käsinkirjoitus 58">
                <a:extLst>
                  <a:ext uri="{FF2B5EF4-FFF2-40B4-BE49-F238E27FC236}">
                    <a16:creationId xmlns:a16="http://schemas.microsoft.com/office/drawing/2014/main" id="{12F5EDC1-FB0A-43BE-83BB-A243342DC4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4645" y="4040973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0" name="Käsinkirjoitus 59">
                <a:extLst>
                  <a:ext uri="{FF2B5EF4-FFF2-40B4-BE49-F238E27FC236}">
                    <a16:creationId xmlns:a16="http://schemas.microsoft.com/office/drawing/2014/main" id="{865557A1-78E9-46F4-ABCF-730433C1025A}"/>
                  </a:ext>
                </a:extLst>
              </p14:cNvPr>
              <p14:cNvContentPartPr/>
              <p14:nvPr/>
            </p14:nvContentPartPr>
            <p14:xfrm>
              <a:off x="3016395" y="3981933"/>
              <a:ext cx="45719" cy="360"/>
            </p14:xfrm>
          </p:contentPart>
        </mc:Choice>
        <mc:Fallback xmlns="">
          <p:pic>
            <p:nvPicPr>
              <p:cNvPr id="60" name="Käsinkirjoitus 59">
                <a:extLst>
                  <a:ext uri="{FF2B5EF4-FFF2-40B4-BE49-F238E27FC236}">
                    <a16:creationId xmlns:a16="http://schemas.microsoft.com/office/drawing/2014/main" id="{865557A1-78E9-46F4-ABCF-730433C102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0445" y="3963933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Käsinkirjoitus 60">
                <a:extLst>
                  <a:ext uri="{FF2B5EF4-FFF2-40B4-BE49-F238E27FC236}">
                    <a16:creationId xmlns:a16="http://schemas.microsoft.com/office/drawing/2014/main" id="{24F19109-9FDB-42E9-967C-235B57B7EF81}"/>
                  </a:ext>
                </a:extLst>
              </p14:cNvPr>
              <p14:cNvContentPartPr/>
              <p14:nvPr/>
            </p14:nvContentPartPr>
            <p14:xfrm>
              <a:off x="2804549" y="3307468"/>
              <a:ext cx="45719" cy="2520"/>
            </p14:xfrm>
          </p:contentPart>
        </mc:Choice>
        <mc:Fallback xmlns="">
          <p:pic>
            <p:nvPicPr>
              <p:cNvPr id="61" name="Käsinkirjoitus 60">
                <a:extLst>
                  <a:ext uri="{FF2B5EF4-FFF2-40B4-BE49-F238E27FC236}">
                    <a16:creationId xmlns:a16="http://schemas.microsoft.com/office/drawing/2014/main" id="{24F19109-9FDB-42E9-967C-235B57B7EF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82778" y="3289468"/>
                <a:ext cx="88825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Käsinkirjoitus 61">
                <a:extLst>
                  <a:ext uri="{FF2B5EF4-FFF2-40B4-BE49-F238E27FC236}">
                    <a16:creationId xmlns:a16="http://schemas.microsoft.com/office/drawing/2014/main" id="{32FD765C-D2BF-4B99-A0E6-83780C328941}"/>
                  </a:ext>
                </a:extLst>
              </p14:cNvPr>
              <p14:cNvContentPartPr/>
              <p14:nvPr/>
            </p14:nvContentPartPr>
            <p14:xfrm>
              <a:off x="2967269" y="4089388"/>
              <a:ext cx="45719" cy="360"/>
            </p14:xfrm>
          </p:contentPart>
        </mc:Choice>
        <mc:Fallback xmlns="">
          <p:pic>
            <p:nvPicPr>
              <p:cNvPr id="62" name="Käsinkirjoitus 61">
                <a:extLst>
                  <a:ext uri="{FF2B5EF4-FFF2-40B4-BE49-F238E27FC236}">
                    <a16:creationId xmlns:a16="http://schemas.microsoft.com/office/drawing/2014/main" id="{32FD765C-D2BF-4B99-A0E6-83780C3289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1319" y="4071388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" name="Käsinkirjoitus 62">
                <a:extLst>
                  <a:ext uri="{FF2B5EF4-FFF2-40B4-BE49-F238E27FC236}">
                    <a16:creationId xmlns:a16="http://schemas.microsoft.com/office/drawing/2014/main" id="{61235E94-52B4-4E76-91F0-EE9A8708B1A1}"/>
                  </a:ext>
                </a:extLst>
              </p14:cNvPr>
              <p14:cNvContentPartPr/>
              <p14:nvPr/>
            </p14:nvContentPartPr>
            <p14:xfrm>
              <a:off x="3006509" y="4150948"/>
              <a:ext cx="45719" cy="360"/>
            </p14:xfrm>
          </p:contentPart>
        </mc:Choice>
        <mc:Fallback xmlns="">
          <p:pic>
            <p:nvPicPr>
              <p:cNvPr id="63" name="Käsinkirjoitus 62">
                <a:extLst>
                  <a:ext uri="{FF2B5EF4-FFF2-40B4-BE49-F238E27FC236}">
                    <a16:creationId xmlns:a16="http://schemas.microsoft.com/office/drawing/2014/main" id="{61235E94-52B4-4E76-91F0-EE9A8708B1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559" y="4132948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4" name="Käsinkirjoitus 63">
                <a:extLst>
                  <a:ext uri="{FF2B5EF4-FFF2-40B4-BE49-F238E27FC236}">
                    <a16:creationId xmlns:a16="http://schemas.microsoft.com/office/drawing/2014/main" id="{64A74EBD-A163-4023-8D71-AC2532342D96}"/>
                  </a:ext>
                </a:extLst>
              </p14:cNvPr>
              <p14:cNvContentPartPr/>
              <p14:nvPr/>
            </p14:nvContentPartPr>
            <p14:xfrm>
              <a:off x="3562221" y="3777487"/>
              <a:ext cx="45719" cy="360"/>
            </p14:xfrm>
          </p:contentPart>
        </mc:Choice>
        <mc:Fallback xmlns="">
          <p:pic>
            <p:nvPicPr>
              <p:cNvPr id="64" name="Käsinkirjoitus 63">
                <a:extLst>
                  <a:ext uri="{FF2B5EF4-FFF2-40B4-BE49-F238E27FC236}">
                    <a16:creationId xmlns:a16="http://schemas.microsoft.com/office/drawing/2014/main" id="{64A74EBD-A163-4023-8D71-AC2532342D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6271" y="375948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5" name="Käsinkirjoitus 64">
                <a:extLst>
                  <a:ext uri="{FF2B5EF4-FFF2-40B4-BE49-F238E27FC236}">
                    <a16:creationId xmlns:a16="http://schemas.microsoft.com/office/drawing/2014/main" id="{703B4072-A512-426E-A76C-C86370157E53}"/>
                  </a:ext>
                </a:extLst>
              </p14:cNvPr>
              <p14:cNvContentPartPr/>
              <p14:nvPr/>
            </p14:nvContentPartPr>
            <p14:xfrm>
              <a:off x="3565461" y="3787927"/>
              <a:ext cx="45719" cy="360"/>
            </p14:xfrm>
          </p:contentPart>
        </mc:Choice>
        <mc:Fallback xmlns="">
          <p:pic>
            <p:nvPicPr>
              <p:cNvPr id="65" name="Käsinkirjoitus 64">
                <a:extLst>
                  <a:ext uri="{FF2B5EF4-FFF2-40B4-BE49-F238E27FC236}">
                    <a16:creationId xmlns:a16="http://schemas.microsoft.com/office/drawing/2014/main" id="{703B4072-A512-426E-A76C-C86370157E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9511" y="37699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" name="Käsinkirjoitus 65">
                <a:extLst>
                  <a:ext uri="{FF2B5EF4-FFF2-40B4-BE49-F238E27FC236}">
                    <a16:creationId xmlns:a16="http://schemas.microsoft.com/office/drawing/2014/main" id="{42E87070-4ADF-46D7-B356-6521B3AB3E56}"/>
                  </a:ext>
                </a:extLst>
              </p14:cNvPr>
              <p14:cNvContentPartPr/>
              <p14:nvPr/>
            </p14:nvContentPartPr>
            <p14:xfrm>
              <a:off x="3466821" y="3787927"/>
              <a:ext cx="45719" cy="360"/>
            </p14:xfrm>
          </p:contentPart>
        </mc:Choice>
        <mc:Fallback xmlns="">
          <p:pic>
            <p:nvPicPr>
              <p:cNvPr id="66" name="Käsinkirjoitus 65">
                <a:extLst>
                  <a:ext uri="{FF2B5EF4-FFF2-40B4-BE49-F238E27FC236}">
                    <a16:creationId xmlns:a16="http://schemas.microsoft.com/office/drawing/2014/main" id="{42E87070-4ADF-46D7-B356-6521B3AB3E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0871" y="37699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7" name="Käsinkirjoitus 66">
                <a:extLst>
                  <a:ext uri="{FF2B5EF4-FFF2-40B4-BE49-F238E27FC236}">
                    <a16:creationId xmlns:a16="http://schemas.microsoft.com/office/drawing/2014/main" id="{49E95326-73E2-4AE0-9217-F997D566B405}"/>
                  </a:ext>
                </a:extLst>
              </p14:cNvPr>
              <p14:cNvContentPartPr/>
              <p14:nvPr/>
            </p14:nvContentPartPr>
            <p14:xfrm>
              <a:off x="3375021" y="3791527"/>
              <a:ext cx="45719" cy="360"/>
            </p14:xfrm>
          </p:contentPart>
        </mc:Choice>
        <mc:Fallback xmlns="">
          <p:pic>
            <p:nvPicPr>
              <p:cNvPr id="67" name="Käsinkirjoitus 66">
                <a:extLst>
                  <a:ext uri="{FF2B5EF4-FFF2-40B4-BE49-F238E27FC236}">
                    <a16:creationId xmlns:a16="http://schemas.microsoft.com/office/drawing/2014/main" id="{49E95326-73E2-4AE0-9217-F997D566B4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9071" y="37735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" name="Käsinkirjoitus 67">
                <a:extLst>
                  <a:ext uri="{FF2B5EF4-FFF2-40B4-BE49-F238E27FC236}">
                    <a16:creationId xmlns:a16="http://schemas.microsoft.com/office/drawing/2014/main" id="{893AED50-3339-4D93-8A5B-90D228C29C06}"/>
                  </a:ext>
                </a:extLst>
              </p14:cNvPr>
              <p14:cNvContentPartPr/>
              <p14:nvPr/>
            </p14:nvContentPartPr>
            <p14:xfrm>
              <a:off x="3276021" y="3791527"/>
              <a:ext cx="45719" cy="360"/>
            </p14:xfrm>
          </p:contentPart>
        </mc:Choice>
        <mc:Fallback xmlns="">
          <p:pic>
            <p:nvPicPr>
              <p:cNvPr id="68" name="Käsinkirjoitus 67">
                <a:extLst>
                  <a:ext uri="{FF2B5EF4-FFF2-40B4-BE49-F238E27FC236}">
                    <a16:creationId xmlns:a16="http://schemas.microsoft.com/office/drawing/2014/main" id="{893AED50-3339-4D93-8A5B-90D228C29C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0071" y="37735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9" name="Käsinkirjoitus 68">
                <a:extLst>
                  <a:ext uri="{FF2B5EF4-FFF2-40B4-BE49-F238E27FC236}">
                    <a16:creationId xmlns:a16="http://schemas.microsoft.com/office/drawing/2014/main" id="{FD295A4D-B797-4BE7-B7CE-4730C5F5F523}"/>
                  </a:ext>
                </a:extLst>
              </p14:cNvPr>
              <p14:cNvContentPartPr/>
              <p14:nvPr/>
            </p14:nvContentPartPr>
            <p14:xfrm>
              <a:off x="3184221" y="3798727"/>
              <a:ext cx="45719" cy="360"/>
            </p14:xfrm>
          </p:contentPart>
        </mc:Choice>
        <mc:Fallback xmlns="">
          <p:pic>
            <p:nvPicPr>
              <p:cNvPr id="69" name="Käsinkirjoitus 68">
                <a:extLst>
                  <a:ext uri="{FF2B5EF4-FFF2-40B4-BE49-F238E27FC236}">
                    <a16:creationId xmlns:a16="http://schemas.microsoft.com/office/drawing/2014/main" id="{FD295A4D-B797-4BE7-B7CE-4730C5F5F52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8271" y="37807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0" name="Käsinkirjoitus 69">
                <a:extLst>
                  <a:ext uri="{FF2B5EF4-FFF2-40B4-BE49-F238E27FC236}">
                    <a16:creationId xmlns:a16="http://schemas.microsoft.com/office/drawing/2014/main" id="{F0D01A2C-6C67-46AF-94A6-15593093A1F7}"/>
                  </a:ext>
                </a:extLst>
              </p14:cNvPr>
              <p14:cNvContentPartPr/>
              <p14:nvPr/>
            </p14:nvContentPartPr>
            <p14:xfrm>
              <a:off x="3103221" y="3802327"/>
              <a:ext cx="45719" cy="360"/>
            </p14:xfrm>
          </p:contentPart>
        </mc:Choice>
        <mc:Fallback xmlns="">
          <p:pic>
            <p:nvPicPr>
              <p:cNvPr id="70" name="Käsinkirjoitus 69">
                <a:extLst>
                  <a:ext uri="{FF2B5EF4-FFF2-40B4-BE49-F238E27FC236}">
                    <a16:creationId xmlns:a16="http://schemas.microsoft.com/office/drawing/2014/main" id="{F0D01A2C-6C67-46AF-94A6-15593093A1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7271" y="37843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" name="Käsinkirjoitus 70">
                <a:extLst>
                  <a:ext uri="{FF2B5EF4-FFF2-40B4-BE49-F238E27FC236}">
                    <a16:creationId xmlns:a16="http://schemas.microsoft.com/office/drawing/2014/main" id="{189D4769-7D79-4987-8634-ED10BD19B276}"/>
                  </a:ext>
                </a:extLst>
              </p14:cNvPr>
              <p14:cNvContentPartPr/>
              <p14:nvPr/>
            </p14:nvContentPartPr>
            <p14:xfrm>
              <a:off x="3569354" y="3888587"/>
              <a:ext cx="45719" cy="360"/>
            </p14:xfrm>
          </p:contentPart>
        </mc:Choice>
        <mc:Fallback xmlns="">
          <p:pic>
            <p:nvPicPr>
              <p:cNvPr id="71" name="Käsinkirjoitus 70">
                <a:extLst>
                  <a:ext uri="{FF2B5EF4-FFF2-40B4-BE49-F238E27FC236}">
                    <a16:creationId xmlns:a16="http://schemas.microsoft.com/office/drawing/2014/main" id="{189D4769-7D79-4987-8634-ED10BD19B27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3404" y="387058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Käsinkirjoitus 71">
                <a:extLst>
                  <a:ext uri="{FF2B5EF4-FFF2-40B4-BE49-F238E27FC236}">
                    <a16:creationId xmlns:a16="http://schemas.microsoft.com/office/drawing/2014/main" id="{223EA139-9655-49E8-89FF-B059C8D7B057}"/>
                  </a:ext>
                </a:extLst>
              </p14:cNvPr>
              <p14:cNvContentPartPr/>
              <p14:nvPr/>
            </p14:nvContentPartPr>
            <p14:xfrm>
              <a:off x="3488354" y="3896147"/>
              <a:ext cx="45719" cy="360"/>
            </p14:xfrm>
          </p:contentPart>
        </mc:Choice>
        <mc:Fallback xmlns="">
          <p:pic>
            <p:nvPicPr>
              <p:cNvPr id="72" name="Käsinkirjoitus 71">
                <a:extLst>
                  <a:ext uri="{FF2B5EF4-FFF2-40B4-BE49-F238E27FC236}">
                    <a16:creationId xmlns:a16="http://schemas.microsoft.com/office/drawing/2014/main" id="{223EA139-9655-49E8-89FF-B059C8D7B0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2404" y="38781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3" name="Käsinkirjoitus 72">
                <a:extLst>
                  <a:ext uri="{FF2B5EF4-FFF2-40B4-BE49-F238E27FC236}">
                    <a16:creationId xmlns:a16="http://schemas.microsoft.com/office/drawing/2014/main" id="{22069F73-8B0C-4D33-8D79-DFE86525BA74}"/>
                  </a:ext>
                </a:extLst>
              </p14:cNvPr>
              <p14:cNvContentPartPr/>
              <p14:nvPr/>
            </p14:nvContentPartPr>
            <p14:xfrm>
              <a:off x="3396554" y="3896147"/>
              <a:ext cx="45719" cy="360"/>
            </p14:xfrm>
          </p:contentPart>
        </mc:Choice>
        <mc:Fallback xmlns="">
          <p:pic>
            <p:nvPicPr>
              <p:cNvPr id="73" name="Käsinkirjoitus 72">
                <a:extLst>
                  <a:ext uri="{FF2B5EF4-FFF2-40B4-BE49-F238E27FC236}">
                    <a16:creationId xmlns:a16="http://schemas.microsoft.com/office/drawing/2014/main" id="{22069F73-8B0C-4D33-8D79-DFE86525BA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0604" y="38781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4" name="Käsinkirjoitus 73">
                <a:extLst>
                  <a:ext uri="{FF2B5EF4-FFF2-40B4-BE49-F238E27FC236}">
                    <a16:creationId xmlns:a16="http://schemas.microsoft.com/office/drawing/2014/main" id="{45DB1646-2F05-4B63-BA61-29BDECF1650E}"/>
                  </a:ext>
                </a:extLst>
              </p14:cNvPr>
              <p14:cNvContentPartPr/>
              <p14:nvPr/>
            </p14:nvContentPartPr>
            <p14:xfrm>
              <a:off x="3312314" y="3903347"/>
              <a:ext cx="45719" cy="360"/>
            </p14:xfrm>
          </p:contentPart>
        </mc:Choice>
        <mc:Fallback xmlns="">
          <p:pic>
            <p:nvPicPr>
              <p:cNvPr id="74" name="Käsinkirjoitus 73">
                <a:extLst>
                  <a:ext uri="{FF2B5EF4-FFF2-40B4-BE49-F238E27FC236}">
                    <a16:creationId xmlns:a16="http://schemas.microsoft.com/office/drawing/2014/main" id="{45DB1646-2F05-4B63-BA61-29BDECF165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6364" y="38853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5" name="Käsinkirjoitus 74">
                <a:extLst>
                  <a:ext uri="{FF2B5EF4-FFF2-40B4-BE49-F238E27FC236}">
                    <a16:creationId xmlns:a16="http://schemas.microsoft.com/office/drawing/2014/main" id="{DC736C57-2933-4970-80A9-601421E0F373}"/>
                  </a:ext>
                </a:extLst>
              </p14:cNvPr>
              <p14:cNvContentPartPr/>
              <p14:nvPr/>
            </p14:nvContentPartPr>
            <p14:xfrm>
              <a:off x="3490242" y="3875873"/>
              <a:ext cx="45719" cy="20880"/>
            </p14:xfrm>
          </p:contentPart>
        </mc:Choice>
        <mc:Fallback xmlns="">
          <p:pic>
            <p:nvPicPr>
              <p:cNvPr id="75" name="Käsinkirjoitus 74">
                <a:extLst>
                  <a:ext uri="{FF2B5EF4-FFF2-40B4-BE49-F238E27FC236}">
                    <a16:creationId xmlns:a16="http://schemas.microsoft.com/office/drawing/2014/main" id="{DC736C57-2933-4970-80A9-601421E0F37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70190" y="3857873"/>
                <a:ext cx="85422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6" name="Käsinkirjoitus 75">
                <a:extLst>
                  <a:ext uri="{FF2B5EF4-FFF2-40B4-BE49-F238E27FC236}">
                    <a16:creationId xmlns:a16="http://schemas.microsoft.com/office/drawing/2014/main" id="{B5AEC7B4-8D33-4054-9133-BFD7B707F86B}"/>
                  </a:ext>
                </a:extLst>
              </p14:cNvPr>
              <p14:cNvContentPartPr/>
              <p14:nvPr/>
            </p14:nvContentPartPr>
            <p14:xfrm>
              <a:off x="3571962" y="3862193"/>
              <a:ext cx="45719" cy="34560"/>
            </p14:xfrm>
          </p:contentPart>
        </mc:Choice>
        <mc:Fallback xmlns="">
          <p:pic>
            <p:nvPicPr>
              <p:cNvPr id="76" name="Käsinkirjoitus 75">
                <a:extLst>
                  <a:ext uri="{FF2B5EF4-FFF2-40B4-BE49-F238E27FC236}">
                    <a16:creationId xmlns:a16="http://schemas.microsoft.com/office/drawing/2014/main" id="{B5AEC7B4-8D33-4054-9133-BFD7B707F86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53225" y="3844193"/>
                <a:ext cx="82819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7" name="Käsinkirjoitus 76">
                <a:extLst>
                  <a:ext uri="{FF2B5EF4-FFF2-40B4-BE49-F238E27FC236}">
                    <a16:creationId xmlns:a16="http://schemas.microsoft.com/office/drawing/2014/main" id="{9092146B-24B2-4E94-9847-D6ED7D64919E}"/>
                  </a:ext>
                </a:extLst>
              </p14:cNvPr>
              <p14:cNvContentPartPr/>
              <p14:nvPr/>
            </p14:nvContentPartPr>
            <p14:xfrm>
              <a:off x="3621146" y="3657364"/>
              <a:ext cx="45719" cy="360"/>
            </p14:xfrm>
          </p:contentPart>
        </mc:Choice>
        <mc:Fallback xmlns="">
          <p:pic>
            <p:nvPicPr>
              <p:cNvPr id="77" name="Käsinkirjoitus 76">
                <a:extLst>
                  <a:ext uri="{FF2B5EF4-FFF2-40B4-BE49-F238E27FC236}">
                    <a16:creationId xmlns:a16="http://schemas.microsoft.com/office/drawing/2014/main" id="{9092146B-24B2-4E94-9847-D6ED7D6491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35196" y="363936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8" name="Käsinkirjoitus 77">
                <a:extLst>
                  <a:ext uri="{FF2B5EF4-FFF2-40B4-BE49-F238E27FC236}">
                    <a16:creationId xmlns:a16="http://schemas.microsoft.com/office/drawing/2014/main" id="{131A0B3A-1CBC-4C81-BD23-A7FC56B14B94}"/>
                  </a:ext>
                </a:extLst>
              </p14:cNvPr>
              <p14:cNvContentPartPr/>
              <p14:nvPr/>
            </p14:nvContentPartPr>
            <p14:xfrm>
              <a:off x="3568586" y="3877684"/>
              <a:ext cx="45719" cy="360"/>
            </p14:xfrm>
          </p:contentPart>
        </mc:Choice>
        <mc:Fallback xmlns="">
          <p:pic>
            <p:nvPicPr>
              <p:cNvPr id="78" name="Käsinkirjoitus 77">
                <a:extLst>
                  <a:ext uri="{FF2B5EF4-FFF2-40B4-BE49-F238E27FC236}">
                    <a16:creationId xmlns:a16="http://schemas.microsoft.com/office/drawing/2014/main" id="{131A0B3A-1CBC-4C81-BD23-A7FC56B14B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2636" y="385968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9" name="Käsinkirjoitus 78">
                <a:extLst>
                  <a:ext uri="{FF2B5EF4-FFF2-40B4-BE49-F238E27FC236}">
                    <a16:creationId xmlns:a16="http://schemas.microsoft.com/office/drawing/2014/main" id="{53AAB768-37E7-41FB-99F6-E4145EBB75E4}"/>
                  </a:ext>
                </a:extLst>
              </p14:cNvPr>
              <p14:cNvContentPartPr/>
              <p14:nvPr/>
            </p14:nvContentPartPr>
            <p14:xfrm>
              <a:off x="3486506" y="3884524"/>
              <a:ext cx="45719" cy="360"/>
            </p14:xfrm>
          </p:contentPart>
        </mc:Choice>
        <mc:Fallback xmlns="">
          <p:pic>
            <p:nvPicPr>
              <p:cNvPr id="79" name="Käsinkirjoitus 78">
                <a:extLst>
                  <a:ext uri="{FF2B5EF4-FFF2-40B4-BE49-F238E27FC236}">
                    <a16:creationId xmlns:a16="http://schemas.microsoft.com/office/drawing/2014/main" id="{53AAB768-37E7-41FB-99F6-E4145EBB75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0556" y="386652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0" name="Käsinkirjoitus 79">
                <a:extLst>
                  <a:ext uri="{FF2B5EF4-FFF2-40B4-BE49-F238E27FC236}">
                    <a16:creationId xmlns:a16="http://schemas.microsoft.com/office/drawing/2014/main" id="{F0CAB969-6D91-4419-B6C1-A1417B2438A0}"/>
                  </a:ext>
                </a:extLst>
              </p14:cNvPr>
              <p14:cNvContentPartPr/>
              <p14:nvPr/>
            </p14:nvContentPartPr>
            <p14:xfrm>
              <a:off x="3534536" y="3948664"/>
              <a:ext cx="45719" cy="360"/>
            </p14:xfrm>
          </p:contentPart>
        </mc:Choice>
        <mc:Fallback xmlns="">
          <p:pic>
            <p:nvPicPr>
              <p:cNvPr id="80" name="Käsinkirjoitus 79">
                <a:extLst>
                  <a:ext uri="{FF2B5EF4-FFF2-40B4-BE49-F238E27FC236}">
                    <a16:creationId xmlns:a16="http://schemas.microsoft.com/office/drawing/2014/main" id="{F0CAB969-6D91-4419-B6C1-A1417B2438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8586" y="393066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1" name="Käsinkirjoitus 80">
                <a:extLst>
                  <a:ext uri="{FF2B5EF4-FFF2-40B4-BE49-F238E27FC236}">
                    <a16:creationId xmlns:a16="http://schemas.microsoft.com/office/drawing/2014/main" id="{42D824D4-7079-4D87-AFE2-A239BAA0BFFC}"/>
                  </a:ext>
                </a:extLst>
              </p14:cNvPr>
              <p14:cNvContentPartPr/>
              <p14:nvPr/>
            </p14:nvContentPartPr>
            <p14:xfrm>
              <a:off x="3457136" y="3748504"/>
              <a:ext cx="45719" cy="360"/>
            </p14:xfrm>
          </p:contentPart>
        </mc:Choice>
        <mc:Fallback xmlns="">
          <p:pic>
            <p:nvPicPr>
              <p:cNvPr id="81" name="Käsinkirjoitus 80">
                <a:extLst>
                  <a:ext uri="{FF2B5EF4-FFF2-40B4-BE49-F238E27FC236}">
                    <a16:creationId xmlns:a16="http://schemas.microsoft.com/office/drawing/2014/main" id="{42D824D4-7079-4D87-AFE2-A239BAA0BFF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71186" y="373050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" name="Käsinkirjoitus 81">
                <a:extLst>
                  <a:ext uri="{FF2B5EF4-FFF2-40B4-BE49-F238E27FC236}">
                    <a16:creationId xmlns:a16="http://schemas.microsoft.com/office/drawing/2014/main" id="{12EDF528-CB81-4EC2-BA5F-41E79AC5710F}"/>
                  </a:ext>
                </a:extLst>
              </p14:cNvPr>
              <p14:cNvContentPartPr/>
              <p14:nvPr/>
            </p14:nvContentPartPr>
            <p14:xfrm>
              <a:off x="3439136" y="3955864"/>
              <a:ext cx="45719" cy="2160"/>
            </p14:xfrm>
          </p:contentPart>
        </mc:Choice>
        <mc:Fallback xmlns="">
          <p:pic>
            <p:nvPicPr>
              <p:cNvPr id="82" name="Käsinkirjoitus 81">
                <a:extLst>
                  <a:ext uri="{FF2B5EF4-FFF2-40B4-BE49-F238E27FC236}">
                    <a16:creationId xmlns:a16="http://schemas.microsoft.com/office/drawing/2014/main" id="{12EDF528-CB81-4EC2-BA5F-41E79AC5710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53186" y="3937864"/>
                <a:ext cx="45719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3" name="Käsinkirjoitus 82">
                <a:extLst>
                  <a:ext uri="{FF2B5EF4-FFF2-40B4-BE49-F238E27FC236}">
                    <a16:creationId xmlns:a16="http://schemas.microsoft.com/office/drawing/2014/main" id="{4C95D6BC-F778-4FF9-B171-3AF14F3211BC}"/>
                  </a:ext>
                </a:extLst>
              </p14:cNvPr>
              <p14:cNvContentPartPr/>
              <p14:nvPr/>
            </p14:nvContentPartPr>
            <p14:xfrm>
              <a:off x="3726626" y="3917287"/>
              <a:ext cx="45719" cy="360"/>
            </p14:xfrm>
          </p:contentPart>
        </mc:Choice>
        <mc:Fallback xmlns="">
          <p:pic>
            <p:nvPicPr>
              <p:cNvPr id="83" name="Käsinkirjoitus 82">
                <a:extLst>
                  <a:ext uri="{FF2B5EF4-FFF2-40B4-BE49-F238E27FC236}">
                    <a16:creationId xmlns:a16="http://schemas.microsoft.com/office/drawing/2014/main" id="{4C95D6BC-F778-4FF9-B171-3AF14F3211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0676" y="389928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4" name="Käsinkirjoitus 83">
                <a:extLst>
                  <a:ext uri="{FF2B5EF4-FFF2-40B4-BE49-F238E27FC236}">
                    <a16:creationId xmlns:a16="http://schemas.microsoft.com/office/drawing/2014/main" id="{ADEF789A-A12A-4991-B267-39F5ECDDDA33}"/>
                  </a:ext>
                </a:extLst>
              </p14:cNvPr>
              <p14:cNvContentPartPr/>
              <p14:nvPr/>
            </p14:nvContentPartPr>
            <p14:xfrm>
              <a:off x="3834986" y="3903967"/>
              <a:ext cx="45719" cy="360"/>
            </p14:xfrm>
          </p:contentPart>
        </mc:Choice>
        <mc:Fallback xmlns="">
          <p:pic>
            <p:nvPicPr>
              <p:cNvPr id="84" name="Käsinkirjoitus 83">
                <a:extLst>
                  <a:ext uri="{FF2B5EF4-FFF2-40B4-BE49-F238E27FC236}">
                    <a16:creationId xmlns:a16="http://schemas.microsoft.com/office/drawing/2014/main" id="{ADEF789A-A12A-4991-B267-39F5ECDDDA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9036" y="388596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5" name="Käsinkirjoitus 84">
                <a:extLst>
                  <a:ext uri="{FF2B5EF4-FFF2-40B4-BE49-F238E27FC236}">
                    <a16:creationId xmlns:a16="http://schemas.microsoft.com/office/drawing/2014/main" id="{B132C258-7D3B-4607-BD4E-1354406C48C1}"/>
                  </a:ext>
                </a:extLst>
              </p14:cNvPr>
              <p14:cNvContentPartPr/>
              <p14:nvPr/>
            </p14:nvContentPartPr>
            <p14:xfrm>
              <a:off x="3946946" y="3894247"/>
              <a:ext cx="45719" cy="360"/>
            </p14:xfrm>
          </p:contentPart>
        </mc:Choice>
        <mc:Fallback xmlns="">
          <p:pic>
            <p:nvPicPr>
              <p:cNvPr id="85" name="Käsinkirjoitus 84">
                <a:extLst>
                  <a:ext uri="{FF2B5EF4-FFF2-40B4-BE49-F238E27FC236}">
                    <a16:creationId xmlns:a16="http://schemas.microsoft.com/office/drawing/2014/main" id="{B132C258-7D3B-4607-BD4E-1354406C48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60996" y="38762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6" name="Käsinkirjoitus 85">
                <a:extLst>
                  <a:ext uri="{FF2B5EF4-FFF2-40B4-BE49-F238E27FC236}">
                    <a16:creationId xmlns:a16="http://schemas.microsoft.com/office/drawing/2014/main" id="{CC16F02A-9024-41DE-B2CF-B2965AE41EC6}"/>
                  </a:ext>
                </a:extLst>
              </p14:cNvPr>
              <p14:cNvContentPartPr/>
              <p14:nvPr/>
            </p14:nvContentPartPr>
            <p14:xfrm>
              <a:off x="4062146" y="3884527"/>
              <a:ext cx="45719" cy="360"/>
            </p14:xfrm>
          </p:contentPart>
        </mc:Choice>
        <mc:Fallback xmlns="">
          <p:pic>
            <p:nvPicPr>
              <p:cNvPr id="86" name="Käsinkirjoitus 85">
                <a:extLst>
                  <a:ext uri="{FF2B5EF4-FFF2-40B4-BE49-F238E27FC236}">
                    <a16:creationId xmlns:a16="http://schemas.microsoft.com/office/drawing/2014/main" id="{CC16F02A-9024-41DE-B2CF-B2965AE41E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6196" y="38665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7" name="Käsinkirjoitus 86">
                <a:extLst>
                  <a:ext uri="{FF2B5EF4-FFF2-40B4-BE49-F238E27FC236}">
                    <a16:creationId xmlns:a16="http://schemas.microsoft.com/office/drawing/2014/main" id="{5B2CCF62-D1BC-418F-B894-E56935A64418}"/>
                  </a:ext>
                </a:extLst>
              </p14:cNvPr>
              <p14:cNvContentPartPr/>
              <p14:nvPr/>
            </p14:nvContentPartPr>
            <p14:xfrm>
              <a:off x="4176986" y="3867967"/>
              <a:ext cx="45719" cy="360"/>
            </p14:xfrm>
          </p:contentPart>
        </mc:Choice>
        <mc:Fallback xmlns="">
          <p:pic>
            <p:nvPicPr>
              <p:cNvPr id="87" name="Käsinkirjoitus 86">
                <a:extLst>
                  <a:ext uri="{FF2B5EF4-FFF2-40B4-BE49-F238E27FC236}">
                    <a16:creationId xmlns:a16="http://schemas.microsoft.com/office/drawing/2014/main" id="{5B2CCF62-D1BC-418F-B894-E56935A644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91036" y="3849967"/>
                <a:ext cx="45719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Ryhmä 87">
            <a:extLst>
              <a:ext uri="{FF2B5EF4-FFF2-40B4-BE49-F238E27FC236}">
                <a16:creationId xmlns:a16="http://schemas.microsoft.com/office/drawing/2014/main" id="{651A89CC-802F-4EFB-9DE5-2E32001D619D}"/>
              </a:ext>
            </a:extLst>
          </p:cNvPr>
          <p:cNvGrpSpPr/>
          <p:nvPr/>
        </p:nvGrpSpPr>
        <p:grpSpPr>
          <a:xfrm>
            <a:off x="508508" y="1184684"/>
            <a:ext cx="45719" cy="12600"/>
            <a:chOff x="508509" y="1184684"/>
            <a:chExt cx="9000" cy="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BB287C34-F365-4589-AAC4-FBA82B3AB0EB}"/>
                    </a:ext>
                  </a:extLst>
                </p14:cNvPr>
                <p14:cNvContentPartPr/>
                <p14:nvPr/>
              </p14:nvContentPartPr>
              <p14:xfrm>
                <a:off x="508509" y="1184684"/>
                <a:ext cx="2880" cy="360"/>
              </p14:xfrm>
            </p:contentPart>
          </mc:Choice>
          <mc:Fallback xmlns=""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BB287C34-F365-4589-AAC4-FBA82B3AB0E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4617" y="1166684"/>
                  <a:ext cx="10586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DFC64659-BC6B-423A-A6FE-32C27EE8467B}"/>
                    </a:ext>
                  </a:extLst>
                </p14:cNvPr>
                <p14:cNvContentPartPr/>
                <p14:nvPr/>
              </p14:nvContentPartPr>
              <p14:xfrm>
                <a:off x="517149" y="1196924"/>
                <a:ext cx="360" cy="360"/>
              </p14:xfrm>
            </p:contentPart>
          </mc:Choice>
          <mc:Fallback xmlns=""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DFC64659-BC6B-423A-A6FE-32C27EE846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9149" y="11789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1" name="Käsinkirjoitus 90">
                <a:extLst>
                  <a:ext uri="{FF2B5EF4-FFF2-40B4-BE49-F238E27FC236}">
                    <a16:creationId xmlns:a16="http://schemas.microsoft.com/office/drawing/2014/main" id="{F5481654-FE82-4FE1-B582-200131D1033B}"/>
                  </a:ext>
                </a:extLst>
              </p14:cNvPr>
              <p14:cNvContentPartPr/>
              <p14:nvPr/>
            </p14:nvContentPartPr>
            <p14:xfrm>
              <a:off x="1202948" y="1365404"/>
              <a:ext cx="45719" cy="360"/>
            </p14:xfrm>
          </p:contentPart>
        </mc:Choice>
        <mc:Fallback xmlns="">
          <p:pic>
            <p:nvPicPr>
              <p:cNvPr id="91" name="Käsinkirjoitus 90">
                <a:extLst>
                  <a:ext uri="{FF2B5EF4-FFF2-40B4-BE49-F238E27FC236}">
                    <a16:creationId xmlns:a16="http://schemas.microsoft.com/office/drawing/2014/main" id="{F5481654-FE82-4FE1-B582-200131D103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083002" y="134740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" name="Käsinkirjoitus 91">
                <a:extLst>
                  <a:ext uri="{FF2B5EF4-FFF2-40B4-BE49-F238E27FC236}">
                    <a16:creationId xmlns:a16="http://schemas.microsoft.com/office/drawing/2014/main" id="{70DF7724-4747-48AA-A9D7-4549150FE929}"/>
                  </a:ext>
                </a:extLst>
              </p14:cNvPr>
              <p14:cNvContentPartPr/>
              <p14:nvPr/>
            </p14:nvContentPartPr>
            <p14:xfrm>
              <a:off x="1202948" y="1184684"/>
              <a:ext cx="45719" cy="360"/>
            </p14:xfrm>
          </p:contentPart>
        </mc:Choice>
        <mc:Fallback xmlns="">
          <p:pic>
            <p:nvPicPr>
              <p:cNvPr id="92" name="Käsinkirjoitus 91">
                <a:extLst>
                  <a:ext uri="{FF2B5EF4-FFF2-40B4-BE49-F238E27FC236}">
                    <a16:creationId xmlns:a16="http://schemas.microsoft.com/office/drawing/2014/main" id="{70DF7724-4747-48AA-A9D7-4549150FE9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083002" y="116668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3" name="Käsinkirjoitus 92">
                <a:extLst>
                  <a:ext uri="{FF2B5EF4-FFF2-40B4-BE49-F238E27FC236}">
                    <a16:creationId xmlns:a16="http://schemas.microsoft.com/office/drawing/2014/main" id="{45212601-AEA8-4197-A50D-320EED6FD474}"/>
                  </a:ext>
                </a:extLst>
              </p14:cNvPr>
              <p14:cNvContentPartPr/>
              <p14:nvPr/>
            </p14:nvContentPartPr>
            <p14:xfrm>
              <a:off x="601388" y="895964"/>
              <a:ext cx="45719" cy="360"/>
            </p14:xfrm>
          </p:contentPart>
        </mc:Choice>
        <mc:Fallback xmlns="">
          <p:pic>
            <p:nvPicPr>
              <p:cNvPr id="93" name="Käsinkirjoitus 92">
                <a:extLst>
                  <a:ext uri="{FF2B5EF4-FFF2-40B4-BE49-F238E27FC236}">
                    <a16:creationId xmlns:a16="http://schemas.microsoft.com/office/drawing/2014/main" id="{45212601-AEA8-4197-A50D-320EED6FD4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684562" y="877964"/>
                <a:ext cx="45719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Suorakulmio 48">
            <a:extLst>
              <a:ext uri="{FF2B5EF4-FFF2-40B4-BE49-F238E27FC236}">
                <a16:creationId xmlns:a16="http://schemas.microsoft.com/office/drawing/2014/main" id="{D5D16E78-67C7-4231-8BE0-A18DD74F90DB}"/>
              </a:ext>
            </a:extLst>
          </p:cNvPr>
          <p:cNvSpPr/>
          <p:nvPr/>
        </p:nvSpPr>
        <p:spPr>
          <a:xfrm>
            <a:off x="395140" y="856818"/>
            <a:ext cx="1064814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200" b="1" kern="0" dirty="0">
              <a:solidFill>
                <a:prstClr val="black"/>
              </a:solidFill>
            </a:endParaRPr>
          </a:p>
          <a:p>
            <a:pPr defTabSz="457189">
              <a:defRPr/>
            </a:pPr>
            <a:r>
              <a:rPr lang="fi-FI" sz="1600" b="1" kern="0" dirty="0">
                <a:solidFill>
                  <a:prstClr val="black"/>
                </a:solidFill>
              </a:rPr>
              <a:t>En-</a:t>
            </a:r>
            <a:r>
              <a:rPr lang="fi-FI" sz="1600" b="1" kern="0" dirty="0" err="1">
                <a:solidFill>
                  <a:prstClr val="black"/>
                </a:solidFill>
              </a:rPr>
              <a:t>Route</a:t>
            </a:r>
            <a:endParaRPr lang="fi-FI" sz="1600" b="1" kern="0" dirty="0">
              <a:solidFill>
                <a:prstClr val="black"/>
              </a:solidFill>
            </a:endParaRPr>
          </a:p>
          <a:p>
            <a:pPr defTabSz="457189">
              <a:defRPr/>
            </a:pPr>
            <a:endParaRPr lang="fi-FI" sz="1600" b="1" kern="0" dirty="0">
              <a:solidFill>
                <a:prstClr val="black"/>
              </a:solidFill>
            </a:endParaRPr>
          </a:p>
          <a:p>
            <a:pPr marL="285750" indent="-285750" defTabSz="457189">
              <a:buFontTx/>
              <a:buChar char="-"/>
              <a:defRPr/>
            </a:pPr>
            <a:r>
              <a:rPr lang="fi-FI" sz="1600" b="1" kern="0" dirty="0" err="1">
                <a:solidFill>
                  <a:prstClr val="black"/>
                </a:solidFill>
              </a:rPr>
              <a:t>Fintraffis</a:t>
            </a:r>
            <a:r>
              <a:rPr lang="fi-FI" sz="1600" b="1" kern="0" dirty="0">
                <a:solidFill>
                  <a:prstClr val="black"/>
                </a:solidFill>
              </a:rPr>
              <a:t> ANS tarkastelee mahdollisuutta antaa FIS palvelua erillisistä työpisteistä lennonjohtopisteiden   </a:t>
            </a:r>
            <a:br>
              <a:rPr lang="fi-FI" sz="1600" b="1" kern="0" dirty="0">
                <a:solidFill>
                  <a:prstClr val="black"/>
                </a:solidFill>
              </a:rPr>
            </a:br>
            <a:r>
              <a:rPr lang="fi-FI" sz="1600" b="1" kern="0" dirty="0">
                <a:solidFill>
                  <a:prstClr val="black"/>
                </a:solidFill>
              </a:rPr>
              <a:t>  lisäksi. Taustana alailmatilaan ja sen palveluihin tunnistetut muutospaineet tulevaisuudessa:</a:t>
            </a:r>
          </a:p>
          <a:p>
            <a:pPr defTabSz="457189">
              <a:defRPr/>
            </a:pPr>
            <a:r>
              <a:rPr lang="fi-FI" sz="1600" b="1" kern="0" dirty="0">
                <a:solidFill>
                  <a:prstClr val="black"/>
                </a:solidFill>
              </a:rPr>
              <a:t>	* OPS M1-6 IFR lentotoiminta valvomattomassa ilmatilassa</a:t>
            </a:r>
          </a:p>
          <a:p>
            <a:pPr defTabSz="457189">
              <a:defRPr/>
            </a:pPr>
            <a:r>
              <a:rPr lang="fi-FI" sz="1600" b="1" kern="0" dirty="0">
                <a:solidFill>
                  <a:prstClr val="black"/>
                </a:solidFill>
              </a:rPr>
              <a:t>	  - Valvomattomassa olevien mittarilentopaikkojen määrä on kasvussa</a:t>
            </a:r>
            <a:br>
              <a:rPr lang="fi-FI" sz="1600" b="1" kern="0" dirty="0">
                <a:solidFill>
                  <a:prstClr val="black"/>
                </a:solidFill>
              </a:rPr>
            </a:br>
            <a:endParaRPr lang="fi-FI" sz="1600" b="1" kern="0" dirty="0">
              <a:solidFill>
                <a:prstClr val="black"/>
              </a:solidFill>
            </a:endParaRPr>
          </a:p>
          <a:p>
            <a:pPr defTabSz="457189">
              <a:defRPr/>
            </a:pPr>
            <a:r>
              <a:rPr lang="fi-FI" sz="1600" b="1" kern="0" dirty="0">
                <a:solidFill>
                  <a:prstClr val="black"/>
                </a:solidFill>
              </a:rPr>
              <a:t>	* Sensoripalveluiden laajentuminen WAM</a:t>
            </a:r>
            <a:br>
              <a:rPr lang="fi-FI" sz="1600" b="1" kern="0" dirty="0">
                <a:solidFill>
                  <a:prstClr val="black"/>
                </a:solidFill>
              </a:rPr>
            </a:br>
            <a:r>
              <a:rPr lang="fi-FI" sz="1600" b="1" kern="0" dirty="0">
                <a:solidFill>
                  <a:prstClr val="black"/>
                </a:solidFill>
              </a:rPr>
              <a:t>	   - Lounais-Suomen  peittoalue jo olemassa</a:t>
            </a:r>
          </a:p>
          <a:p>
            <a:pPr defTabSz="457189">
              <a:defRPr/>
            </a:pPr>
            <a:r>
              <a:rPr lang="fi-FI" sz="1600" b="1" kern="0" dirty="0">
                <a:solidFill>
                  <a:prstClr val="black"/>
                </a:solidFill>
              </a:rPr>
              <a:t>	   - Pohjois-Suomi suunniteltu Q2/2023</a:t>
            </a:r>
          </a:p>
          <a:p>
            <a:pPr defTabSz="457189">
              <a:defRPr/>
            </a:pPr>
            <a:r>
              <a:rPr lang="fi-FI" sz="1600" b="1" kern="0" dirty="0">
                <a:solidFill>
                  <a:prstClr val="black"/>
                </a:solidFill>
              </a:rPr>
              <a:t>           - Pohjanmaa suunniteltu Q4/2023</a:t>
            </a:r>
          </a:p>
          <a:p>
            <a:pPr defTabSz="457189">
              <a:defRPr/>
            </a:pPr>
            <a:r>
              <a:rPr lang="fi-FI" sz="1600" b="1" kern="0" dirty="0">
                <a:solidFill>
                  <a:prstClr val="black"/>
                </a:solidFill>
              </a:rPr>
              <a:t>           - Itä-Suomen päivityksestä optio</a:t>
            </a:r>
          </a:p>
          <a:p>
            <a:pPr defTabSz="457189">
              <a:defRPr/>
            </a:pPr>
            <a:r>
              <a:rPr lang="fi-FI" sz="1600" b="1" kern="0" dirty="0">
                <a:solidFill>
                  <a:prstClr val="black"/>
                </a:solidFill>
              </a:rPr>
              <a:t>	   - ADS-B osalta käyttöönottosuunnitelmat Euroopan komission täytäntöönpanoasetuksen  </a:t>
            </a:r>
            <a:br>
              <a:rPr lang="fi-FI" sz="1600" b="1" kern="0" dirty="0">
                <a:solidFill>
                  <a:prstClr val="black"/>
                </a:solidFill>
              </a:rPr>
            </a:br>
            <a:r>
              <a:rPr lang="fi-FI" sz="1600" b="1" kern="0" dirty="0">
                <a:solidFill>
                  <a:prstClr val="black"/>
                </a:solidFill>
              </a:rPr>
              <a:t>             mukaisesti.</a:t>
            </a:r>
          </a:p>
          <a:p>
            <a:pPr defTabSz="457189">
              <a:defRPr/>
            </a:pPr>
            <a:endParaRPr lang="fi-FI" sz="1600" b="1" kern="0" dirty="0">
              <a:solidFill>
                <a:prstClr val="black"/>
              </a:solidFill>
            </a:endParaRPr>
          </a:p>
          <a:p>
            <a:pPr defTabSz="457189">
              <a:defRPr/>
            </a:pPr>
            <a:r>
              <a:rPr lang="fi-FI" sz="1600" b="1" kern="0" dirty="0">
                <a:solidFill>
                  <a:prstClr val="black"/>
                </a:solidFill>
              </a:rPr>
              <a:t>	* U-</a:t>
            </a:r>
            <a:r>
              <a:rPr lang="fi-FI" sz="1600" b="1" kern="0" dirty="0" err="1">
                <a:solidFill>
                  <a:prstClr val="black"/>
                </a:solidFill>
              </a:rPr>
              <a:t>Space</a:t>
            </a:r>
            <a:br>
              <a:rPr lang="fi-FI" sz="1600" b="1" kern="0" dirty="0">
                <a:solidFill>
                  <a:prstClr val="black"/>
                </a:solidFill>
              </a:rPr>
            </a:br>
            <a:endParaRPr lang="fi-FI" sz="1600" b="1" kern="0" dirty="0">
              <a:solidFill>
                <a:prstClr val="black"/>
              </a:solidFill>
            </a:endParaRPr>
          </a:p>
          <a:p>
            <a:pPr defTabSz="457189">
              <a:defRPr/>
            </a:pPr>
            <a:r>
              <a:rPr lang="fi-FI" sz="1600" b="1" kern="0" dirty="0">
                <a:solidFill>
                  <a:prstClr val="black"/>
                </a:solidFill>
              </a:rPr>
              <a:t>	* matalalentoverkoston perustaminen </a:t>
            </a:r>
          </a:p>
          <a:p>
            <a:pPr defTabSz="457189">
              <a:defRPr/>
            </a:pPr>
            <a:endParaRPr lang="fi-FI" sz="1600" b="1" kern="0" dirty="0">
              <a:solidFill>
                <a:prstClr val="black"/>
              </a:solidFill>
            </a:endParaRPr>
          </a:p>
          <a:p>
            <a:pPr defTabSz="457189">
              <a:defRPr/>
            </a:pPr>
            <a:endParaRPr lang="fi-FI" sz="1600" b="1" kern="0" dirty="0">
              <a:solidFill>
                <a:prstClr val="black"/>
              </a:solidFill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98C449F-AF6A-4565-A3F1-C4341603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5" y="172414"/>
            <a:ext cx="10512000" cy="1116000"/>
          </a:xfrm>
        </p:spPr>
        <p:txBody>
          <a:bodyPr/>
          <a:lstStyle/>
          <a:p>
            <a:r>
              <a:rPr lang="fi-FI" dirty="0"/>
              <a:t>Ilmatilanhallinta-asiaa</a:t>
            </a:r>
          </a:p>
        </p:txBody>
      </p:sp>
    </p:spTree>
    <p:extLst>
      <p:ext uri="{BB962C8B-B14F-4D97-AF65-F5344CB8AC3E}">
        <p14:creationId xmlns:p14="http://schemas.microsoft.com/office/powerpoint/2010/main" val="164419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77FFE5-A656-462F-9336-181E9AC0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8EEF-2CE2-4003-A428-FC6BDD2DEB8B}" type="datetime1">
              <a:rPr lang="fi-FI" smtClean="0"/>
              <a:t>16.1.2023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1D8FAB-C0B7-4E44-B324-E45CDF8D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Esittäjän ja esityksen nimi  |  Julkisuus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74DEE3-B20E-47AC-82FD-6F5C10B3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6</a:t>
            </a:fld>
            <a:endParaRPr lang="fi-FI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2" name="Käsinkirjoitus 51">
                <a:extLst>
                  <a:ext uri="{FF2B5EF4-FFF2-40B4-BE49-F238E27FC236}">
                    <a16:creationId xmlns:a16="http://schemas.microsoft.com/office/drawing/2014/main" id="{4B6B3D65-4AEE-4C17-B779-8333BF83A302}"/>
                  </a:ext>
                </a:extLst>
              </p14:cNvPr>
              <p14:cNvContentPartPr/>
              <p14:nvPr/>
            </p14:nvContentPartPr>
            <p14:xfrm>
              <a:off x="2695447" y="3185880"/>
              <a:ext cx="45719" cy="360"/>
            </p14:xfrm>
          </p:contentPart>
        </mc:Choice>
        <mc:Fallback xmlns="">
          <p:pic>
            <p:nvPicPr>
              <p:cNvPr id="52" name="Käsinkirjoitus 51">
                <a:extLst>
                  <a:ext uri="{FF2B5EF4-FFF2-40B4-BE49-F238E27FC236}">
                    <a16:creationId xmlns:a16="http://schemas.microsoft.com/office/drawing/2014/main" id="{4B6B3D65-4AEE-4C17-B779-8333BF83A3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2472" y="3176880"/>
                <a:ext cx="228595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Käsinkirjoitus 52">
                <a:extLst>
                  <a:ext uri="{FF2B5EF4-FFF2-40B4-BE49-F238E27FC236}">
                    <a16:creationId xmlns:a16="http://schemas.microsoft.com/office/drawing/2014/main" id="{34523766-145B-42C1-9C10-45DFEC2046A2}"/>
                  </a:ext>
                </a:extLst>
              </p14:cNvPr>
              <p14:cNvContentPartPr/>
              <p14:nvPr/>
            </p14:nvContentPartPr>
            <p14:xfrm>
              <a:off x="3181087" y="3438240"/>
              <a:ext cx="45719" cy="5040"/>
            </p14:xfrm>
          </p:contentPart>
        </mc:Choice>
        <mc:Fallback xmlns="">
          <p:pic>
            <p:nvPicPr>
              <p:cNvPr id="53" name="Käsinkirjoitus 52">
                <a:extLst>
                  <a:ext uri="{FF2B5EF4-FFF2-40B4-BE49-F238E27FC236}">
                    <a16:creationId xmlns:a16="http://schemas.microsoft.com/office/drawing/2014/main" id="{34523766-145B-42C1-9C10-45DFEC2046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1674" y="3402240"/>
                <a:ext cx="124151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Käsinkirjoitus 53">
                <a:extLst>
                  <a:ext uri="{FF2B5EF4-FFF2-40B4-BE49-F238E27FC236}">
                    <a16:creationId xmlns:a16="http://schemas.microsoft.com/office/drawing/2014/main" id="{7B78AAA6-B918-4995-8A6B-214E695AC57A}"/>
                  </a:ext>
                </a:extLst>
              </p14:cNvPr>
              <p14:cNvContentPartPr/>
              <p14:nvPr/>
            </p14:nvContentPartPr>
            <p14:xfrm>
              <a:off x="3061927" y="3805080"/>
              <a:ext cx="45719" cy="12960"/>
            </p14:xfrm>
          </p:contentPart>
        </mc:Choice>
        <mc:Fallback xmlns="">
          <p:pic>
            <p:nvPicPr>
              <p:cNvPr id="54" name="Käsinkirjoitus 53">
                <a:extLst>
                  <a:ext uri="{FF2B5EF4-FFF2-40B4-BE49-F238E27FC236}">
                    <a16:creationId xmlns:a16="http://schemas.microsoft.com/office/drawing/2014/main" id="{7B78AAA6-B918-4995-8A6B-214E695AC5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5977" y="3787080"/>
                <a:ext cx="45719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Käsinkirjoitus 54">
                <a:extLst>
                  <a:ext uri="{FF2B5EF4-FFF2-40B4-BE49-F238E27FC236}">
                    <a16:creationId xmlns:a16="http://schemas.microsoft.com/office/drawing/2014/main" id="{72BA78A8-08FA-47CD-AFB0-1CD038174677}"/>
                  </a:ext>
                </a:extLst>
              </p14:cNvPr>
              <p14:cNvContentPartPr/>
              <p14:nvPr/>
            </p14:nvContentPartPr>
            <p14:xfrm>
              <a:off x="3024127" y="4100280"/>
              <a:ext cx="45719" cy="360"/>
            </p14:xfrm>
          </p:contentPart>
        </mc:Choice>
        <mc:Fallback xmlns="">
          <p:pic>
            <p:nvPicPr>
              <p:cNvPr id="55" name="Käsinkirjoitus 54">
                <a:extLst>
                  <a:ext uri="{FF2B5EF4-FFF2-40B4-BE49-F238E27FC236}">
                    <a16:creationId xmlns:a16="http://schemas.microsoft.com/office/drawing/2014/main" id="{72BA78A8-08FA-47CD-AFB0-1CD0381746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4917" y="4082280"/>
                <a:ext cx="83754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Käsinkirjoitus 55">
                <a:extLst>
                  <a:ext uri="{FF2B5EF4-FFF2-40B4-BE49-F238E27FC236}">
                    <a16:creationId xmlns:a16="http://schemas.microsoft.com/office/drawing/2014/main" id="{C59C2639-4FEF-40DA-9712-E6834112B385}"/>
                  </a:ext>
                </a:extLst>
              </p14:cNvPr>
              <p14:cNvContentPartPr/>
              <p14:nvPr/>
            </p14:nvContentPartPr>
            <p14:xfrm>
              <a:off x="2990647" y="4029000"/>
              <a:ext cx="45719" cy="360"/>
            </p14:xfrm>
          </p:contentPart>
        </mc:Choice>
        <mc:Fallback xmlns="">
          <p:pic>
            <p:nvPicPr>
              <p:cNvPr id="56" name="Käsinkirjoitus 55">
                <a:extLst>
                  <a:ext uri="{FF2B5EF4-FFF2-40B4-BE49-F238E27FC236}">
                    <a16:creationId xmlns:a16="http://schemas.microsoft.com/office/drawing/2014/main" id="{C59C2639-4FEF-40DA-9712-E6834112B3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4697" y="4011000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Käsinkirjoitus 56">
                <a:extLst>
                  <a:ext uri="{FF2B5EF4-FFF2-40B4-BE49-F238E27FC236}">
                    <a16:creationId xmlns:a16="http://schemas.microsoft.com/office/drawing/2014/main" id="{78BFF7FF-6818-4280-A1E0-2FA113F7DC08}"/>
                  </a:ext>
                </a:extLst>
              </p14:cNvPr>
              <p14:cNvContentPartPr/>
              <p14:nvPr/>
            </p14:nvContentPartPr>
            <p14:xfrm>
              <a:off x="2938447" y="3933600"/>
              <a:ext cx="45719" cy="360"/>
            </p14:xfrm>
          </p:contentPart>
        </mc:Choice>
        <mc:Fallback xmlns="">
          <p:pic>
            <p:nvPicPr>
              <p:cNvPr id="57" name="Käsinkirjoitus 56">
                <a:extLst>
                  <a:ext uri="{FF2B5EF4-FFF2-40B4-BE49-F238E27FC236}">
                    <a16:creationId xmlns:a16="http://schemas.microsoft.com/office/drawing/2014/main" id="{78BFF7FF-6818-4280-A1E0-2FA113F7DC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2497" y="3915600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8" name="Käsinkirjoitus 57">
                <a:extLst>
                  <a:ext uri="{FF2B5EF4-FFF2-40B4-BE49-F238E27FC236}">
                    <a16:creationId xmlns:a16="http://schemas.microsoft.com/office/drawing/2014/main" id="{55A26797-5FDA-48BB-9AEF-ABE1A80742A1}"/>
                  </a:ext>
                </a:extLst>
              </p14:cNvPr>
              <p14:cNvContentPartPr/>
              <p14:nvPr/>
            </p14:nvContentPartPr>
            <p14:xfrm>
              <a:off x="2900287" y="3857640"/>
              <a:ext cx="45719" cy="360"/>
            </p14:xfrm>
          </p:contentPart>
        </mc:Choice>
        <mc:Fallback xmlns="">
          <p:pic>
            <p:nvPicPr>
              <p:cNvPr id="58" name="Käsinkirjoitus 57">
                <a:extLst>
                  <a:ext uri="{FF2B5EF4-FFF2-40B4-BE49-F238E27FC236}">
                    <a16:creationId xmlns:a16="http://schemas.microsoft.com/office/drawing/2014/main" id="{55A26797-5FDA-48BB-9AEF-ABE1A80742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4337" y="3839640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Käsinkirjoitus 58">
                <a:extLst>
                  <a:ext uri="{FF2B5EF4-FFF2-40B4-BE49-F238E27FC236}">
                    <a16:creationId xmlns:a16="http://schemas.microsoft.com/office/drawing/2014/main" id="{12F5EDC1-FB0A-43BE-83BB-A243342DC451}"/>
                  </a:ext>
                </a:extLst>
              </p14:cNvPr>
              <p14:cNvContentPartPr/>
              <p14:nvPr/>
            </p14:nvContentPartPr>
            <p14:xfrm>
              <a:off x="3050595" y="4058973"/>
              <a:ext cx="45719" cy="360"/>
            </p14:xfrm>
          </p:contentPart>
        </mc:Choice>
        <mc:Fallback xmlns="">
          <p:pic>
            <p:nvPicPr>
              <p:cNvPr id="59" name="Käsinkirjoitus 58">
                <a:extLst>
                  <a:ext uri="{FF2B5EF4-FFF2-40B4-BE49-F238E27FC236}">
                    <a16:creationId xmlns:a16="http://schemas.microsoft.com/office/drawing/2014/main" id="{12F5EDC1-FB0A-43BE-83BB-A243342DC4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4645" y="4040973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0" name="Käsinkirjoitus 59">
                <a:extLst>
                  <a:ext uri="{FF2B5EF4-FFF2-40B4-BE49-F238E27FC236}">
                    <a16:creationId xmlns:a16="http://schemas.microsoft.com/office/drawing/2014/main" id="{865557A1-78E9-46F4-ABCF-730433C1025A}"/>
                  </a:ext>
                </a:extLst>
              </p14:cNvPr>
              <p14:cNvContentPartPr/>
              <p14:nvPr/>
            </p14:nvContentPartPr>
            <p14:xfrm>
              <a:off x="3016395" y="3981933"/>
              <a:ext cx="45719" cy="360"/>
            </p14:xfrm>
          </p:contentPart>
        </mc:Choice>
        <mc:Fallback xmlns="">
          <p:pic>
            <p:nvPicPr>
              <p:cNvPr id="60" name="Käsinkirjoitus 59">
                <a:extLst>
                  <a:ext uri="{FF2B5EF4-FFF2-40B4-BE49-F238E27FC236}">
                    <a16:creationId xmlns:a16="http://schemas.microsoft.com/office/drawing/2014/main" id="{865557A1-78E9-46F4-ABCF-730433C102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0445" y="3963933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Käsinkirjoitus 60">
                <a:extLst>
                  <a:ext uri="{FF2B5EF4-FFF2-40B4-BE49-F238E27FC236}">
                    <a16:creationId xmlns:a16="http://schemas.microsoft.com/office/drawing/2014/main" id="{24F19109-9FDB-42E9-967C-235B57B7EF81}"/>
                  </a:ext>
                </a:extLst>
              </p14:cNvPr>
              <p14:cNvContentPartPr/>
              <p14:nvPr/>
            </p14:nvContentPartPr>
            <p14:xfrm>
              <a:off x="2804549" y="3307468"/>
              <a:ext cx="45719" cy="2520"/>
            </p14:xfrm>
          </p:contentPart>
        </mc:Choice>
        <mc:Fallback xmlns="">
          <p:pic>
            <p:nvPicPr>
              <p:cNvPr id="61" name="Käsinkirjoitus 60">
                <a:extLst>
                  <a:ext uri="{FF2B5EF4-FFF2-40B4-BE49-F238E27FC236}">
                    <a16:creationId xmlns:a16="http://schemas.microsoft.com/office/drawing/2014/main" id="{24F19109-9FDB-42E9-967C-235B57B7EF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82778" y="3289468"/>
                <a:ext cx="88825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Käsinkirjoitus 61">
                <a:extLst>
                  <a:ext uri="{FF2B5EF4-FFF2-40B4-BE49-F238E27FC236}">
                    <a16:creationId xmlns:a16="http://schemas.microsoft.com/office/drawing/2014/main" id="{32FD765C-D2BF-4B99-A0E6-83780C328941}"/>
                  </a:ext>
                </a:extLst>
              </p14:cNvPr>
              <p14:cNvContentPartPr/>
              <p14:nvPr/>
            </p14:nvContentPartPr>
            <p14:xfrm>
              <a:off x="2967269" y="4089388"/>
              <a:ext cx="45719" cy="360"/>
            </p14:xfrm>
          </p:contentPart>
        </mc:Choice>
        <mc:Fallback xmlns="">
          <p:pic>
            <p:nvPicPr>
              <p:cNvPr id="62" name="Käsinkirjoitus 61">
                <a:extLst>
                  <a:ext uri="{FF2B5EF4-FFF2-40B4-BE49-F238E27FC236}">
                    <a16:creationId xmlns:a16="http://schemas.microsoft.com/office/drawing/2014/main" id="{32FD765C-D2BF-4B99-A0E6-83780C3289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1319" y="4071388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" name="Käsinkirjoitus 62">
                <a:extLst>
                  <a:ext uri="{FF2B5EF4-FFF2-40B4-BE49-F238E27FC236}">
                    <a16:creationId xmlns:a16="http://schemas.microsoft.com/office/drawing/2014/main" id="{61235E94-52B4-4E76-91F0-EE9A8708B1A1}"/>
                  </a:ext>
                </a:extLst>
              </p14:cNvPr>
              <p14:cNvContentPartPr/>
              <p14:nvPr/>
            </p14:nvContentPartPr>
            <p14:xfrm>
              <a:off x="3006509" y="4150948"/>
              <a:ext cx="45719" cy="360"/>
            </p14:xfrm>
          </p:contentPart>
        </mc:Choice>
        <mc:Fallback xmlns="">
          <p:pic>
            <p:nvPicPr>
              <p:cNvPr id="63" name="Käsinkirjoitus 62">
                <a:extLst>
                  <a:ext uri="{FF2B5EF4-FFF2-40B4-BE49-F238E27FC236}">
                    <a16:creationId xmlns:a16="http://schemas.microsoft.com/office/drawing/2014/main" id="{61235E94-52B4-4E76-91F0-EE9A8708B1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559" y="4132948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4" name="Käsinkirjoitus 63">
                <a:extLst>
                  <a:ext uri="{FF2B5EF4-FFF2-40B4-BE49-F238E27FC236}">
                    <a16:creationId xmlns:a16="http://schemas.microsoft.com/office/drawing/2014/main" id="{64A74EBD-A163-4023-8D71-AC2532342D96}"/>
                  </a:ext>
                </a:extLst>
              </p14:cNvPr>
              <p14:cNvContentPartPr/>
              <p14:nvPr/>
            </p14:nvContentPartPr>
            <p14:xfrm>
              <a:off x="3562221" y="3777487"/>
              <a:ext cx="45719" cy="360"/>
            </p14:xfrm>
          </p:contentPart>
        </mc:Choice>
        <mc:Fallback xmlns="">
          <p:pic>
            <p:nvPicPr>
              <p:cNvPr id="64" name="Käsinkirjoitus 63">
                <a:extLst>
                  <a:ext uri="{FF2B5EF4-FFF2-40B4-BE49-F238E27FC236}">
                    <a16:creationId xmlns:a16="http://schemas.microsoft.com/office/drawing/2014/main" id="{64A74EBD-A163-4023-8D71-AC2532342D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6271" y="375948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5" name="Käsinkirjoitus 64">
                <a:extLst>
                  <a:ext uri="{FF2B5EF4-FFF2-40B4-BE49-F238E27FC236}">
                    <a16:creationId xmlns:a16="http://schemas.microsoft.com/office/drawing/2014/main" id="{703B4072-A512-426E-A76C-C86370157E53}"/>
                  </a:ext>
                </a:extLst>
              </p14:cNvPr>
              <p14:cNvContentPartPr/>
              <p14:nvPr/>
            </p14:nvContentPartPr>
            <p14:xfrm>
              <a:off x="3565461" y="3787927"/>
              <a:ext cx="45719" cy="360"/>
            </p14:xfrm>
          </p:contentPart>
        </mc:Choice>
        <mc:Fallback xmlns="">
          <p:pic>
            <p:nvPicPr>
              <p:cNvPr id="65" name="Käsinkirjoitus 64">
                <a:extLst>
                  <a:ext uri="{FF2B5EF4-FFF2-40B4-BE49-F238E27FC236}">
                    <a16:creationId xmlns:a16="http://schemas.microsoft.com/office/drawing/2014/main" id="{703B4072-A512-426E-A76C-C86370157E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9511" y="37699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" name="Käsinkirjoitus 65">
                <a:extLst>
                  <a:ext uri="{FF2B5EF4-FFF2-40B4-BE49-F238E27FC236}">
                    <a16:creationId xmlns:a16="http://schemas.microsoft.com/office/drawing/2014/main" id="{42E87070-4ADF-46D7-B356-6521B3AB3E56}"/>
                  </a:ext>
                </a:extLst>
              </p14:cNvPr>
              <p14:cNvContentPartPr/>
              <p14:nvPr/>
            </p14:nvContentPartPr>
            <p14:xfrm>
              <a:off x="3466821" y="3787927"/>
              <a:ext cx="45719" cy="360"/>
            </p14:xfrm>
          </p:contentPart>
        </mc:Choice>
        <mc:Fallback xmlns="">
          <p:pic>
            <p:nvPicPr>
              <p:cNvPr id="66" name="Käsinkirjoitus 65">
                <a:extLst>
                  <a:ext uri="{FF2B5EF4-FFF2-40B4-BE49-F238E27FC236}">
                    <a16:creationId xmlns:a16="http://schemas.microsoft.com/office/drawing/2014/main" id="{42E87070-4ADF-46D7-B356-6521B3AB3E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0871" y="37699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7" name="Käsinkirjoitus 66">
                <a:extLst>
                  <a:ext uri="{FF2B5EF4-FFF2-40B4-BE49-F238E27FC236}">
                    <a16:creationId xmlns:a16="http://schemas.microsoft.com/office/drawing/2014/main" id="{49E95326-73E2-4AE0-9217-F997D566B405}"/>
                  </a:ext>
                </a:extLst>
              </p14:cNvPr>
              <p14:cNvContentPartPr/>
              <p14:nvPr/>
            </p14:nvContentPartPr>
            <p14:xfrm>
              <a:off x="3375021" y="3791527"/>
              <a:ext cx="45719" cy="360"/>
            </p14:xfrm>
          </p:contentPart>
        </mc:Choice>
        <mc:Fallback xmlns="">
          <p:pic>
            <p:nvPicPr>
              <p:cNvPr id="67" name="Käsinkirjoitus 66">
                <a:extLst>
                  <a:ext uri="{FF2B5EF4-FFF2-40B4-BE49-F238E27FC236}">
                    <a16:creationId xmlns:a16="http://schemas.microsoft.com/office/drawing/2014/main" id="{49E95326-73E2-4AE0-9217-F997D566B4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9071" y="37735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" name="Käsinkirjoitus 67">
                <a:extLst>
                  <a:ext uri="{FF2B5EF4-FFF2-40B4-BE49-F238E27FC236}">
                    <a16:creationId xmlns:a16="http://schemas.microsoft.com/office/drawing/2014/main" id="{893AED50-3339-4D93-8A5B-90D228C29C06}"/>
                  </a:ext>
                </a:extLst>
              </p14:cNvPr>
              <p14:cNvContentPartPr/>
              <p14:nvPr/>
            </p14:nvContentPartPr>
            <p14:xfrm>
              <a:off x="3276021" y="3791527"/>
              <a:ext cx="45719" cy="360"/>
            </p14:xfrm>
          </p:contentPart>
        </mc:Choice>
        <mc:Fallback xmlns="">
          <p:pic>
            <p:nvPicPr>
              <p:cNvPr id="68" name="Käsinkirjoitus 67">
                <a:extLst>
                  <a:ext uri="{FF2B5EF4-FFF2-40B4-BE49-F238E27FC236}">
                    <a16:creationId xmlns:a16="http://schemas.microsoft.com/office/drawing/2014/main" id="{893AED50-3339-4D93-8A5B-90D228C29C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0071" y="37735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9" name="Käsinkirjoitus 68">
                <a:extLst>
                  <a:ext uri="{FF2B5EF4-FFF2-40B4-BE49-F238E27FC236}">
                    <a16:creationId xmlns:a16="http://schemas.microsoft.com/office/drawing/2014/main" id="{FD295A4D-B797-4BE7-B7CE-4730C5F5F523}"/>
                  </a:ext>
                </a:extLst>
              </p14:cNvPr>
              <p14:cNvContentPartPr/>
              <p14:nvPr/>
            </p14:nvContentPartPr>
            <p14:xfrm>
              <a:off x="3184221" y="3798727"/>
              <a:ext cx="45719" cy="360"/>
            </p14:xfrm>
          </p:contentPart>
        </mc:Choice>
        <mc:Fallback xmlns="">
          <p:pic>
            <p:nvPicPr>
              <p:cNvPr id="69" name="Käsinkirjoitus 68">
                <a:extLst>
                  <a:ext uri="{FF2B5EF4-FFF2-40B4-BE49-F238E27FC236}">
                    <a16:creationId xmlns:a16="http://schemas.microsoft.com/office/drawing/2014/main" id="{FD295A4D-B797-4BE7-B7CE-4730C5F5F52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8271" y="37807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0" name="Käsinkirjoitus 69">
                <a:extLst>
                  <a:ext uri="{FF2B5EF4-FFF2-40B4-BE49-F238E27FC236}">
                    <a16:creationId xmlns:a16="http://schemas.microsoft.com/office/drawing/2014/main" id="{F0D01A2C-6C67-46AF-94A6-15593093A1F7}"/>
                  </a:ext>
                </a:extLst>
              </p14:cNvPr>
              <p14:cNvContentPartPr/>
              <p14:nvPr/>
            </p14:nvContentPartPr>
            <p14:xfrm>
              <a:off x="3103221" y="3802327"/>
              <a:ext cx="45719" cy="360"/>
            </p14:xfrm>
          </p:contentPart>
        </mc:Choice>
        <mc:Fallback xmlns="">
          <p:pic>
            <p:nvPicPr>
              <p:cNvPr id="70" name="Käsinkirjoitus 69">
                <a:extLst>
                  <a:ext uri="{FF2B5EF4-FFF2-40B4-BE49-F238E27FC236}">
                    <a16:creationId xmlns:a16="http://schemas.microsoft.com/office/drawing/2014/main" id="{F0D01A2C-6C67-46AF-94A6-15593093A1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7271" y="37843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" name="Käsinkirjoitus 70">
                <a:extLst>
                  <a:ext uri="{FF2B5EF4-FFF2-40B4-BE49-F238E27FC236}">
                    <a16:creationId xmlns:a16="http://schemas.microsoft.com/office/drawing/2014/main" id="{189D4769-7D79-4987-8634-ED10BD19B276}"/>
                  </a:ext>
                </a:extLst>
              </p14:cNvPr>
              <p14:cNvContentPartPr/>
              <p14:nvPr/>
            </p14:nvContentPartPr>
            <p14:xfrm>
              <a:off x="3569354" y="3888587"/>
              <a:ext cx="45719" cy="360"/>
            </p14:xfrm>
          </p:contentPart>
        </mc:Choice>
        <mc:Fallback xmlns="">
          <p:pic>
            <p:nvPicPr>
              <p:cNvPr id="71" name="Käsinkirjoitus 70">
                <a:extLst>
                  <a:ext uri="{FF2B5EF4-FFF2-40B4-BE49-F238E27FC236}">
                    <a16:creationId xmlns:a16="http://schemas.microsoft.com/office/drawing/2014/main" id="{189D4769-7D79-4987-8634-ED10BD19B27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3404" y="387058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Käsinkirjoitus 71">
                <a:extLst>
                  <a:ext uri="{FF2B5EF4-FFF2-40B4-BE49-F238E27FC236}">
                    <a16:creationId xmlns:a16="http://schemas.microsoft.com/office/drawing/2014/main" id="{223EA139-9655-49E8-89FF-B059C8D7B057}"/>
                  </a:ext>
                </a:extLst>
              </p14:cNvPr>
              <p14:cNvContentPartPr/>
              <p14:nvPr/>
            </p14:nvContentPartPr>
            <p14:xfrm>
              <a:off x="3488354" y="3896147"/>
              <a:ext cx="45719" cy="360"/>
            </p14:xfrm>
          </p:contentPart>
        </mc:Choice>
        <mc:Fallback xmlns="">
          <p:pic>
            <p:nvPicPr>
              <p:cNvPr id="72" name="Käsinkirjoitus 71">
                <a:extLst>
                  <a:ext uri="{FF2B5EF4-FFF2-40B4-BE49-F238E27FC236}">
                    <a16:creationId xmlns:a16="http://schemas.microsoft.com/office/drawing/2014/main" id="{223EA139-9655-49E8-89FF-B059C8D7B0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2404" y="38781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3" name="Käsinkirjoitus 72">
                <a:extLst>
                  <a:ext uri="{FF2B5EF4-FFF2-40B4-BE49-F238E27FC236}">
                    <a16:creationId xmlns:a16="http://schemas.microsoft.com/office/drawing/2014/main" id="{22069F73-8B0C-4D33-8D79-DFE86525BA74}"/>
                  </a:ext>
                </a:extLst>
              </p14:cNvPr>
              <p14:cNvContentPartPr/>
              <p14:nvPr/>
            </p14:nvContentPartPr>
            <p14:xfrm>
              <a:off x="3396554" y="3896147"/>
              <a:ext cx="45719" cy="360"/>
            </p14:xfrm>
          </p:contentPart>
        </mc:Choice>
        <mc:Fallback xmlns="">
          <p:pic>
            <p:nvPicPr>
              <p:cNvPr id="73" name="Käsinkirjoitus 72">
                <a:extLst>
                  <a:ext uri="{FF2B5EF4-FFF2-40B4-BE49-F238E27FC236}">
                    <a16:creationId xmlns:a16="http://schemas.microsoft.com/office/drawing/2014/main" id="{22069F73-8B0C-4D33-8D79-DFE86525BA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0604" y="38781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4" name="Käsinkirjoitus 73">
                <a:extLst>
                  <a:ext uri="{FF2B5EF4-FFF2-40B4-BE49-F238E27FC236}">
                    <a16:creationId xmlns:a16="http://schemas.microsoft.com/office/drawing/2014/main" id="{45DB1646-2F05-4B63-BA61-29BDECF1650E}"/>
                  </a:ext>
                </a:extLst>
              </p14:cNvPr>
              <p14:cNvContentPartPr/>
              <p14:nvPr/>
            </p14:nvContentPartPr>
            <p14:xfrm>
              <a:off x="3312314" y="3903347"/>
              <a:ext cx="45719" cy="360"/>
            </p14:xfrm>
          </p:contentPart>
        </mc:Choice>
        <mc:Fallback xmlns="">
          <p:pic>
            <p:nvPicPr>
              <p:cNvPr id="74" name="Käsinkirjoitus 73">
                <a:extLst>
                  <a:ext uri="{FF2B5EF4-FFF2-40B4-BE49-F238E27FC236}">
                    <a16:creationId xmlns:a16="http://schemas.microsoft.com/office/drawing/2014/main" id="{45DB1646-2F05-4B63-BA61-29BDECF165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6364" y="38853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5" name="Käsinkirjoitus 74">
                <a:extLst>
                  <a:ext uri="{FF2B5EF4-FFF2-40B4-BE49-F238E27FC236}">
                    <a16:creationId xmlns:a16="http://schemas.microsoft.com/office/drawing/2014/main" id="{DC736C57-2933-4970-80A9-601421E0F373}"/>
                  </a:ext>
                </a:extLst>
              </p14:cNvPr>
              <p14:cNvContentPartPr/>
              <p14:nvPr/>
            </p14:nvContentPartPr>
            <p14:xfrm>
              <a:off x="3490242" y="3875873"/>
              <a:ext cx="45719" cy="20880"/>
            </p14:xfrm>
          </p:contentPart>
        </mc:Choice>
        <mc:Fallback xmlns="">
          <p:pic>
            <p:nvPicPr>
              <p:cNvPr id="75" name="Käsinkirjoitus 74">
                <a:extLst>
                  <a:ext uri="{FF2B5EF4-FFF2-40B4-BE49-F238E27FC236}">
                    <a16:creationId xmlns:a16="http://schemas.microsoft.com/office/drawing/2014/main" id="{DC736C57-2933-4970-80A9-601421E0F37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70190" y="3857873"/>
                <a:ext cx="85422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6" name="Käsinkirjoitus 75">
                <a:extLst>
                  <a:ext uri="{FF2B5EF4-FFF2-40B4-BE49-F238E27FC236}">
                    <a16:creationId xmlns:a16="http://schemas.microsoft.com/office/drawing/2014/main" id="{B5AEC7B4-8D33-4054-9133-BFD7B707F86B}"/>
                  </a:ext>
                </a:extLst>
              </p14:cNvPr>
              <p14:cNvContentPartPr/>
              <p14:nvPr/>
            </p14:nvContentPartPr>
            <p14:xfrm>
              <a:off x="3571962" y="3862193"/>
              <a:ext cx="45719" cy="34560"/>
            </p14:xfrm>
          </p:contentPart>
        </mc:Choice>
        <mc:Fallback xmlns="">
          <p:pic>
            <p:nvPicPr>
              <p:cNvPr id="76" name="Käsinkirjoitus 75">
                <a:extLst>
                  <a:ext uri="{FF2B5EF4-FFF2-40B4-BE49-F238E27FC236}">
                    <a16:creationId xmlns:a16="http://schemas.microsoft.com/office/drawing/2014/main" id="{B5AEC7B4-8D33-4054-9133-BFD7B707F86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53225" y="3844193"/>
                <a:ext cx="82819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7" name="Käsinkirjoitus 76">
                <a:extLst>
                  <a:ext uri="{FF2B5EF4-FFF2-40B4-BE49-F238E27FC236}">
                    <a16:creationId xmlns:a16="http://schemas.microsoft.com/office/drawing/2014/main" id="{9092146B-24B2-4E94-9847-D6ED7D64919E}"/>
                  </a:ext>
                </a:extLst>
              </p14:cNvPr>
              <p14:cNvContentPartPr/>
              <p14:nvPr/>
            </p14:nvContentPartPr>
            <p14:xfrm>
              <a:off x="3621146" y="3657364"/>
              <a:ext cx="45719" cy="360"/>
            </p14:xfrm>
          </p:contentPart>
        </mc:Choice>
        <mc:Fallback xmlns="">
          <p:pic>
            <p:nvPicPr>
              <p:cNvPr id="77" name="Käsinkirjoitus 76">
                <a:extLst>
                  <a:ext uri="{FF2B5EF4-FFF2-40B4-BE49-F238E27FC236}">
                    <a16:creationId xmlns:a16="http://schemas.microsoft.com/office/drawing/2014/main" id="{9092146B-24B2-4E94-9847-D6ED7D6491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35196" y="363936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8" name="Käsinkirjoitus 77">
                <a:extLst>
                  <a:ext uri="{FF2B5EF4-FFF2-40B4-BE49-F238E27FC236}">
                    <a16:creationId xmlns:a16="http://schemas.microsoft.com/office/drawing/2014/main" id="{131A0B3A-1CBC-4C81-BD23-A7FC56B14B94}"/>
                  </a:ext>
                </a:extLst>
              </p14:cNvPr>
              <p14:cNvContentPartPr/>
              <p14:nvPr/>
            </p14:nvContentPartPr>
            <p14:xfrm>
              <a:off x="3568586" y="3877684"/>
              <a:ext cx="45719" cy="360"/>
            </p14:xfrm>
          </p:contentPart>
        </mc:Choice>
        <mc:Fallback xmlns="">
          <p:pic>
            <p:nvPicPr>
              <p:cNvPr id="78" name="Käsinkirjoitus 77">
                <a:extLst>
                  <a:ext uri="{FF2B5EF4-FFF2-40B4-BE49-F238E27FC236}">
                    <a16:creationId xmlns:a16="http://schemas.microsoft.com/office/drawing/2014/main" id="{131A0B3A-1CBC-4C81-BD23-A7FC56B14B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2636" y="385968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9" name="Käsinkirjoitus 78">
                <a:extLst>
                  <a:ext uri="{FF2B5EF4-FFF2-40B4-BE49-F238E27FC236}">
                    <a16:creationId xmlns:a16="http://schemas.microsoft.com/office/drawing/2014/main" id="{53AAB768-37E7-41FB-99F6-E4145EBB75E4}"/>
                  </a:ext>
                </a:extLst>
              </p14:cNvPr>
              <p14:cNvContentPartPr/>
              <p14:nvPr/>
            </p14:nvContentPartPr>
            <p14:xfrm>
              <a:off x="3486506" y="3884524"/>
              <a:ext cx="45719" cy="360"/>
            </p14:xfrm>
          </p:contentPart>
        </mc:Choice>
        <mc:Fallback xmlns="">
          <p:pic>
            <p:nvPicPr>
              <p:cNvPr id="79" name="Käsinkirjoitus 78">
                <a:extLst>
                  <a:ext uri="{FF2B5EF4-FFF2-40B4-BE49-F238E27FC236}">
                    <a16:creationId xmlns:a16="http://schemas.microsoft.com/office/drawing/2014/main" id="{53AAB768-37E7-41FB-99F6-E4145EBB75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0556" y="386652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0" name="Käsinkirjoitus 79">
                <a:extLst>
                  <a:ext uri="{FF2B5EF4-FFF2-40B4-BE49-F238E27FC236}">
                    <a16:creationId xmlns:a16="http://schemas.microsoft.com/office/drawing/2014/main" id="{F0CAB969-6D91-4419-B6C1-A1417B2438A0}"/>
                  </a:ext>
                </a:extLst>
              </p14:cNvPr>
              <p14:cNvContentPartPr/>
              <p14:nvPr/>
            </p14:nvContentPartPr>
            <p14:xfrm>
              <a:off x="3534536" y="3948664"/>
              <a:ext cx="45719" cy="360"/>
            </p14:xfrm>
          </p:contentPart>
        </mc:Choice>
        <mc:Fallback xmlns="">
          <p:pic>
            <p:nvPicPr>
              <p:cNvPr id="80" name="Käsinkirjoitus 79">
                <a:extLst>
                  <a:ext uri="{FF2B5EF4-FFF2-40B4-BE49-F238E27FC236}">
                    <a16:creationId xmlns:a16="http://schemas.microsoft.com/office/drawing/2014/main" id="{F0CAB969-6D91-4419-B6C1-A1417B2438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8586" y="393066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1" name="Käsinkirjoitus 80">
                <a:extLst>
                  <a:ext uri="{FF2B5EF4-FFF2-40B4-BE49-F238E27FC236}">
                    <a16:creationId xmlns:a16="http://schemas.microsoft.com/office/drawing/2014/main" id="{42D824D4-7079-4D87-AFE2-A239BAA0BFFC}"/>
                  </a:ext>
                </a:extLst>
              </p14:cNvPr>
              <p14:cNvContentPartPr/>
              <p14:nvPr/>
            </p14:nvContentPartPr>
            <p14:xfrm>
              <a:off x="3457136" y="3748504"/>
              <a:ext cx="45719" cy="360"/>
            </p14:xfrm>
          </p:contentPart>
        </mc:Choice>
        <mc:Fallback xmlns="">
          <p:pic>
            <p:nvPicPr>
              <p:cNvPr id="81" name="Käsinkirjoitus 80">
                <a:extLst>
                  <a:ext uri="{FF2B5EF4-FFF2-40B4-BE49-F238E27FC236}">
                    <a16:creationId xmlns:a16="http://schemas.microsoft.com/office/drawing/2014/main" id="{42D824D4-7079-4D87-AFE2-A239BAA0BFF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71186" y="373050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" name="Käsinkirjoitus 81">
                <a:extLst>
                  <a:ext uri="{FF2B5EF4-FFF2-40B4-BE49-F238E27FC236}">
                    <a16:creationId xmlns:a16="http://schemas.microsoft.com/office/drawing/2014/main" id="{12EDF528-CB81-4EC2-BA5F-41E79AC5710F}"/>
                  </a:ext>
                </a:extLst>
              </p14:cNvPr>
              <p14:cNvContentPartPr/>
              <p14:nvPr/>
            </p14:nvContentPartPr>
            <p14:xfrm>
              <a:off x="3439136" y="3955864"/>
              <a:ext cx="45719" cy="2160"/>
            </p14:xfrm>
          </p:contentPart>
        </mc:Choice>
        <mc:Fallback xmlns="">
          <p:pic>
            <p:nvPicPr>
              <p:cNvPr id="82" name="Käsinkirjoitus 81">
                <a:extLst>
                  <a:ext uri="{FF2B5EF4-FFF2-40B4-BE49-F238E27FC236}">
                    <a16:creationId xmlns:a16="http://schemas.microsoft.com/office/drawing/2014/main" id="{12EDF528-CB81-4EC2-BA5F-41E79AC571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53186" y="3937864"/>
                <a:ext cx="45719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3" name="Käsinkirjoitus 82">
                <a:extLst>
                  <a:ext uri="{FF2B5EF4-FFF2-40B4-BE49-F238E27FC236}">
                    <a16:creationId xmlns:a16="http://schemas.microsoft.com/office/drawing/2014/main" id="{4C95D6BC-F778-4FF9-B171-3AF14F3211BC}"/>
                  </a:ext>
                </a:extLst>
              </p14:cNvPr>
              <p14:cNvContentPartPr/>
              <p14:nvPr/>
            </p14:nvContentPartPr>
            <p14:xfrm>
              <a:off x="3726626" y="3917287"/>
              <a:ext cx="45719" cy="360"/>
            </p14:xfrm>
          </p:contentPart>
        </mc:Choice>
        <mc:Fallback xmlns="">
          <p:pic>
            <p:nvPicPr>
              <p:cNvPr id="83" name="Käsinkirjoitus 82">
                <a:extLst>
                  <a:ext uri="{FF2B5EF4-FFF2-40B4-BE49-F238E27FC236}">
                    <a16:creationId xmlns:a16="http://schemas.microsoft.com/office/drawing/2014/main" id="{4C95D6BC-F778-4FF9-B171-3AF14F3211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0676" y="389928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4" name="Käsinkirjoitus 83">
                <a:extLst>
                  <a:ext uri="{FF2B5EF4-FFF2-40B4-BE49-F238E27FC236}">
                    <a16:creationId xmlns:a16="http://schemas.microsoft.com/office/drawing/2014/main" id="{ADEF789A-A12A-4991-B267-39F5ECDDDA33}"/>
                  </a:ext>
                </a:extLst>
              </p14:cNvPr>
              <p14:cNvContentPartPr/>
              <p14:nvPr/>
            </p14:nvContentPartPr>
            <p14:xfrm>
              <a:off x="3834986" y="3903967"/>
              <a:ext cx="45719" cy="360"/>
            </p14:xfrm>
          </p:contentPart>
        </mc:Choice>
        <mc:Fallback xmlns="">
          <p:pic>
            <p:nvPicPr>
              <p:cNvPr id="84" name="Käsinkirjoitus 83">
                <a:extLst>
                  <a:ext uri="{FF2B5EF4-FFF2-40B4-BE49-F238E27FC236}">
                    <a16:creationId xmlns:a16="http://schemas.microsoft.com/office/drawing/2014/main" id="{ADEF789A-A12A-4991-B267-39F5ECDDDA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9036" y="388596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Käsinkirjoitus 84">
                <a:extLst>
                  <a:ext uri="{FF2B5EF4-FFF2-40B4-BE49-F238E27FC236}">
                    <a16:creationId xmlns:a16="http://schemas.microsoft.com/office/drawing/2014/main" id="{B132C258-7D3B-4607-BD4E-1354406C48C1}"/>
                  </a:ext>
                </a:extLst>
              </p14:cNvPr>
              <p14:cNvContentPartPr/>
              <p14:nvPr/>
            </p14:nvContentPartPr>
            <p14:xfrm>
              <a:off x="3946946" y="3894247"/>
              <a:ext cx="45719" cy="360"/>
            </p14:xfrm>
          </p:contentPart>
        </mc:Choice>
        <mc:Fallback xmlns="">
          <p:pic>
            <p:nvPicPr>
              <p:cNvPr id="85" name="Käsinkirjoitus 84">
                <a:extLst>
                  <a:ext uri="{FF2B5EF4-FFF2-40B4-BE49-F238E27FC236}">
                    <a16:creationId xmlns:a16="http://schemas.microsoft.com/office/drawing/2014/main" id="{B132C258-7D3B-4607-BD4E-1354406C48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60996" y="38762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6" name="Käsinkirjoitus 85">
                <a:extLst>
                  <a:ext uri="{FF2B5EF4-FFF2-40B4-BE49-F238E27FC236}">
                    <a16:creationId xmlns:a16="http://schemas.microsoft.com/office/drawing/2014/main" id="{CC16F02A-9024-41DE-B2CF-B2965AE41EC6}"/>
                  </a:ext>
                </a:extLst>
              </p14:cNvPr>
              <p14:cNvContentPartPr/>
              <p14:nvPr/>
            </p14:nvContentPartPr>
            <p14:xfrm>
              <a:off x="4062146" y="3884527"/>
              <a:ext cx="45719" cy="360"/>
            </p14:xfrm>
          </p:contentPart>
        </mc:Choice>
        <mc:Fallback xmlns="">
          <p:pic>
            <p:nvPicPr>
              <p:cNvPr id="86" name="Käsinkirjoitus 85">
                <a:extLst>
                  <a:ext uri="{FF2B5EF4-FFF2-40B4-BE49-F238E27FC236}">
                    <a16:creationId xmlns:a16="http://schemas.microsoft.com/office/drawing/2014/main" id="{CC16F02A-9024-41DE-B2CF-B2965AE41E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6196" y="38665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7" name="Käsinkirjoitus 86">
                <a:extLst>
                  <a:ext uri="{FF2B5EF4-FFF2-40B4-BE49-F238E27FC236}">
                    <a16:creationId xmlns:a16="http://schemas.microsoft.com/office/drawing/2014/main" id="{5B2CCF62-D1BC-418F-B894-E56935A64418}"/>
                  </a:ext>
                </a:extLst>
              </p14:cNvPr>
              <p14:cNvContentPartPr/>
              <p14:nvPr/>
            </p14:nvContentPartPr>
            <p14:xfrm>
              <a:off x="4176986" y="3867967"/>
              <a:ext cx="45719" cy="360"/>
            </p14:xfrm>
          </p:contentPart>
        </mc:Choice>
        <mc:Fallback xmlns="">
          <p:pic>
            <p:nvPicPr>
              <p:cNvPr id="87" name="Käsinkirjoitus 86">
                <a:extLst>
                  <a:ext uri="{FF2B5EF4-FFF2-40B4-BE49-F238E27FC236}">
                    <a16:creationId xmlns:a16="http://schemas.microsoft.com/office/drawing/2014/main" id="{5B2CCF62-D1BC-418F-B894-E56935A644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91036" y="3849967"/>
                <a:ext cx="45719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Ryhmä 87">
            <a:extLst>
              <a:ext uri="{FF2B5EF4-FFF2-40B4-BE49-F238E27FC236}">
                <a16:creationId xmlns:a16="http://schemas.microsoft.com/office/drawing/2014/main" id="{651A89CC-802F-4EFB-9DE5-2E32001D619D}"/>
              </a:ext>
            </a:extLst>
          </p:cNvPr>
          <p:cNvGrpSpPr/>
          <p:nvPr/>
        </p:nvGrpSpPr>
        <p:grpSpPr>
          <a:xfrm>
            <a:off x="508508" y="1184684"/>
            <a:ext cx="45719" cy="12600"/>
            <a:chOff x="508509" y="1184684"/>
            <a:chExt cx="9000" cy="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BB287C34-F365-4589-AAC4-FBA82B3AB0EB}"/>
                    </a:ext>
                  </a:extLst>
                </p14:cNvPr>
                <p14:cNvContentPartPr/>
                <p14:nvPr/>
              </p14:nvContentPartPr>
              <p14:xfrm>
                <a:off x="508509" y="1184684"/>
                <a:ext cx="2880" cy="360"/>
              </p14:xfrm>
            </p:contentPart>
          </mc:Choice>
          <mc:Fallback xmlns=""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1D39DEAD-F929-46A3-BDC0-BC3824F9579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0869" y="1167044"/>
                  <a:ext cx="38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DFC64659-BC6B-423A-A6FE-32C27EE8467B}"/>
                    </a:ext>
                  </a:extLst>
                </p14:cNvPr>
                <p14:cNvContentPartPr/>
                <p14:nvPr/>
              </p14:nvContentPartPr>
              <p14:xfrm>
                <a:off x="517149" y="1196924"/>
                <a:ext cx="360" cy="360"/>
              </p14:xfrm>
            </p:contentPart>
          </mc:Choice>
          <mc:Fallback xmlns=""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7C760D5C-BDC9-479D-BE8E-EAD0C51ECE9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9509" y="11789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1" name="Käsinkirjoitus 90">
                <a:extLst>
                  <a:ext uri="{FF2B5EF4-FFF2-40B4-BE49-F238E27FC236}">
                    <a16:creationId xmlns:a16="http://schemas.microsoft.com/office/drawing/2014/main" id="{F5481654-FE82-4FE1-B582-200131D1033B}"/>
                  </a:ext>
                </a:extLst>
              </p14:cNvPr>
              <p14:cNvContentPartPr/>
              <p14:nvPr/>
            </p14:nvContentPartPr>
            <p14:xfrm>
              <a:off x="1202948" y="1365404"/>
              <a:ext cx="45719" cy="360"/>
            </p14:xfrm>
          </p:contentPart>
        </mc:Choice>
        <mc:Fallback xmlns="">
          <p:pic>
            <p:nvPicPr>
              <p:cNvPr id="91" name="Käsinkirjoitus 90">
                <a:extLst>
                  <a:ext uri="{FF2B5EF4-FFF2-40B4-BE49-F238E27FC236}">
                    <a16:creationId xmlns:a16="http://schemas.microsoft.com/office/drawing/2014/main" id="{F5481654-FE82-4FE1-B582-200131D103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083002" y="134740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2" name="Käsinkirjoitus 91">
                <a:extLst>
                  <a:ext uri="{FF2B5EF4-FFF2-40B4-BE49-F238E27FC236}">
                    <a16:creationId xmlns:a16="http://schemas.microsoft.com/office/drawing/2014/main" id="{70DF7724-4747-48AA-A9D7-4549150FE929}"/>
                  </a:ext>
                </a:extLst>
              </p14:cNvPr>
              <p14:cNvContentPartPr/>
              <p14:nvPr/>
            </p14:nvContentPartPr>
            <p14:xfrm>
              <a:off x="1202948" y="1184684"/>
              <a:ext cx="45719" cy="360"/>
            </p14:xfrm>
          </p:contentPart>
        </mc:Choice>
        <mc:Fallback xmlns="">
          <p:pic>
            <p:nvPicPr>
              <p:cNvPr id="92" name="Käsinkirjoitus 91">
                <a:extLst>
                  <a:ext uri="{FF2B5EF4-FFF2-40B4-BE49-F238E27FC236}">
                    <a16:creationId xmlns:a16="http://schemas.microsoft.com/office/drawing/2014/main" id="{70DF7724-4747-48AA-A9D7-4549150FE9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083002" y="116668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3" name="Käsinkirjoitus 92">
                <a:extLst>
                  <a:ext uri="{FF2B5EF4-FFF2-40B4-BE49-F238E27FC236}">
                    <a16:creationId xmlns:a16="http://schemas.microsoft.com/office/drawing/2014/main" id="{45212601-AEA8-4197-A50D-320EED6FD474}"/>
                  </a:ext>
                </a:extLst>
              </p14:cNvPr>
              <p14:cNvContentPartPr/>
              <p14:nvPr/>
            </p14:nvContentPartPr>
            <p14:xfrm>
              <a:off x="601388" y="895964"/>
              <a:ext cx="45719" cy="360"/>
            </p14:xfrm>
          </p:contentPart>
        </mc:Choice>
        <mc:Fallback xmlns="">
          <p:pic>
            <p:nvPicPr>
              <p:cNvPr id="93" name="Käsinkirjoitus 92">
                <a:extLst>
                  <a:ext uri="{FF2B5EF4-FFF2-40B4-BE49-F238E27FC236}">
                    <a16:creationId xmlns:a16="http://schemas.microsoft.com/office/drawing/2014/main" id="{45212601-AEA8-4197-A50D-320EED6FD4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684562" y="877964"/>
                <a:ext cx="45719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Suorakulmio 48">
            <a:extLst>
              <a:ext uri="{FF2B5EF4-FFF2-40B4-BE49-F238E27FC236}">
                <a16:creationId xmlns:a16="http://schemas.microsoft.com/office/drawing/2014/main" id="{D5D16E78-67C7-4231-8BE0-A18DD74F90DB}"/>
              </a:ext>
            </a:extLst>
          </p:cNvPr>
          <p:cNvSpPr/>
          <p:nvPr/>
        </p:nvSpPr>
        <p:spPr>
          <a:xfrm>
            <a:off x="395140" y="856818"/>
            <a:ext cx="1064814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600" b="1" kern="0" dirty="0" err="1">
                <a:solidFill>
                  <a:prstClr val="black"/>
                </a:solidFill>
              </a:rPr>
              <a:t>AMC:n</a:t>
            </a:r>
            <a:r>
              <a:rPr lang="fi-FI" sz="1600" b="1" kern="0" dirty="0">
                <a:solidFill>
                  <a:prstClr val="black"/>
                </a:solidFill>
              </a:rPr>
              <a:t> terveiset</a:t>
            </a:r>
          </a:p>
          <a:p>
            <a:pPr marR="0" lvl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200" b="1" kern="0" dirty="0">
              <a:solidFill>
                <a:prstClr val="black"/>
              </a:solidFill>
            </a:endParaRPr>
          </a:p>
          <a:p>
            <a:pPr marR="0" lvl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600" b="1" kern="0" dirty="0">
                <a:solidFill>
                  <a:prstClr val="black"/>
                </a:solidFill>
              </a:rPr>
              <a:t>Ilmatilavaraukset 2020-2022</a:t>
            </a:r>
          </a:p>
          <a:p>
            <a:pPr marL="285750" indent="-285750" defTabSz="457189">
              <a:buFontTx/>
              <a:buChar char="-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Korona ei vaikuttanut varaustoiminnan volyymiin alentavasti, pikemminkin päinvastoin</a:t>
            </a:r>
          </a:p>
          <a:p>
            <a:pPr marL="285750" indent="-285750" defTabSz="457189">
              <a:buFontTx/>
              <a:buChar char="-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R/D- alueiden aktivoinnit kasvaneet erityisesti 2022 (2021 saakka 800-900 kpl / vuosi, 2022 1150 kpl)</a:t>
            </a:r>
          </a:p>
          <a:p>
            <a:pPr marL="285750" indent="-285750" defTabSz="457189">
              <a:buFontTx/>
              <a:buChar char="-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Yleisilmailun varaustoiminta kesäisin vilkasta, (2021 763 kpl, 2022 832 kpl)</a:t>
            </a:r>
          </a:p>
          <a:p>
            <a:pPr marL="285750" indent="-285750" defTabSz="457189">
              <a:buFontTx/>
              <a:buChar char="-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Ilmavoimien </a:t>
            </a:r>
            <a:r>
              <a:rPr lang="fi-FI" sz="1600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AUP:lla</a:t>
            </a: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 aktivoitujen alueiden käyttö tehostunut (2019 37445h, 2020 34000h, 2021 31704h, 2022 27196h)</a:t>
            </a:r>
          </a:p>
          <a:p>
            <a:pPr marL="285750" indent="-285750" defTabSz="457189">
              <a:buFontTx/>
              <a:buChar char="-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Viranomaisten toimeksiannosta </a:t>
            </a:r>
            <a:r>
              <a:rPr lang="fi-FI" sz="1600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AMC:n</a:t>
            </a: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 perustamat Tempo R:t voimakkaassa kasvussa (2018 n. 20 kpl, 2022 n. 130 kpl)</a:t>
            </a:r>
          </a:p>
          <a:p>
            <a:pPr marL="285750" indent="-285750" defTabSz="457189">
              <a:buFontTx/>
              <a:buChar char="-"/>
              <a:defRPr/>
            </a:pPr>
            <a:r>
              <a:rPr lang="fi-FI" sz="1600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AMC:n</a:t>
            </a: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 perustamat Tempo D:t UAV toimintaan ennallaan (n. 30 kpl/vuosi)</a:t>
            </a:r>
          </a:p>
          <a:p>
            <a:pPr marL="285750" indent="-285750" defTabSz="457189">
              <a:buFontTx/>
              <a:buChar char="-"/>
              <a:defRPr/>
            </a:pPr>
            <a:r>
              <a:rPr lang="fi-FI" sz="1600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Traficomin</a:t>
            </a: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 perustamat Tempo-alueiden määrä aika vakio (n. 100 kpl/vuosi)</a:t>
            </a:r>
          </a:p>
          <a:p>
            <a:pPr marL="285750" indent="-285750" defTabSz="457189">
              <a:buFontTx/>
              <a:buChar char="-"/>
              <a:defRPr/>
            </a:pPr>
            <a:endParaRPr lang="fi-FI" sz="16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457189">
              <a:defRPr/>
            </a:pPr>
            <a:endParaRPr lang="fi-FI" sz="16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98C449F-AF6A-4565-A3F1-C4341603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5" y="172414"/>
            <a:ext cx="10512000" cy="1116000"/>
          </a:xfrm>
        </p:spPr>
        <p:txBody>
          <a:bodyPr/>
          <a:lstStyle/>
          <a:p>
            <a:r>
              <a:rPr lang="fi-FI" dirty="0"/>
              <a:t>Ilmatilahallinta-asiaa</a:t>
            </a:r>
          </a:p>
        </p:txBody>
      </p:sp>
      <p:pic>
        <p:nvPicPr>
          <p:cNvPr id="2050" name="Picture 2" descr="Nouseva lentokone">
            <a:extLst>
              <a:ext uri="{FF2B5EF4-FFF2-40B4-BE49-F238E27FC236}">
                <a16:creationId xmlns:a16="http://schemas.microsoft.com/office/drawing/2014/main" id="{55248481-CEF4-48F2-85D0-13429DCB7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77" y="3647528"/>
            <a:ext cx="5551734" cy="31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E15B0EC-5219-40D6-8E12-05657E7DE3C6}"/>
              </a:ext>
            </a:extLst>
          </p:cNvPr>
          <p:cNvSpPr txBox="1"/>
          <p:nvPr/>
        </p:nvSpPr>
        <p:spPr>
          <a:xfrm>
            <a:off x="395140" y="3596547"/>
            <a:ext cx="61036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fi-FI" sz="1600" b="1" kern="0" dirty="0" err="1">
                <a:solidFill>
                  <a:prstClr val="black"/>
                </a:solidFill>
              </a:rPr>
              <a:t>AMC:n</a:t>
            </a:r>
            <a:r>
              <a:rPr lang="fi-FI" sz="1600" b="1" kern="0" dirty="0">
                <a:solidFill>
                  <a:prstClr val="black"/>
                </a:solidFill>
              </a:rPr>
              <a:t> toiminta</a:t>
            </a:r>
          </a:p>
          <a:p>
            <a:pPr marL="285750" indent="-285750" defTabSz="457189">
              <a:buFontTx/>
              <a:buChar char="-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Uusi ilmatilanhallintajärjestelmä LARA esitaktisessa käytössä 2022 syksyllä, taktiseen käyttöön 02/2023</a:t>
            </a:r>
          </a:p>
          <a:p>
            <a:pPr marL="285750" indent="-285750" defTabSz="457189">
              <a:buFontTx/>
              <a:buChar char="-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Edellisen johdosta saadaan myös käyttöön uudet tilastointityökalut ilmatilavarausten käytöstä</a:t>
            </a:r>
          </a:p>
          <a:p>
            <a:pPr marL="285750" indent="-285750" defTabSz="457189">
              <a:buFontTx/>
              <a:buChar char="-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Yhteistoiminta ilmatilan varaajien kanssa sujuvaa</a:t>
            </a:r>
          </a:p>
          <a:p>
            <a:pPr marL="285750" indent="-285750" defTabSz="457189">
              <a:buFontTx/>
              <a:buChar char="-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Tulevaisuuden haasteet/mahdollisuudet</a:t>
            </a:r>
          </a:p>
          <a:p>
            <a:pPr marL="895320" lvl="1" indent="-285750" defTabSz="457189">
              <a:buFontTx/>
              <a:buChar char="-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Drone-toiminnan kasvu ja siihen liittyvät </a:t>
            </a:r>
            <a:r>
              <a:rPr lang="fi-FI" sz="1600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heijannaisvaikutukset</a:t>
            </a:r>
            <a:endParaRPr lang="fi-FI" sz="16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95320" lvl="1" indent="-285750" defTabSz="457189">
              <a:buFontTx/>
              <a:buChar char="-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NATO vaikutukset</a:t>
            </a:r>
            <a:endParaRPr lang="fi-FI" sz="18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l"/>
            <a:endParaRPr lang="fi-FI" dirty="0" err="1"/>
          </a:p>
        </p:txBody>
      </p:sp>
    </p:spTree>
    <p:extLst>
      <p:ext uri="{BB962C8B-B14F-4D97-AF65-F5344CB8AC3E}">
        <p14:creationId xmlns:p14="http://schemas.microsoft.com/office/powerpoint/2010/main" val="5244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77FFE5-A656-462F-9336-181E9AC0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8EEF-2CE2-4003-A428-FC6BDD2DEB8B}" type="datetime1">
              <a:rPr lang="fi-FI" smtClean="0"/>
              <a:t>16.1.2023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1D8FAB-C0B7-4E44-B324-E45CDF8D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Esittäjän ja esityksen nimi  |  Julkisuus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74DEE3-B20E-47AC-82FD-6F5C10B3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7</a:t>
            </a:fld>
            <a:endParaRPr lang="fi-FI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2" name="Käsinkirjoitus 51">
                <a:extLst>
                  <a:ext uri="{FF2B5EF4-FFF2-40B4-BE49-F238E27FC236}">
                    <a16:creationId xmlns:a16="http://schemas.microsoft.com/office/drawing/2014/main" id="{4B6B3D65-4AEE-4C17-B779-8333BF83A302}"/>
                  </a:ext>
                </a:extLst>
              </p14:cNvPr>
              <p14:cNvContentPartPr/>
              <p14:nvPr/>
            </p14:nvContentPartPr>
            <p14:xfrm>
              <a:off x="2695447" y="3185880"/>
              <a:ext cx="45719" cy="360"/>
            </p14:xfrm>
          </p:contentPart>
        </mc:Choice>
        <mc:Fallback xmlns="">
          <p:pic>
            <p:nvPicPr>
              <p:cNvPr id="52" name="Käsinkirjoitus 51">
                <a:extLst>
                  <a:ext uri="{FF2B5EF4-FFF2-40B4-BE49-F238E27FC236}">
                    <a16:creationId xmlns:a16="http://schemas.microsoft.com/office/drawing/2014/main" id="{4B6B3D65-4AEE-4C17-B779-8333BF83A3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2472" y="3176880"/>
                <a:ext cx="228595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Käsinkirjoitus 52">
                <a:extLst>
                  <a:ext uri="{FF2B5EF4-FFF2-40B4-BE49-F238E27FC236}">
                    <a16:creationId xmlns:a16="http://schemas.microsoft.com/office/drawing/2014/main" id="{34523766-145B-42C1-9C10-45DFEC2046A2}"/>
                  </a:ext>
                </a:extLst>
              </p14:cNvPr>
              <p14:cNvContentPartPr/>
              <p14:nvPr/>
            </p14:nvContentPartPr>
            <p14:xfrm>
              <a:off x="3181087" y="3438240"/>
              <a:ext cx="45719" cy="5040"/>
            </p14:xfrm>
          </p:contentPart>
        </mc:Choice>
        <mc:Fallback xmlns="">
          <p:pic>
            <p:nvPicPr>
              <p:cNvPr id="53" name="Käsinkirjoitus 52">
                <a:extLst>
                  <a:ext uri="{FF2B5EF4-FFF2-40B4-BE49-F238E27FC236}">
                    <a16:creationId xmlns:a16="http://schemas.microsoft.com/office/drawing/2014/main" id="{34523766-145B-42C1-9C10-45DFEC2046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1674" y="3402240"/>
                <a:ext cx="124151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Käsinkirjoitus 53">
                <a:extLst>
                  <a:ext uri="{FF2B5EF4-FFF2-40B4-BE49-F238E27FC236}">
                    <a16:creationId xmlns:a16="http://schemas.microsoft.com/office/drawing/2014/main" id="{7B78AAA6-B918-4995-8A6B-214E695AC57A}"/>
                  </a:ext>
                </a:extLst>
              </p14:cNvPr>
              <p14:cNvContentPartPr/>
              <p14:nvPr/>
            </p14:nvContentPartPr>
            <p14:xfrm>
              <a:off x="3061927" y="3805080"/>
              <a:ext cx="45719" cy="12960"/>
            </p14:xfrm>
          </p:contentPart>
        </mc:Choice>
        <mc:Fallback xmlns="">
          <p:pic>
            <p:nvPicPr>
              <p:cNvPr id="54" name="Käsinkirjoitus 53">
                <a:extLst>
                  <a:ext uri="{FF2B5EF4-FFF2-40B4-BE49-F238E27FC236}">
                    <a16:creationId xmlns:a16="http://schemas.microsoft.com/office/drawing/2014/main" id="{7B78AAA6-B918-4995-8A6B-214E695AC5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5977" y="3787080"/>
                <a:ext cx="45719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Käsinkirjoitus 54">
                <a:extLst>
                  <a:ext uri="{FF2B5EF4-FFF2-40B4-BE49-F238E27FC236}">
                    <a16:creationId xmlns:a16="http://schemas.microsoft.com/office/drawing/2014/main" id="{72BA78A8-08FA-47CD-AFB0-1CD038174677}"/>
                  </a:ext>
                </a:extLst>
              </p14:cNvPr>
              <p14:cNvContentPartPr/>
              <p14:nvPr/>
            </p14:nvContentPartPr>
            <p14:xfrm>
              <a:off x="3024127" y="4100280"/>
              <a:ext cx="45719" cy="360"/>
            </p14:xfrm>
          </p:contentPart>
        </mc:Choice>
        <mc:Fallback xmlns="">
          <p:pic>
            <p:nvPicPr>
              <p:cNvPr id="55" name="Käsinkirjoitus 54">
                <a:extLst>
                  <a:ext uri="{FF2B5EF4-FFF2-40B4-BE49-F238E27FC236}">
                    <a16:creationId xmlns:a16="http://schemas.microsoft.com/office/drawing/2014/main" id="{72BA78A8-08FA-47CD-AFB0-1CD0381746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4917" y="4082280"/>
                <a:ext cx="83754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Käsinkirjoitus 55">
                <a:extLst>
                  <a:ext uri="{FF2B5EF4-FFF2-40B4-BE49-F238E27FC236}">
                    <a16:creationId xmlns:a16="http://schemas.microsoft.com/office/drawing/2014/main" id="{C59C2639-4FEF-40DA-9712-E6834112B385}"/>
                  </a:ext>
                </a:extLst>
              </p14:cNvPr>
              <p14:cNvContentPartPr/>
              <p14:nvPr/>
            </p14:nvContentPartPr>
            <p14:xfrm>
              <a:off x="2990647" y="4029000"/>
              <a:ext cx="45719" cy="360"/>
            </p14:xfrm>
          </p:contentPart>
        </mc:Choice>
        <mc:Fallback xmlns="">
          <p:pic>
            <p:nvPicPr>
              <p:cNvPr id="56" name="Käsinkirjoitus 55">
                <a:extLst>
                  <a:ext uri="{FF2B5EF4-FFF2-40B4-BE49-F238E27FC236}">
                    <a16:creationId xmlns:a16="http://schemas.microsoft.com/office/drawing/2014/main" id="{C59C2639-4FEF-40DA-9712-E6834112B3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4697" y="4011000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Käsinkirjoitus 56">
                <a:extLst>
                  <a:ext uri="{FF2B5EF4-FFF2-40B4-BE49-F238E27FC236}">
                    <a16:creationId xmlns:a16="http://schemas.microsoft.com/office/drawing/2014/main" id="{78BFF7FF-6818-4280-A1E0-2FA113F7DC08}"/>
                  </a:ext>
                </a:extLst>
              </p14:cNvPr>
              <p14:cNvContentPartPr/>
              <p14:nvPr/>
            </p14:nvContentPartPr>
            <p14:xfrm>
              <a:off x="2938447" y="3933600"/>
              <a:ext cx="45719" cy="360"/>
            </p14:xfrm>
          </p:contentPart>
        </mc:Choice>
        <mc:Fallback xmlns="">
          <p:pic>
            <p:nvPicPr>
              <p:cNvPr id="57" name="Käsinkirjoitus 56">
                <a:extLst>
                  <a:ext uri="{FF2B5EF4-FFF2-40B4-BE49-F238E27FC236}">
                    <a16:creationId xmlns:a16="http://schemas.microsoft.com/office/drawing/2014/main" id="{78BFF7FF-6818-4280-A1E0-2FA113F7DC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2497" y="3915600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8" name="Käsinkirjoitus 57">
                <a:extLst>
                  <a:ext uri="{FF2B5EF4-FFF2-40B4-BE49-F238E27FC236}">
                    <a16:creationId xmlns:a16="http://schemas.microsoft.com/office/drawing/2014/main" id="{55A26797-5FDA-48BB-9AEF-ABE1A80742A1}"/>
                  </a:ext>
                </a:extLst>
              </p14:cNvPr>
              <p14:cNvContentPartPr/>
              <p14:nvPr/>
            </p14:nvContentPartPr>
            <p14:xfrm>
              <a:off x="2900287" y="3857640"/>
              <a:ext cx="45719" cy="360"/>
            </p14:xfrm>
          </p:contentPart>
        </mc:Choice>
        <mc:Fallback xmlns="">
          <p:pic>
            <p:nvPicPr>
              <p:cNvPr id="58" name="Käsinkirjoitus 57">
                <a:extLst>
                  <a:ext uri="{FF2B5EF4-FFF2-40B4-BE49-F238E27FC236}">
                    <a16:creationId xmlns:a16="http://schemas.microsoft.com/office/drawing/2014/main" id="{55A26797-5FDA-48BB-9AEF-ABE1A80742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4337" y="3839640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Käsinkirjoitus 58">
                <a:extLst>
                  <a:ext uri="{FF2B5EF4-FFF2-40B4-BE49-F238E27FC236}">
                    <a16:creationId xmlns:a16="http://schemas.microsoft.com/office/drawing/2014/main" id="{12F5EDC1-FB0A-43BE-83BB-A243342DC451}"/>
                  </a:ext>
                </a:extLst>
              </p14:cNvPr>
              <p14:cNvContentPartPr/>
              <p14:nvPr/>
            </p14:nvContentPartPr>
            <p14:xfrm>
              <a:off x="3050595" y="4058973"/>
              <a:ext cx="45719" cy="360"/>
            </p14:xfrm>
          </p:contentPart>
        </mc:Choice>
        <mc:Fallback xmlns="">
          <p:pic>
            <p:nvPicPr>
              <p:cNvPr id="59" name="Käsinkirjoitus 58">
                <a:extLst>
                  <a:ext uri="{FF2B5EF4-FFF2-40B4-BE49-F238E27FC236}">
                    <a16:creationId xmlns:a16="http://schemas.microsoft.com/office/drawing/2014/main" id="{12F5EDC1-FB0A-43BE-83BB-A243342DC4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4645" y="4040973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0" name="Käsinkirjoitus 59">
                <a:extLst>
                  <a:ext uri="{FF2B5EF4-FFF2-40B4-BE49-F238E27FC236}">
                    <a16:creationId xmlns:a16="http://schemas.microsoft.com/office/drawing/2014/main" id="{865557A1-78E9-46F4-ABCF-730433C1025A}"/>
                  </a:ext>
                </a:extLst>
              </p14:cNvPr>
              <p14:cNvContentPartPr/>
              <p14:nvPr/>
            </p14:nvContentPartPr>
            <p14:xfrm>
              <a:off x="3016395" y="3981933"/>
              <a:ext cx="45719" cy="360"/>
            </p14:xfrm>
          </p:contentPart>
        </mc:Choice>
        <mc:Fallback xmlns="">
          <p:pic>
            <p:nvPicPr>
              <p:cNvPr id="60" name="Käsinkirjoitus 59">
                <a:extLst>
                  <a:ext uri="{FF2B5EF4-FFF2-40B4-BE49-F238E27FC236}">
                    <a16:creationId xmlns:a16="http://schemas.microsoft.com/office/drawing/2014/main" id="{865557A1-78E9-46F4-ABCF-730433C102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0445" y="3963933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Käsinkirjoitus 60">
                <a:extLst>
                  <a:ext uri="{FF2B5EF4-FFF2-40B4-BE49-F238E27FC236}">
                    <a16:creationId xmlns:a16="http://schemas.microsoft.com/office/drawing/2014/main" id="{24F19109-9FDB-42E9-967C-235B57B7EF81}"/>
                  </a:ext>
                </a:extLst>
              </p14:cNvPr>
              <p14:cNvContentPartPr/>
              <p14:nvPr/>
            </p14:nvContentPartPr>
            <p14:xfrm>
              <a:off x="2804549" y="3307468"/>
              <a:ext cx="45719" cy="2520"/>
            </p14:xfrm>
          </p:contentPart>
        </mc:Choice>
        <mc:Fallback xmlns="">
          <p:pic>
            <p:nvPicPr>
              <p:cNvPr id="61" name="Käsinkirjoitus 60">
                <a:extLst>
                  <a:ext uri="{FF2B5EF4-FFF2-40B4-BE49-F238E27FC236}">
                    <a16:creationId xmlns:a16="http://schemas.microsoft.com/office/drawing/2014/main" id="{24F19109-9FDB-42E9-967C-235B57B7EF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82778" y="3289468"/>
                <a:ext cx="88825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Käsinkirjoitus 61">
                <a:extLst>
                  <a:ext uri="{FF2B5EF4-FFF2-40B4-BE49-F238E27FC236}">
                    <a16:creationId xmlns:a16="http://schemas.microsoft.com/office/drawing/2014/main" id="{32FD765C-D2BF-4B99-A0E6-83780C328941}"/>
                  </a:ext>
                </a:extLst>
              </p14:cNvPr>
              <p14:cNvContentPartPr/>
              <p14:nvPr/>
            </p14:nvContentPartPr>
            <p14:xfrm>
              <a:off x="2967269" y="4089388"/>
              <a:ext cx="45719" cy="360"/>
            </p14:xfrm>
          </p:contentPart>
        </mc:Choice>
        <mc:Fallback xmlns="">
          <p:pic>
            <p:nvPicPr>
              <p:cNvPr id="62" name="Käsinkirjoitus 61">
                <a:extLst>
                  <a:ext uri="{FF2B5EF4-FFF2-40B4-BE49-F238E27FC236}">
                    <a16:creationId xmlns:a16="http://schemas.microsoft.com/office/drawing/2014/main" id="{32FD765C-D2BF-4B99-A0E6-83780C3289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1319" y="4071388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" name="Käsinkirjoitus 62">
                <a:extLst>
                  <a:ext uri="{FF2B5EF4-FFF2-40B4-BE49-F238E27FC236}">
                    <a16:creationId xmlns:a16="http://schemas.microsoft.com/office/drawing/2014/main" id="{61235E94-52B4-4E76-91F0-EE9A8708B1A1}"/>
                  </a:ext>
                </a:extLst>
              </p14:cNvPr>
              <p14:cNvContentPartPr/>
              <p14:nvPr/>
            </p14:nvContentPartPr>
            <p14:xfrm>
              <a:off x="3006509" y="4150948"/>
              <a:ext cx="45719" cy="360"/>
            </p14:xfrm>
          </p:contentPart>
        </mc:Choice>
        <mc:Fallback xmlns="">
          <p:pic>
            <p:nvPicPr>
              <p:cNvPr id="63" name="Käsinkirjoitus 62">
                <a:extLst>
                  <a:ext uri="{FF2B5EF4-FFF2-40B4-BE49-F238E27FC236}">
                    <a16:creationId xmlns:a16="http://schemas.microsoft.com/office/drawing/2014/main" id="{61235E94-52B4-4E76-91F0-EE9A8708B1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559" y="4132948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4" name="Käsinkirjoitus 63">
                <a:extLst>
                  <a:ext uri="{FF2B5EF4-FFF2-40B4-BE49-F238E27FC236}">
                    <a16:creationId xmlns:a16="http://schemas.microsoft.com/office/drawing/2014/main" id="{64A74EBD-A163-4023-8D71-AC2532342D96}"/>
                  </a:ext>
                </a:extLst>
              </p14:cNvPr>
              <p14:cNvContentPartPr/>
              <p14:nvPr/>
            </p14:nvContentPartPr>
            <p14:xfrm>
              <a:off x="3562221" y="3777487"/>
              <a:ext cx="45719" cy="360"/>
            </p14:xfrm>
          </p:contentPart>
        </mc:Choice>
        <mc:Fallback xmlns="">
          <p:pic>
            <p:nvPicPr>
              <p:cNvPr id="64" name="Käsinkirjoitus 63">
                <a:extLst>
                  <a:ext uri="{FF2B5EF4-FFF2-40B4-BE49-F238E27FC236}">
                    <a16:creationId xmlns:a16="http://schemas.microsoft.com/office/drawing/2014/main" id="{64A74EBD-A163-4023-8D71-AC2532342D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6271" y="375948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5" name="Käsinkirjoitus 64">
                <a:extLst>
                  <a:ext uri="{FF2B5EF4-FFF2-40B4-BE49-F238E27FC236}">
                    <a16:creationId xmlns:a16="http://schemas.microsoft.com/office/drawing/2014/main" id="{703B4072-A512-426E-A76C-C86370157E53}"/>
                  </a:ext>
                </a:extLst>
              </p14:cNvPr>
              <p14:cNvContentPartPr/>
              <p14:nvPr/>
            </p14:nvContentPartPr>
            <p14:xfrm>
              <a:off x="3565461" y="3787927"/>
              <a:ext cx="45719" cy="360"/>
            </p14:xfrm>
          </p:contentPart>
        </mc:Choice>
        <mc:Fallback xmlns="">
          <p:pic>
            <p:nvPicPr>
              <p:cNvPr id="65" name="Käsinkirjoitus 64">
                <a:extLst>
                  <a:ext uri="{FF2B5EF4-FFF2-40B4-BE49-F238E27FC236}">
                    <a16:creationId xmlns:a16="http://schemas.microsoft.com/office/drawing/2014/main" id="{703B4072-A512-426E-A76C-C86370157E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9511" y="37699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" name="Käsinkirjoitus 65">
                <a:extLst>
                  <a:ext uri="{FF2B5EF4-FFF2-40B4-BE49-F238E27FC236}">
                    <a16:creationId xmlns:a16="http://schemas.microsoft.com/office/drawing/2014/main" id="{42E87070-4ADF-46D7-B356-6521B3AB3E56}"/>
                  </a:ext>
                </a:extLst>
              </p14:cNvPr>
              <p14:cNvContentPartPr/>
              <p14:nvPr/>
            </p14:nvContentPartPr>
            <p14:xfrm>
              <a:off x="3466821" y="3787927"/>
              <a:ext cx="45719" cy="360"/>
            </p14:xfrm>
          </p:contentPart>
        </mc:Choice>
        <mc:Fallback xmlns="">
          <p:pic>
            <p:nvPicPr>
              <p:cNvPr id="66" name="Käsinkirjoitus 65">
                <a:extLst>
                  <a:ext uri="{FF2B5EF4-FFF2-40B4-BE49-F238E27FC236}">
                    <a16:creationId xmlns:a16="http://schemas.microsoft.com/office/drawing/2014/main" id="{42E87070-4ADF-46D7-B356-6521B3AB3E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0871" y="37699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7" name="Käsinkirjoitus 66">
                <a:extLst>
                  <a:ext uri="{FF2B5EF4-FFF2-40B4-BE49-F238E27FC236}">
                    <a16:creationId xmlns:a16="http://schemas.microsoft.com/office/drawing/2014/main" id="{49E95326-73E2-4AE0-9217-F997D566B405}"/>
                  </a:ext>
                </a:extLst>
              </p14:cNvPr>
              <p14:cNvContentPartPr/>
              <p14:nvPr/>
            </p14:nvContentPartPr>
            <p14:xfrm>
              <a:off x="3375021" y="3791527"/>
              <a:ext cx="45719" cy="360"/>
            </p14:xfrm>
          </p:contentPart>
        </mc:Choice>
        <mc:Fallback xmlns="">
          <p:pic>
            <p:nvPicPr>
              <p:cNvPr id="67" name="Käsinkirjoitus 66">
                <a:extLst>
                  <a:ext uri="{FF2B5EF4-FFF2-40B4-BE49-F238E27FC236}">
                    <a16:creationId xmlns:a16="http://schemas.microsoft.com/office/drawing/2014/main" id="{49E95326-73E2-4AE0-9217-F997D566B4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9071" y="37735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" name="Käsinkirjoitus 67">
                <a:extLst>
                  <a:ext uri="{FF2B5EF4-FFF2-40B4-BE49-F238E27FC236}">
                    <a16:creationId xmlns:a16="http://schemas.microsoft.com/office/drawing/2014/main" id="{893AED50-3339-4D93-8A5B-90D228C29C06}"/>
                  </a:ext>
                </a:extLst>
              </p14:cNvPr>
              <p14:cNvContentPartPr/>
              <p14:nvPr/>
            </p14:nvContentPartPr>
            <p14:xfrm>
              <a:off x="3276021" y="3791527"/>
              <a:ext cx="45719" cy="360"/>
            </p14:xfrm>
          </p:contentPart>
        </mc:Choice>
        <mc:Fallback xmlns="">
          <p:pic>
            <p:nvPicPr>
              <p:cNvPr id="68" name="Käsinkirjoitus 67">
                <a:extLst>
                  <a:ext uri="{FF2B5EF4-FFF2-40B4-BE49-F238E27FC236}">
                    <a16:creationId xmlns:a16="http://schemas.microsoft.com/office/drawing/2014/main" id="{893AED50-3339-4D93-8A5B-90D228C29C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0071" y="37735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9" name="Käsinkirjoitus 68">
                <a:extLst>
                  <a:ext uri="{FF2B5EF4-FFF2-40B4-BE49-F238E27FC236}">
                    <a16:creationId xmlns:a16="http://schemas.microsoft.com/office/drawing/2014/main" id="{FD295A4D-B797-4BE7-B7CE-4730C5F5F523}"/>
                  </a:ext>
                </a:extLst>
              </p14:cNvPr>
              <p14:cNvContentPartPr/>
              <p14:nvPr/>
            </p14:nvContentPartPr>
            <p14:xfrm>
              <a:off x="3184221" y="3798727"/>
              <a:ext cx="45719" cy="360"/>
            </p14:xfrm>
          </p:contentPart>
        </mc:Choice>
        <mc:Fallback xmlns="">
          <p:pic>
            <p:nvPicPr>
              <p:cNvPr id="69" name="Käsinkirjoitus 68">
                <a:extLst>
                  <a:ext uri="{FF2B5EF4-FFF2-40B4-BE49-F238E27FC236}">
                    <a16:creationId xmlns:a16="http://schemas.microsoft.com/office/drawing/2014/main" id="{FD295A4D-B797-4BE7-B7CE-4730C5F5F52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8271" y="37807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0" name="Käsinkirjoitus 69">
                <a:extLst>
                  <a:ext uri="{FF2B5EF4-FFF2-40B4-BE49-F238E27FC236}">
                    <a16:creationId xmlns:a16="http://schemas.microsoft.com/office/drawing/2014/main" id="{F0D01A2C-6C67-46AF-94A6-15593093A1F7}"/>
                  </a:ext>
                </a:extLst>
              </p14:cNvPr>
              <p14:cNvContentPartPr/>
              <p14:nvPr/>
            </p14:nvContentPartPr>
            <p14:xfrm>
              <a:off x="3103221" y="3802327"/>
              <a:ext cx="45719" cy="360"/>
            </p14:xfrm>
          </p:contentPart>
        </mc:Choice>
        <mc:Fallback xmlns="">
          <p:pic>
            <p:nvPicPr>
              <p:cNvPr id="70" name="Käsinkirjoitus 69">
                <a:extLst>
                  <a:ext uri="{FF2B5EF4-FFF2-40B4-BE49-F238E27FC236}">
                    <a16:creationId xmlns:a16="http://schemas.microsoft.com/office/drawing/2014/main" id="{F0D01A2C-6C67-46AF-94A6-15593093A1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7271" y="37843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" name="Käsinkirjoitus 70">
                <a:extLst>
                  <a:ext uri="{FF2B5EF4-FFF2-40B4-BE49-F238E27FC236}">
                    <a16:creationId xmlns:a16="http://schemas.microsoft.com/office/drawing/2014/main" id="{189D4769-7D79-4987-8634-ED10BD19B276}"/>
                  </a:ext>
                </a:extLst>
              </p14:cNvPr>
              <p14:cNvContentPartPr/>
              <p14:nvPr/>
            </p14:nvContentPartPr>
            <p14:xfrm>
              <a:off x="3569354" y="3888587"/>
              <a:ext cx="45719" cy="360"/>
            </p14:xfrm>
          </p:contentPart>
        </mc:Choice>
        <mc:Fallback xmlns="">
          <p:pic>
            <p:nvPicPr>
              <p:cNvPr id="71" name="Käsinkirjoitus 70">
                <a:extLst>
                  <a:ext uri="{FF2B5EF4-FFF2-40B4-BE49-F238E27FC236}">
                    <a16:creationId xmlns:a16="http://schemas.microsoft.com/office/drawing/2014/main" id="{189D4769-7D79-4987-8634-ED10BD19B27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3404" y="387058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Käsinkirjoitus 71">
                <a:extLst>
                  <a:ext uri="{FF2B5EF4-FFF2-40B4-BE49-F238E27FC236}">
                    <a16:creationId xmlns:a16="http://schemas.microsoft.com/office/drawing/2014/main" id="{223EA139-9655-49E8-89FF-B059C8D7B057}"/>
                  </a:ext>
                </a:extLst>
              </p14:cNvPr>
              <p14:cNvContentPartPr/>
              <p14:nvPr/>
            </p14:nvContentPartPr>
            <p14:xfrm>
              <a:off x="3488354" y="3896147"/>
              <a:ext cx="45719" cy="360"/>
            </p14:xfrm>
          </p:contentPart>
        </mc:Choice>
        <mc:Fallback xmlns="">
          <p:pic>
            <p:nvPicPr>
              <p:cNvPr id="72" name="Käsinkirjoitus 71">
                <a:extLst>
                  <a:ext uri="{FF2B5EF4-FFF2-40B4-BE49-F238E27FC236}">
                    <a16:creationId xmlns:a16="http://schemas.microsoft.com/office/drawing/2014/main" id="{223EA139-9655-49E8-89FF-B059C8D7B0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2404" y="38781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3" name="Käsinkirjoitus 72">
                <a:extLst>
                  <a:ext uri="{FF2B5EF4-FFF2-40B4-BE49-F238E27FC236}">
                    <a16:creationId xmlns:a16="http://schemas.microsoft.com/office/drawing/2014/main" id="{22069F73-8B0C-4D33-8D79-DFE86525BA74}"/>
                  </a:ext>
                </a:extLst>
              </p14:cNvPr>
              <p14:cNvContentPartPr/>
              <p14:nvPr/>
            </p14:nvContentPartPr>
            <p14:xfrm>
              <a:off x="3396554" y="3896147"/>
              <a:ext cx="45719" cy="360"/>
            </p14:xfrm>
          </p:contentPart>
        </mc:Choice>
        <mc:Fallback xmlns="">
          <p:pic>
            <p:nvPicPr>
              <p:cNvPr id="73" name="Käsinkirjoitus 72">
                <a:extLst>
                  <a:ext uri="{FF2B5EF4-FFF2-40B4-BE49-F238E27FC236}">
                    <a16:creationId xmlns:a16="http://schemas.microsoft.com/office/drawing/2014/main" id="{22069F73-8B0C-4D33-8D79-DFE86525BA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0604" y="38781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4" name="Käsinkirjoitus 73">
                <a:extLst>
                  <a:ext uri="{FF2B5EF4-FFF2-40B4-BE49-F238E27FC236}">
                    <a16:creationId xmlns:a16="http://schemas.microsoft.com/office/drawing/2014/main" id="{45DB1646-2F05-4B63-BA61-29BDECF1650E}"/>
                  </a:ext>
                </a:extLst>
              </p14:cNvPr>
              <p14:cNvContentPartPr/>
              <p14:nvPr/>
            </p14:nvContentPartPr>
            <p14:xfrm>
              <a:off x="3312314" y="3903347"/>
              <a:ext cx="45719" cy="360"/>
            </p14:xfrm>
          </p:contentPart>
        </mc:Choice>
        <mc:Fallback xmlns="">
          <p:pic>
            <p:nvPicPr>
              <p:cNvPr id="74" name="Käsinkirjoitus 73">
                <a:extLst>
                  <a:ext uri="{FF2B5EF4-FFF2-40B4-BE49-F238E27FC236}">
                    <a16:creationId xmlns:a16="http://schemas.microsoft.com/office/drawing/2014/main" id="{45DB1646-2F05-4B63-BA61-29BDECF165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6364" y="38853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5" name="Käsinkirjoitus 74">
                <a:extLst>
                  <a:ext uri="{FF2B5EF4-FFF2-40B4-BE49-F238E27FC236}">
                    <a16:creationId xmlns:a16="http://schemas.microsoft.com/office/drawing/2014/main" id="{DC736C57-2933-4970-80A9-601421E0F373}"/>
                  </a:ext>
                </a:extLst>
              </p14:cNvPr>
              <p14:cNvContentPartPr/>
              <p14:nvPr/>
            </p14:nvContentPartPr>
            <p14:xfrm>
              <a:off x="3490242" y="3875873"/>
              <a:ext cx="45719" cy="20880"/>
            </p14:xfrm>
          </p:contentPart>
        </mc:Choice>
        <mc:Fallback xmlns="">
          <p:pic>
            <p:nvPicPr>
              <p:cNvPr id="75" name="Käsinkirjoitus 74">
                <a:extLst>
                  <a:ext uri="{FF2B5EF4-FFF2-40B4-BE49-F238E27FC236}">
                    <a16:creationId xmlns:a16="http://schemas.microsoft.com/office/drawing/2014/main" id="{DC736C57-2933-4970-80A9-601421E0F37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70190" y="3857873"/>
                <a:ext cx="85422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6" name="Käsinkirjoitus 75">
                <a:extLst>
                  <a:ext uri="{FF2B5EF4-FFF2-40B4-BE49-F238E27FC236}">
                    <a16:creationId xmlns:a16="http://schemas.microsoft.com/office/drawing/2014/main" id="{B5AEC7B4-8D33-4054-9133-BFD7B707F86B}"/>
                  </a:ext>
                </a:extLst>
              </p14:cNvPr>
              <p14:cNvContentPartPr/>
              <p14:nvPr/>
            </p14:nvContentPartPr>
            <p14:xfrm>
              <a:off x="3571962" y="3862193"/>
              <a:ext cx="45719" cy="34560"/>
            </p14:xfrm>
          </p:contentPart>
        </mc:Choice>
        <mc:Fallback xmlns="">
          <p:pic>
            <p:nvPicPr>
              <p:cNvPr id="76" name="Käsinkirjoitus 75">
                <a:extLst>
                  <a:ext uri="{FF2B5EF4-FFF2-40B4-BE49-F238E27FC236}">
                    <a16:creationId xmlns:a16="http://schemas.microsoft.com/office/drawing/2014/main" id="{B5AEC7B4-8D33-4054-9133-BFD7B707F86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53225" y="3844193"/>
                <a:ext cx="82819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7" name="Käsinkirjoitus 76">
                <a:extLst>
                  <a:ext uri="{FF2B5EF4-FFF2-40B4-BE49-F238E27FC236}">
                    <a16:creationId xmlns:a16="http://schemas.microsoft.com/office/drawing/2014/main" id="{9092146B-24B2-4E94-9847-D6ED7D64919E}"/>
                  </a:ext>
                </a:extLst>
              </p14:cNvPr>
              <p14:cNvContentPartPr/>
              <p14:nvPr/>
            </p14:nvContentPartPr>
            <p14:xfrm>
              <a:off x="3621146" y="3657364"/>
              <a:ext cx="45719" cy="360"/>
            </p14:xfrm>
          </p:contentPart>
        </mc:Choice>
        <mc:Fallback xmlns="">
          <p:pic>
            <p:nvPicPr>
              <p:cNvPr id="77" name="Käsinkirjoitus 76">
                <a:extLst>
                  <a:ext uri="{FF2B5EF4-FFF2-40B4-BE49-F238E27FC236}">
                    <a16:creationId xmlns:a16="http://schemas.microsoft.com/office/drawing/2014/main" id="{9092146B-24B2-4E94-9847-D6ED7D6491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35196" y="363936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8" name="Käsinkirjoitus 77">
                <a:extLst>
                  <a:ext uri="{FF2B5EF4-FFF2-40B4-BE49-F238E27FC236}">
                    <a16:creationId xmlns:a16="http://schemas.microsoft.com/office/drawing/2014/main" id="{131A0B3A-1CBC-4C81-BD23-A7FC56B14B94}"/>
                  </a:ext>
                </a:extLst>
              </p14:cNvPr>
              <p14:cNvContentPartPr/>
              <p14:nvPr/>
            </p14:nvContentPartPr>
            <p14:xfrm>
              <a:off x="3568586" y="3877684"/>
              <a:ext cx="45719" cy="360"/>
            </p14:xfrm>
          </p:contentPart>
        </mc:Choice>
        <mc:Fallback xmlns="">
          <p:pic>
            <p:nvPicPr>
              <p:cNvPr id="78" name="Käsinkirjoitus 77">
                <a:extLst>
                  <a:ext uri="{FF2B5EF4-FFF2-40B4-BE49-F238E27FC236}">
                    <a16:creationId xmlns:a16="http://schemas.microsoft.com/office/drawing/2014/main" id="{131A0B3A-1CBC-4C81-BD23-A7FC56B14B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2636" y="385968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9" name="Käsinkirjoitus 78">
                <a:extLst>
                  <a:ext uri="{FF2B5EF4-FFF2-40B4-BE49-F238E27FC236}">
                    <a16:creationId xmlns:a16="http://schemas.microsoft.com/office/drawing/2014/main" id="{53AAB768-37E7-41FB-99F6-E4145EBB75E4}"/>
                  </a:ext>
                </a:extLst>
              </p14:cNvPr>
              <p14:cNvContentPartPr/>
              <p14:nvPr/>
            </p14:nvContentPartPr>
            <p14:xfrm>
              <a:off x="3486506" y="3884524"/>
              <a:ext cx="45719" cy="360"/>
            </p14:xfrm>
          </p:contentPart>
        </mc:Choice>
        <mc:Fallback xmlns="">
          <p:pic>
            <p:nvPicPr>
              <p:cNvPr id="79" name="Käsinkirjoitus 78">
                <a:extLst>
                  <a:ext uri="{FF2B5EF4-FFF2-40B4-BE49-F238E27FC236}">
                    <a16:creationId xmlns:a16="http://schemas.microsoft.com/office/drawing/2014/main" id="{53AAB768-37E7-41FB-99F6-E4145EBB75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0556" y="386652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0" name="Käsinkirjoitus 79">
                <a:extLst>
                  <a:ext uri="{FF2B5EF4-FFF2-40B4-BE49-F238E27FC236}">
                    <a16:creationId xmlns:a16="http://schemas.microsoft.com/office/drawing/2014/main" id="{F0CAB969-6D91-4419-B6C1-A1417B2438A0}"/>
                  </a:ext>
                </a:extLst>
              </p14:cNvPr>
              <p14:cNvContentPartPr/>
              <p14:nvPr/>
            </p14:nvContentPartPr>
            <p14:xfrm>
              <a:off x="3534536" y="3948664"/>
              <a:ext cx="45719" cy="360"/>
            </p14:xfrm>
          </p:contentPart>
        </mc:Choice>
        <mc:Fallback xmlns="">
          <p:pic>
            <p:nvPicPr>
              <p:cNvPr id="80" name="Käsinkirjoitus 79">
                <a:extLst>
                  <a:ext uri="{FF2B5EF4-FFF2-40B4-BE49-F238E27FC236}">
                    <a16:creationId xmlns:a16="http://schemas.microsoft.com/office/drawing/2014/main" id="{F0CAB969-6D91-4419-B6C1-A1417B2438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8586" y="393066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1" name="Käsinkirjoitus 80">
                <a:extLst>
                  <a:ext uri="{FF2B5EF4-FFF2-40B4-BE49-F238E27FC236}">
                    <a16:creationId xmlns:a16="http://schemas.microsoft.com/office/drawing/2014/main" id="{42D824D4-7079-4D87-AFE2-A239BAA0BFFC}"/>
                  </a:ext>
                </a:extLst>
              </p14:cNvPr>
              <p14:cNvContentPartPr/>
              <p14:nvPr/>
            </p14:nvContentPartPr>
            <p14:xfrm>
              <a:off x="3457136" y="3748504"/>
              <a:ext cx="45719" cy="360"/>
            </p14:xfrm>
          </p:contentPart>
        </mc:Choice>
        <mc:Fallback xmlns="">
          <p:pic>
            <p:nvPicPr>
              <p:cNvPr id="81" name="Käsinkirjoitus 80">
                <a:extLst>
                  <a:ext uri="{FF2B5EF4-FFF2-40B4-BE49-F238E27FC236}">
                    <a16:creationId xmlns:a16="http://schemas.microsoft.com/office/drawing/2014/main" id="{42D824D4-7079-4D87-AFE2-A239BAA0BFF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71186" y="373050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" name="Käsinkirjoitus 81">
                <a:extLst>
                  <a:ext uri="{FF2B5EF4-FFF2-40B4-BE49-F238E27FC236}">
                    <a16:creationId xmlns:a16="http://schemas.microsoft.com/office/drawing/2014/main" id="{12EDF528-CB81-4EC2-BA5F-41E79AC5710F}"/>
                  </a:ext>
                </a:extLst>
              </p14:cNvPr>
              <p14:cNvContentPartPr/>
              <p14:nvPr/>
            </p14:nvContentPartPr>
            <p14:xfrm>
              <a:off x="3439136" y="3955864"/>
              <a:ext cx="45719" cy="2160"/>
            </p14:xfrm>
          </p:contentPart>
        </mc:Choice>
        <mc:Fallback xmlns="">
          <p:pic>
            <p:nvPicPr>
              <p:cNvPr id="82" name="Käsinkirjoitus 81">
                <a:extLst>
                  <a:ext uri="{FF2B5EF4-FFF2-40B4-BE49-F238E27FC236}">
                    <a16:creationId xmlns:a16="http://schemas.microsoft.com/office/drawing/2014/main" id="{12EDF528-CB81-4EC2-BA5F-41E79AC571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53186" y="3937864"/>
                <a:ext cx="45719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3" name="Käsinkirjoitus 82">
                <a:extLst>
                  <a:ext uri="{FF2B5EF4-FFF2-40B4-BE49-F238E27FC236}">
                    <a16:creationId xmlns:a16="http://schemas.microsoft.com/office/drawing/2014/main" id="{4C95D6BC-F778-4FF9-B171-3AF14F3211BC}"/>
                  </a:ext>
                </a:extLst>
              </p14:cNvPr>
              <p14:cNvContentPartPr/>
              <p14:nvPr/>
            </p14:nvContentPartPr>
            <p14:xfrm>
              <a:off x="3726626" y="3917287"/>
              <a:ext cx="45719" cy="360"/>
            </p14:xfrm>
          </p:contentPart>
        </mc:Choice>
        <mc:Fallback xmlns="">
          <p:pic>
            <p:nvPicPr>
              <p:cNvPr id="83" name="Käsinkirjoitus 82">
                <a:extLst>
                  <a:ext uri="{FF2B5EF4-FFF2-40B4-BE49-F238E27FC236}">
                    <a16:creationId xmlns:a16="http://schemas.microsoft.com/office/drawing/2014/main" id="{4C95D6BC-F778-4FF9-B171-3AF14F3211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0676" y="389928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4" name="Käsinkirjoitus 83">
                <a:extLst>
                  <a:ext uri="{FF2B5EF4-FFF2-40B4-BE49-F238E27FC236}">
                    <a16:creationId xmlns:a16="http://schemas.microsoft.com/office/drawing/2014/main" id="{ADEF789A-A12A-4991-B267-39F5ECDDDA33}"/>
                  </a:ext>
                </a:extLst>
              </p14:cNvPr>
              <p14:cNvContentPartPr/>
              <p14:nvPr/>
            </p14:nvContentPartPr>
            <p14:xfrm>
              <a:off x="3834986" y="3903967"/>
              <a:ext cx="45719" cy="360"/>
            </p14:xfrm>
          </p:contentPart>
        </mc:Choice>
        <mc:Fallback xmlns="">
          <p:pic>
            <p:nvPicPr>
              <p:cNvPr id="84" name="Käsinkirjoitus 83">
                <a:extLst>
                  <a:ext uri="{FF2B5EF4-FFF2-40B4-BE49-F238E27FC236}">
                    <a16:creationId xmlns:a16="http://schemas.microsoft.com/office/drawing/2014/main" id="{ADEF789A-A12A-4991-B267-39F5ECDDDA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9036" y="388596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Käsinkirjoitus 84">
                <a:extLst>
                  <a:ext uri="{FF2B5EF4-FFF2-40B4-BE49-F238E27FC236}">
                    <a16:creationId xmlns:a16="http://schemas.microsoft.com/office/drawing/2014/main" id="{B132C258-7D3B-4607-BD4E-1354406C48C1}"/>
                  </a:ext>
                </a:extLst>
              </p14:cNvPr>
              <p14:cNvContentPartPr/>
              <p14:nvPr/>
            </p14:nvContentPartPr>
            <p14:xfrm>
              <a:off x="3946946" y="3894247"/>
              <a:ext cx="45719" cy="360"/>
            </p14:xfrm>
          </p:contentPart>
        </mc:Choice>
        <mc:Fallback xmlns="">
          <p:pic>
            <p:nvPicPr>
              <p:cNvPr id="85" name="Käsinkirjoitus 84">
                <a:extLst>
                  <a:ext uri="{FF2B5EF4-FFF2-40B4-BE49-F238E27FC236}">
                    <a16:creationId xmlns:a16="http://schemas.microsoft.com/office/drawing/2014/main" id="{B132C258-7D3B-4607-BD4E-1354406C48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60996" y="387624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6" name="Käsinkirjoitus 85">
                <a:extLst>
                  <a:ext uri="{FF2B5EF4-FFF2-40B4-BE49-F238E27FC236}">
                    <a16:creationId xmlns:a16="http://schemas.microsoft.com/office/drawing/2014/main" id="{CC16F02A-9024-41DE-B2CF-B2965AE41EC6}"/>
                  </a:ext>
                </a:extLst>
              </p14:cNvPr>
              <p14:cNvContentPartPr/>
              <p14:nvPr/>
            </p14:nvContentPartPr>
            <p14:xfrm>
              <a:off x="4062146" y="3884527"/>
              <a:ext cx="45719" cy="360"/>
            </p14:xfrm>
          </p:contentPart>
        </mc:Choice>
        <mc:Fallback xmlns="">
          <p:pic>
            <p:nvPicPr>
              <p:cNvPr id="86" name="Käsinkirjoitus 85">
                <a:extLst>
                  <a:ext uri="{FF2B5EF4-FFF2-40B4-BE49-F238E27FC236}">
                    <a16:creationId xmlns:a16="http://schemas.microsoft.com/office/drawing/2014/main" id="{CC16F02A-9024-41DE-B2CF-B2965AE41E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6196" y="3866527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7" name="Käsinkirjoitus 86">
                <a:extLst>
                  <a:ext uri="{FF2B5EF4-FFF2-40B4-BE49-F238E27FC236}">
                    <a16:creationId xmlns:a16="http://schemas.microsoft.com/office/drawing/2014/main" id="{5B2CCF62-D1BC-418F-B894-E56935A64418}"/>
                  </a:ext>
                </a:extLst>
              </p14:cNvPr>
              <p14:cNvContentPartPr/>
              <p14:nvPr/>
            </p14:nvContentPartPr>
            <p14:xfrm>
              <a:off x="4176986" y="3867967"/>
              <a:ext cx="45719" cy="360"/>
            </p14:xfrm>
          </p:contentPart>
        </mc:Choice>
        <mc:Fallback xmlns="">
          <p:pic>
            <p:nvPicPr>
              <p:cNvPr id="87" name="Käsinkirjoitus 86">
                <a:extLst>
                  <a:ext uri="{FF2B5EF4-FFF2-40B4-BE49-F238E27FC236}">
                    <a16:creationId xmlns:a16="http://schemas.microsoft.com/office/drawing/2014/main" id="{5B2CCF62-D1BC-418F-B894-E56935A644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91036" y="3849967"/>
                <a:ext cx="45719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Ryhmä 87">
            <a:extLst>
              <a:ext uri="{FF2B5EF4-FFF2-40B4-BE49-F238E27FC236}">
                <a16:creationId xmlns:a16="http://schemas.microsoft.com/office/drawing/2014/main" id="{651A89CC-802F-4EFB-9DE5-2E32001D619D}"/>
              </a:ext>
            </a:extLst>
          </p:cNvPr>
          <p:cNvGrpSpPr/>
          <p:nvPr/>
        </p:nvGrpSpPr>
        <p:grpSpPr>
          <a:xfrm>
            <a:off x="508508" y="1184684"/>
            <a:ext cx="45719" cy="12600"/>
            <a:chOff x="508509" y="1184684"/>
            <a:chExt cx="9000" cy="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BB287C34-F365-4589-AAC4-FBA82B3AB0EB}"/>
                    </a:ext>
                  </a:extLst>
                </p14:cNvPr>
                <p14:cNvContentPartPr/>
                <p14:nvPr/>
              </p14:nvContentPartPr>
              <p14:xfrm>
                <a:off x="508509" y="1184684"/>
                <a:ext cx="2880" cy="360"/>
              </p14:xfrm>
            </p:contentPart>
          </mc:Choice>
          <mc:Fallback xmlns=""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1D39DEAD-F929-46A3-BDC0-BC3824F9579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0869" y="1167044"/>
                  <a:ext cx="38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DFC64659-BC6B-423A-A6FE-32C27EE8467B}"/>
                    </a:ext>
                  </a:extLst>
                </p14:cNvPr>
                <p14:cNvContentPartPr/>
                <p14:nvPr/>
              </p14:nvContentPartPr>
              <p14:xfrm>
                <a:off x="517149" y="1196924"/>
                <a:ext cx="360" cy="360"/>
              </p14:xfrm>
            </p:contentPart>
          </mc:Choice>
          <mc:Fallback xmlns=""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7C760D5C-BDC9-479D-BE8E-EAD0C51ECE9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9509" y="11789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1" name="Käsinkirjoitus 90">
                <a:extLst>
                  <a:ext uri="{FF2B5EF4-FFF2-40B4-BE49-F238E27FC236}">
                    <a16:creationId xmlns:a16="http://schemas.microsoft.com/office/drawing/2014/main" id="{F5481654-FE82-4FE1-B582-200131D1033B}"/>
                  </a:ext>
                </a:extLst>
              </p14:cNvPr>
              <p14:cNvContentPartPr/>
              <p14:nvPr/>
            </p14:nvContentPartPr>
            <p14:xfrm>
              <a:off x="1202948" y="1365404"/>
              <a:ext cx="45719" cy="360"/>
            </p14:xfrm>
          </p:contentPart>
        </mc:Choice>
        <mc:Fallback xmlns="">
          <p:pic>
            <p:nvPicPr>
              <p:cNvPr id="91" name="Käsinkirjoitus 90">
                <a:extLst>
                  <a:ext uri="{FF2B5EF4-FFF2-40B4-BE49-F238E27FC236}">
                    <a16:creationId xmlns:a16="http://schemas.microsoft.com/office/drawing/2014/main" id="{F5481654-FE82-4FE1-B582-200131D103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083002" y="134740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2" name="Käsinkirjoitus 91">
                <a:extLst>
                  <a:ext uri="{FF2B5EF4-FFF2-40B4-BE49-F238E27FC236}">
                    <a16:creationId xmlns:a16="http://schemas.microsoft.com/office/drawing/2014/main" id="{70DF7724-4747-48AA-A9D7-4549150FE929}"/>
                  </a:ext>
                </a:extLst>
              </p14:cNvPr>
              <p14:cNvContentPartPr/>
              <p14:nvPr/>
            </p14:nvContentPartPr>
            <p14:xfrm>
              <a:off x="1202948" y="1184684"/>
              <a:ext cx="45719" cy="360"/>
            </p14:xfrm>
          </p:contentPart>
        </mc:Choice>
        <mc:Fallback xmlns="">
          <p:pic>
            <p:nvPicPr>
              <p:cNvPr id="92" name="Käsinkirjoitus 91">
                <a:extLst>
                  <a:ext uri="{FF2B5EF4-FFF2-40B4-BE49-F238E27FC236}">
                    <a16:creationId xmlns:a16="http://schemas.microsoft.com/office/drawing/2014/main" id="{70DF7724-4747-48AA-A9D7-4549150FE9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083002" y="1166684"/>
                <a:ext cx="45719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3" name="Käsinkirjoitus 92">
                <a:extLst>
                  <a:ext uri="{FF2B5EF4-FFF2-40B4-BE49-F238E27FC236}">
                    <a16:creationId xmlns:a16="http://schemas.microsoft.com/office/drawing/2014/main" id="{45212601-AEA8-4197-A50D-320EED6FD474}"/>
                  </a:ext>
                </a:extLst>
              </p14:cNvPr>
              <p14:cNvContentPartPr/>
              <p14:nvPr/>
            </p14:nvContentPartPr>
            <p14:xfrm>
              <a:off x="601388" y="895964"/>
              <a:ext cx="45719" cy="360"/>
            </p14:xfrm>
          </p:contentPart>
        </mc:Choice>
        <mc:Fallback xmlns="">
          <p:pic>
            <p:nvPicPr>
              <p:cNvPr id="93" name="Käsinkirjoitus 92">
                <a:extLst>
                  <a:ext uri="{FF2B5EF4-FFF2-40B4-BE49-F238E27FC236}">
                    <a16:creationId xmlns:a16="http://schemas.microsoft.com/office/drawing/2014/main" id="{45212601-AEA8-4197-A50D-320EED6FD4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684562" y="877964"/>
                <a:ext cx="45719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Suorakulmio 48">
            <a:extLst>
              <a:ext uri="{FF2B5EF4-FFF2-40B4-BE49-F238E27FC236}">
                <a16:creationId xmlns:a16="http://schemas.microsoft.com/office/drawing/2014/main" id="{D5D16E78-67C7-4231-8BE0-A18DD74F90DB}"/>
              </a:ext>
            </a:extLst>
          </p:cNvPr>
          <p:cNvSpPr/>
          <p:nvPr/>
        </p:nvSpPr>
        <p:spPr>
          <a:xfrm>
            <a:off x="495957" y="913977"/>
            <a:ext cx="10648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200" b="1" kern="0" dirty="0">
              <a:solidFill>
                <a:prstClr val="black"/>
              </a:solidFill>
            </a:endParaRPr>
          </a:p>
          <a:p>
            <a:pPr defTabSz="457189">
              <a:defRPr/>
            </a:pPr>
            <a:endParaRPr lang="fi-FI" sz="1600" b="1" kern="0" dirty="0">
              <a:solidFill>
                <a:prstClr val="black"/>
              </a:solidFill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98C449F-AF6A-4565-A3F1-C4341603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5" y="153364"/>
            <a:ext cx="10512000" cy="1116000"/>
          </a:xfrm>
        </p:spPr>
        <p:txBody>
          <a:bodyPr/>
          <a:lstStyle/>
          <a:p>
            <a:pPr algn="ctr"/>
            <a:r>
              <a:rPr lang="fi-FI" dirty="0"/>
              <a:t>Ilmatilasuunnittelu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50" name="Suorakulmio 49">
            <a:extLst>
              <a:ext uri="{FF2B5EF4-FFF2-40B4-BE49-F238E27FC236}">
                <a16:creationId xmlns:a16="http://schemas.microsoft.com/office/drawing/2014/main" id="{A4B62CC4-E7F2-4827-9863-995A6A3FED6F}"/>
              </a:ext>
            </a:extLst>
          </p:cNvPr>
          <p:cNvSpPr/>
          <p:nvPr/>
        </p:nvSpPr>
        <p:spPr>
          <a:xfrm>
            <a:off x="190662" y="935339"/>
            <a:ext cx="105875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189">
              <a:buFont typeface="Arial" panose="020B0604020202020204" pitchFamily="34" charset="0"/>
              <a:buChar char="•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Suomen ENR ilmatilarakenteet vastaavat odotettua tulevaisuuden toimintaympäristöä. Dynaaminen ilmatilanhallinta mahdollistaa käyttäjätarpeiden yhteensovittamisen.</a:t>
            </a:r>
          </a:p>
          <a:p>
            <a:pPr marL="285750" indent="-285750" defTabSz="457189">
              <a:buFont typeface="Arial" panose="020B0604020202020204" pitchFamily="34" charset="0"/>
              <a:buChar char="•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Suomen ilmatila Euroopan taloudellisimpia ja ympäristöystävällisimpiä. Ilmatilarakenteet vastaavat käyttäjätarpeita, EU asetuksia ja kansallista lainsäädäntöä. Seuraamme ja vaikutamme myös sekä kansalliseen että kansainväliseen säädösympäristöön. Kehitämme ilmatilaa osana kv. yhteistyötä; FINEST/NEFAB/Borealis</a:t>
            </a:r>
          </a:p>
          <a:p>
            <a:pPr marL="285750" indent="-285750" defTabSz="457189">
              <a:buFont typeface="Arial" panose="020B0604020202020204" pitchFamily="34" charset="0"/>
              <a:buChar char="•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Ilmatilan jäsentämisessä ympäristöarvot ja vastuullisuus entistä keskeisempiä</a:t>
            </a:r>
          </a:p>
          <a:p>
            <a:pPr marL="285750" indent="-285750" defTabSz="457189">
              <a:buFont typeface="Arial" panose="020B0604020202020204" pitchFamily="34" charset="0"/>
              <a:buChar char="•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Ilmatilassa ja navigaatiojärjestelmissä on varauduttu poikkeustilanteisiin. </a:t>
            </a:r>
          </a:p>
          <a:p>
            <a:pPr marR="0" lvl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600" b="1" kern="0" dirty="0">
              <a:solidFill>
                <a:prstClr val="black"/>
              </a:solidFill>
            </a:endParaRPr>
          </a:p>
          <a:p>
            <a:pPr defTabSz="457189">
              <a:defRPr/>
            </a:pPr>
            <a:endParaRPr lang="fi-FI" sz="16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Accessing Restricted Airspace | Airborne Sensing">
            <a:extLst>
              <a:ext uri="{FF2B5EF4-FFF2-40B4-BE49-F238E27FC236}">
                <a16:creationId xmlns:a16="http://schemas.microsoft.com/office/drawing/2014/main" id="{8D7693EB-78D3-419A-AC91-FC8F36BB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715" y="3315489"/>
            <a:ext cx="6227832" cy="35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B6614462-5B6B-45DB-8E37-B75AB2CAC9CF}"/>
              </a:ext>
            </a:extLst>
          </p:cNvPr>
          <p:cNvSpPr txBox="1"/>
          <p:nvPr/>
        </p:nvSpPr>
        <p:spPr>
          <a:xfrm>
            <a:off x="211858" y="2852936"/>
            <a:ext cx="55446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189">
              <a:buFont typeface="Arial" panose="020B0604020202020204" pitchFamily="34" charset="0"/>
              <a:buChar char="•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Ilmatilamuutosten määrä alailmatilassa kasvaa. Alailmatilan muutokset integroitava muuhun ilmatilaan.</a:t>
            </a:r>
          </a:p>
          <a:p>
            <a:pPr marL="285750" indent="-285750" defTabSz="457189">
              <a:buFont typeface="Arial" panose="020B0604020202020204" pitchFamily="34" charset="0"/>
              <a:buChar char="•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Alailmatilan ”siivous” tarpeellinen. Mm. lukuisia lomittaisia ja päällekkäisiä R/D –alueita. Ei tarkoituksenmukaista.</a:t>
            </a:r>
          </a:p>
          <a:p>
            <a:pPr marL="285750" indent="-285750" defTabSz="457189">
              <a:buFont typeface="Arial" panose="020B0604020202020204" pitchFamily="34" charset="0"/>
              <a:buChar char="•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Lähivuosille odotettavissa merkittäviä muutostarpeita alailmatilaan. Tuuli- ja aurinkovoiman voimakas kasvu sekä niiden vaikutus</a:t>
            </a:r>
          </a:p>
          <a:p>
            <a:pPr marL="285750" indent="-285750" defTabSz="457189">
              <a:buFont typeface="Arial" panose="020B0604020202020204" pitchFamily="34" charset="0"/>
              <a:buChar char="•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ASM TKK:n mukainen ilmatilan vuosikellon aikataulu haasteellinen muutostarpeiden yhteensovittamiseen toimijoiden lukumäärän kasvaessa. Tarkastelussa miten aikataulua ja prosessia voidaan kehittää</a:t>
            </a:r>
          </a:p>
          <a:p>
            <a:pPr marL="285750" indent="-285750" defTabSz="457189">
              <a:buFont typeface="Arial" panose="020B0604020202020204" pitchFamily="34" charset="0"/>
              <a:buChar char="•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Ilmailulain 110§ ja 158§ muutosten vaikutus toimintaympäristöön</a:t>
            </a:r>
          </a:p>
          <a:p>
            <a:pPr marL="285750" indent="-285750" defTabSz="457189">
              <a:buFont typeface="Arial" panose="020B0604020202020204" pitchFamily="34" charset="0"/>
              <a:buChar char="•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”Alailmatilan strategia”; onko toimintaympäristö ennustettava?</a:t>
            </a:r>
          </a:p>
          <a:p>
            <a:pPr algn="l"/>
            <a:endParaRPr lang="fi-FI" dirty="0" err="1"/>
          </a:p>
        </p:txBody>
      </p:sp>
    </p:spTree>
    <p:extLst>
      <p:ext uri="{BB962C8B-B14F-4D97-AF65-F5344CB8AC3E}">
        <p14:creationId xmlns:p14="http://schemas.microsoft.com/office/powerpoint/2010/main" val="3744897694"/>
      </p:ext>
    </p:extLst>
  </p:cSld>
  <p:clrMapOvr>
    <a:masterClrMapping/>
  </p:clrMapOvr>
</p:sld>
</file>

<file path=ppt/theme/theme1.xml><?xml version="1.0" encoding="utf-8"?>
<a:theme xmlns:a="http://schemas.openxmlformats.org/drawingml/2006/main" name="Fintraffic">
  <a:themeElements>
    <a:clrScheme name="Fintraffic">
      <a:dk1>
        <a:sysClr val="windowText" lastClr="000000"/>
      </a:dk1>
      <a:lt1>
        <a:sysClr val="window" lastClr="FFFFFF"/>
      </a:lt1>
      <a:dk2>
        <a:srgbClr val="0034AC"/>
      </a:dk2>
      <a:lt2>
        <a:srgbClr val="CDCDD7"/>
      </a:lt2>
      <a:accent1>
        <a:srgbClr val="0034AC"/>
      </a:accent1>
      <a:accent2>
        <a:srgbClr val="0064EB"/>
      </a:accent2>
      <a:accent3>
        <a:srgbClr val="005F61"/>
      </a:accent3>
      <a:accent4>
        <a:srgbClr val="25A794"/>
      </a:accent4>
      <a:accent5>
        <a:srgbClr val="B40000"/>
      </a:accent5>
      <a:accent6>
        <a:srgbClr val="FF5A05"/>
      </a:accent6>
      <a:hlink>
        <a:srgbClr val="0064EB"/>
      </a:hlink>
      <a:folHlink>
        <a:srgbClr val="FF9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traffic PowerPoint-esitysmalli.potx" id="{DC9AE266-5A0E-465E-B066-630FC463E1D7}" vid="{E7DBFD37-01B7-4086-8F75-8137BA034BF6}"/>
    </a:ext>
  </a:extLst>
</a:theme>
</file>

<file path=ppt/theme/theme2.xml><?xml version="1.0" encoding="utf-8"?>
<a:theme xmlns:a="http://schemas.openxmlformats.org/drawingml/2006/main" name="Blankot pohjat">
  <a:themeElements>
    <a:clrScheme name="Sitowise - taulukkovärit - V2">
      <a:dk1>
        <a:srgbClr val="000000"/>
      </a:dk1>
      <a:lt1>
        <a:srgbClr val="FFFFFF"/>
      </a:lt1>
      <a:dk2>
        <a:srgbClr val="003856"/>
      </a:dk2>
      <a:lt2>
        <a:srgbClr val="83C9F0"/>
      </a:lt2>
      <a:accent1>
        <a:srgbClr val="7FC200"/>
      </a:accent1>
      <a:accent2>
        <a:srgbClr val="003856"/>
      </a:accent2>
      <a:accent3>
        <a:srgbClr val="ED6890"/>
      </a:accent3>
      <a:accent4>
        <a:srgbClr val="83C9F0"/>
      </a:accent4>
      <a:accent5>
        <a:srgbClr val="FFEB44"/>
      </a:accent5>
      <a:accent6>
        <a:srgbClr val="34B98B"/>
      </a:accent6>
      <a:hlink>
        <a:srgbClr val="0563C1"/>
      </a:hlink>
      <a:folHlink>
        <a:srgbClr val="954F72"/>
      </a:folHlink>
    </a:clrScheme>
    <a:fontScheme name="B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rjous-uusi-brandi" id="{F703563C-9921-483A-8C6E-BA452F363847}" vid="{6D5178B2-32C5-4624-B782-58091A5FB312}"/>
    </a:ext>
  </a:extLst>
</a:theme>
</file>

<file path=ppt/theme/theme3.xml><?xml version="1.0" encoding="utf-8"?>
<a:theme xmlns:a="http://schemas.openxmlformats.org/drawingml/2006/main" name="Office-teema">
  <a:themeElements>
    <a:clrScheme name="Fintraffic">
      <a:dk1>
        <a:sysClr val="windowText" lastClr="000000"/>
      </a:dk1>
      <a:lt1>
        <a:sysClr val="window" lastClr="FFFFFF"/>
      </a:lt1>
      <a:dk2>
        <a:srgbClr val="0034AC"/>
      </a:dk2>
      <a:lt2>
        <a:srgbClr val="E7E6E6"/>
      </a:lt2>
      <a:accent1>
        <a:srgbClr val="0034AC"/>
      </a:accent1>
      <a:accent2>
        <a:srgbClr val="0064EB"/>
      </a:accent2>
      <a:accent3>
        <a:srgbClr val="005F61"/>
      </a:accent3>
      <a:accent4>
        <a:srgbClr val="25A794"/>
      </a:accent4>
      <a:accent5>
        <a:srgbClr val="B40000"/>
      </a:accent5>
      <a:accent6>
        <a:srgbClr val="FF5A05"/>
      </a:accent6>
      <a:hlink>
        <a:srgbClr val="0064EB"/>
      </a:hlink>
      <a:folHlink>
        <a:srgbClr val="FF9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Fintraffic">
      <a:dk1>
        <a:sysClr val="windowText" lastClr="000000"/>
      </a:dk1>
      <a:lt1>
        <a:sysClr val="window" lastClr="FFFFFF"/>
      </a:lt1>
      <a:dk2>
        <a:srgbClr val="0034AC"/>
      </a:dk2>
      <a:lt2>
        <a:srgbClr val="E7E6E6"/>
      </a:lt2>
      <a:accent1>
        <a:srgbClr val="0034AC"/>
      </a:accent1>
      <a:accent2>
        <a:srgbClr val="0064EB"/>
      </a:accent2>
      <a:accent3>
        <a:srgbClr val="005F61"/>
      </a:accent3>
      <a:accent4>
        <a:srgbClr val="25A794"/>
      </a:accent4>
      <a:accent5>
        <a:srgbClr val="B40000"/>
      </a:accent5>
      <a:accent6>
        <a:srgbClr val="FF5A05"/>
      </a:accent6>
      <a:hlink>
        <a:srgbClr val="0064EB"/>
      </a:hlink>
      <a:folHlink>
        <a:srgbClr val="FF9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Fintraffic PowerPoint-esitysmalli</Template>
  <TotalTime>1399</TotalTime>
  <Words>517</Words>
  <Application>Microsoft Office PowerPoint</Application>
  <PresentationFormat>Laajakuva</PresentationFormat>
  <Paragraphs>79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Fintraffic</vt:lpstr>
      <vt:lpstr>Blankot pohjat</vt:lpstr>
      <vt:lpstr> Ilmatilahallinnan seminaari 17.1.2023</vt:lpstr>
      <vt:lpstr>PowerPoint-esitys</vt:lpstr>
      <vt:lpstr>PowerPoint-esitys</vt:lpstr>
      <vt:lpstr>FINTRAFFIC ANS</vt:lpstr>
      <vt:lpstr>Ilmatilanhallinta-asiaa</vt:lpstr>
      <vt:lpstr>Ilmatilahallinta-asiaa</vt:lpstr>
      <vt:lpstr>Ilmatilasuunnittelu  </vt:lpstr>
    </vt:vector>
  </TitlesOfParts>
  <Company>Fintraffic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Huhtamaa Leena</dc:creator>
  <cp:lastModifiedBy>Nikama Pasi</cp:lastModifiedBy>
  <cp:revision>73</cp:revision>
  <dcterms:created xsi:type="dcterms:W3CDTF">2021-02-09T08:41:55Z</dcterms:created>
  <dcterms:modified xsi:type="dcterms:W3CDTF">2023-01-16T07:57:11Z</dcterms:modified>
</cp:coreProperties>
</file>