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4036" r:id="rId6"/>
    <p:sldMasterId id="2147484097" r:id="rId7"/>
    <p:sldMasterId id="2147484120" r:id="rId8"/>
    <p:sldMasterId id="2147484131" r:id="rId9"/>
    <p:sldMasterId id="2147484138" r:id="rId10"/>
  </p:sldMasterIdLst>
  <p:notesMasterIdLst>
    <p:notesMasterId r:id="rId14"/>
  </p:notesMasterIdLst>
  <p:sldIdLst>
    <p:sldId id="424" r:id="rId11"/>
    <p:sldId id="431" r:id="rId12"/>
    <p:sldId id="444" r:id="rId13"/>
  </p:sldIdLst>
  <p:sldSz cx="12192000" cy="6858000"/>
  <p:notesSz cx="6858000" cy="9926638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189" autoAdjust="0"/>
    <p:restoredTop sz="84686" autoAdjust="0"/>
  </p:normalViewPr>
  <p:slideViewPr>
    <p:cSldViewPr snapToGrid="0">
      <p:cViewPr varScale="1">
        <p:scale>
          <a:sx n="58" d="100"/>
          <a:sy n="58" d="100"/>
        </p:scale>
        <p:origin x="1364" y="48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314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3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2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6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46056C11-2E50-4A40-98AE-8DC37C0C74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047CD34-1C14-6E40-8049-E2F551B07D2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B03784A-1D33-4F39-8D5D-E0135C0697EE}" type="datetimeFigureOut">
              <a:rPr lang="fi-FI"/>
              <a:pPr>
                <a:defRPr/>
              </a:pPr>
              <a:t>1.2.2023</a:t>
            </a:fld>
            <a:endParaRPr lang="fi-FI"/>
          </a:p>
        </p:txBody>
      </p:sp>
      <p:sp>
        <p:nvSpPr>
          <p:cNvPr id="4" name="Dian kuvan paikkamerkki 3">
            <a:extLst>
              <a:ext uri="{FF2B5EF4-FFF2-40B4-BE49-F238E27FC236}">
                <a16:creationId xmlns:a16="http://schemas.microsoft.com/office/drawing/2014/main" id="{4A960C43-87BF-B747-B8D5-3768FC2A55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>
            <a:extLst>
              <a:ext uri="{FF2B5EF4-FFF2-40B4-BE49-F238E27FC236}">
                <a16:creationId xmlns:a16="http://schemas.microsoft.com/office/drawing/2014/main" id="{1FDAAE3F-8A67-9D47-AC72-068B2E6E9B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EF5DDF-40FA-014A-B3D3-9BA6E23F114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CE70704-DDE9-1047-991E-BD4C61D4D4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265144-0BB3-4A64-ACAB-7F99808D5BA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265144-0BB3-4A64-ACAB-7F99808D5BAB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725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95503" y="1163638"/>
            <a:ext cx="3345354" cy="1024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14313"/>
            <a:ext cx="5060950" cy="642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0549" y="2533650"/>
            <a:ext cx="6924675" cy="1804988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0549" y="4514849"/>
            <a:ext cx="6924675" cy="971551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5870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1C0C3F-1425-4824-A22C-85F793091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44D3DA4-1DF0-324D-9C9A-BF9AB678F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4462C6A-E657-BC4C-9DEB-168C25111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fi-FI"/>
              <a:t>@KirsiKarla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D193B8E-5E98-B240-807E-8EBFDCA7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11D41-EE40-4218-A55F-A71F8583B4C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869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97142FC-89A8-E64E-A100-041D6F2C2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CA5A54A-302D-EE4F-8B17-6E84D2A8F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fi-FI"/>
              <a:t>@KirsiKarla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D9199C3-5F4E-9546-82CA-DB66B4E3F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1BE9C-9A40-4275-9E2A-6D4F7F0142F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8675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ihealuee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95502" y="1163638"/>
            <a:ext cx="3387600" cy="103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Kuvan paikkamerkki 7">
            <a:extLst>
              <a:ext uri="{FF2B5EF4-FFF2-40B4-BE49-F238E27FC236}">
                <a16:creationId xmlns:a16="http://schemas.microsoft.com/office/drawing/2014/main" id="{34D5BBBA-75A9-4A13-AE2E-2D738AE536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0332" y="215409"/>
            <a:ext cx="5056518" cy="6427181"/>
          </a:xfrm>
          <a:custGeom>
            <a:avLst/>
            <a:gdLst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  <a:gd name="connsiteX0" fmla="*/ 0 w 5056518"/>
              <a:gd name="connsiteY0" fmla="*/ 0 h 6427181"/>
              <a:gd name="connsiteX1" fmla="*/ 2379993 w 5056518"/>
              <a:gd name="connsiteY1" fmla="*/ 3666 h 6427181"/>
              <a:gd name="connsiteX2" fmla="*/ 5056518 w 5056518"/>
              <a:gd name="connsiteY2" fmla="*/ 0 h 6427181"/>
              <a:gd name="connsiteX3" fmla="*/ 5056518 w 5056518"/>
              <a:gd name="connsiteY3" fmla="*/ 6427181 h 6427181"/>
              <a:gd name="connsiteX4" fmla="*/ 0 w 5056518"/>
              <a:gd name="connsiteY4" fmla="*/ 6427181 h 6427181"/>
              <a:gd name="connsiteX5" fmla="*/ 0 w 5056518"/>
              <a:gd name="connsiteY5" fmla="*/ 0 h 6427181"/>
              <a:gd name="connsiteX0" fmla="*/ 0 w 5056518"/>
              <a:gd name="connsiteY0" fmla="*/ 0 h 6427181"/>
              <a:gd name="connsiteX1" fmla="*/ 2379993 w 5056518"/>
              <a:gd name="connsiteY1" fmla="*/ 3666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6518" h="6427181">
                <a:moveTo>
                  <a:pt x="0" y="0"/>
                </a:moveTo>
                <a:lnTo>
                  <a:pt x="2379993" y="3666"/>
                </a:lnTo>
                <a:lnTo>
                  <a:pt x="5056518" y="6427181"/>
                </a:lnTo>
                <a:lnTo>
                  <a:pt x="0" y="642718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 anchor="ctr">
            <a:noAutofit/>
          </a:bodyPr>
          <a:lstStyle>
            <a:lvl1pPr marL="0" indent="0" algn="l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0549" y="2533650"/>
            <a:ext cx="6924675" cy="1804988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0549" y="4514849"/>
            <a:ext cx="6924675" cy="971551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1153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healueen kuv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7">
            <a:extLst>
              <a:ext uri="{FF2B5EF4-FFF2-40B4-BE49-F238E27FC236}">
                <a16:creationId xmlns:a16="http://schemas.microsoft.com/office/drawing/2014/main" id="{1CCAE254-0E36-49CA-9ABD-7B210099A4B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219075" y="215409"/>
            <a:ext cx="11765027" cy="6427181"/>
          </a:xfrm>
          <a:custGeom>
            <a:avLst/>
            <a:gdLst>
              <a:gd name="connsiteX0" fmla="*/ 0 w 11763771"/>
              <a:gd name="connsiteY0" fmla="*/ 0 h 6427181"/>
              <a:gd name="connsiteX1" fmla="*/ 11763771 w 11763771"/>
              <a:gd name="connsiteY1" fmla="*/ 0 h 6427181"/>
              <a:gd name="connsiteX2" fmla="*/ 11763771 w 11763771"/>
              <a:gd name="connsiteY2" fmla="*/ 6427181 h 6427181"/>
              <a:gd name="connsiteX3" fmla="*/ 0 w 11763771"/>
              <a:gd name="connsiteY3" fmla="*/ 6427181 h 6427181"/>
              <a:gd name="connsiteX4" fmla="*/ 0 w 11763771"/>
              <a:gd name="connsiteY4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256 w 11765027"/>
              <a:gd name="connsiteY3" fmla="*/ 6427181 h 6427181"/>
              <a:gd name="connsiteX4" fmla="*/ 0 w 11765027"/>
              <a:gd name="connsiteY4" fmla="*/ 5604366 h 6427181"/>
              <a:gd name="connsiteX5" fmla="*/ 1256 w 11765027"/>
              <a:gd name="connsiteY5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981200 w 11765027"/>
              <a:gd name="connsiteY3" fmla="*/ 6423516 h 6427181"/>
              <a:gd name="connsiteX4" fmla="*/ 1256 w 11765027"/>
              <a:gd name="connsiteY4" fmla="*/ 6427181 h 6427181"/>
              <a:gd name="connsiteX5" fmla="*/ 0 w 11765027"/>
              <a:gd name="connsiteY5" fmla="*/ 5604366 h 6427181"/>
              <a:gd name="connsiteX6" fmla="*/ 1256 w 11765027"/>
              <a:gd name="connsiteY6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981200 w 11765027"/>
              <a:gd name="connsiteY3" fmla="*/ 6423516 h 6427181"/>
              <a:gd name="connsiteX4" fmla="*/ 0 w 11765027"/>
              <a:gd name="connsiteY4" fmla="*/ 5604366 h 6427181"/>
              <a:gd name="connsiteX5" fmla="*/ 1256 w 11765027"/>
              <a:gd name="connsiteY5" fmla="*/ 0 h 6427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65027" h="6427181">
                <a:moveTo>
                  <a:pt x="1256" y="0"/>
                </a:moveTo>
                <a:lnTo>
                  <a:pt x="11765027" y="0"/>
                </a:lnTo>
                <a:lnTo>
                  <a:pt x="11765027" y="6427181"/>
                </a:lnTo>
                <a:lnTo>
                  <a:pt x="1981200" y="6423516"/>
                </a:lnTo>
                <a:lnTo>
                  <a:pt x="0" y="5604366"/>
                </a:lnTo>
                <a:cubicBezTo>
                  <a:pt x="419" y="3736244"/>
                  <a:pt x="837" y="1868122"/>
                  <a:pt x="125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1404" y="2533650"/>
            <a:ext cx="5053820" cy="1804988"/>
          </a:xfrm>
        </p:spPr>
        <p:txBody>
          <a:bodyPr anchor="b"/>
          <a:lstStyle>
            <a:lvl1pPr algn="r"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1404" y="4514849"/>
            <a:ext cx="5053820" cy="971551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8012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healueen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 userDrawn="1"/>
        </p:nvSpPr>
        <p:spPr bwMode="auto">
          <a:xfrm>
            <a:off x="209550" y="215900"/>
            <a:ext cx="11769725" cy="6426200"/>
          </a:xfrm>
          <a:custGeom>
            <a:avLst/>
            <a:gdLst>
              <a:gd name="T0" fmla="*/ 5962 w 11769735"/>
              <a:gd name="T1" fmla="*/ 0 h 6427181"/>
              <a:gd name="T2" fmla="*/ 11769625 w 11769735"/>
              <a:gd name="T3" fmla="*/ 0 h 6427181"/>
              <a:gd name="T4" fmla="*/ 11769625 w 11769735"/>
              <a:gd name="T5" fmla="*/ 6416397 h 6427181"/>
              <a:gd name="T6" fmla="*/ 2181203 w 11769735"/>
              <a:gd name="T7" fmla="*/ 6412740 h 6427181"/>
              <a:gd name="T8" fmla="*/ 0 w 11769735"/>
              <a:gd name="T9" fmla="*/ 5566436 h 6427181"/>
              <a:gd name="T10" fmla="*/ 5962 w 11769735"/>
              <a:gd name="T11" fmla="*/ 0 h 64271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1769735" h="6427181">
                <a:moveTo>
                  <a:pt x="5962" y="0"/>
                </a:moveTo>
                <a:lnTo>
                  <a:pt x="11769735" y="0"/>
                </a:lnTo>
                <a:lnTo>
                  <a:pt x="11769735" y="6427181"/>
                </a:lnTo>
                <a:lnTo>
                  <a:pt x="2181225" y="6423516"/>
                </a:lnTo>
                <a:lnTo>
                  <a:pt x="0" y="5575791"/>
                </a:lnTo>
                <a:cubicBezTo>
                  <a:pt x="1987" y="3717194"/>
                  <a:pt x="3975" y="1858597"/>
                  <a:pt x="5962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" name="Kuvan paikkamerkki 7">
            <a:extLst>
              <a:ext uri="{FF2B5EF4-FFF2-40B4-BE49-F238E27FC236}">
                <a16:creationId xmlns:a16="http://schemas.microsoft.com/office/drawing/2014/main" id="{A22B445C-0973-40BA-BE6E-582A8DE14E8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219075" y="876301"/>
            <a:ext cx="11765027" cy="5766290"/>
          </a:xfrm>
          <a:custGeom>
            <a:avLst/>
            <a:gdLst>
              <a:gd name="connsiteX0" fmla="*/ 0 w 11763771"/>
              <a:gd name="connsiteY0" fmla="*/ 0 h 6427181"/>
              <a:gd name="connsiteX1" fmla="*/ 11763771 w 11763771"/>
              <a:gd name="connsiteY1" fmla="*/ 0 h 6427181"/>
              <a:gd name="connsiteX2" fmla="*/ 11763771 w 11763771"/>
              <a:gd name="connsiteY2" fmla="*/ 6427181 h 6427181"/>
              <a:gd name="connsiteX3" fmla="*/ 0 w 11763771"/>
              <a:gd name="connsiteY3" fmla="*/ 6427181 h 6427181"/>
              <a:gd name="connsiteX4" fmla="*/ 0 w 11763771"/>
              <a:gd name="connsiteY4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256 w 11765027"/>
              <a:gd name="connsiteY3" fmla="*/ 6427181 h 6427181"/>
              <a:gd name="connsiteX4" fmla="*/ 0 w 11765027"/>
              <a:gd name="connsiteY4" fmla="*/ 5604366 h 6427181"/>
              <a:gd name="connsiteX5" fmla="*/ 1256 w 11765027"/>
              <a:gd name="connsiteY5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981200 w 11765027"/>
              <a:gd name="connsiteY3" fmla="*/ 6423516 h 6427181"/>
              <a:gd name="connsiteX4" fmla="*/ 1256 w 11765027"/>
              <a:gd name="connsiteY4" fmla="*/ 6427181 h 6427181"/>
              <a:gd name="connsiteX5" fmla="*/ 0 w 11765027"/>
              <a:gd name="connsiteY5" fmla="*/ 5604366 h 6427181"/>
              <a:gd name="connsiteX6" fmla="*/ 1256 w 11765027"/>
              <a:gd name="connsiteY6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981200 w 11765027"/>
              <a:gd name="connsiteY3" fmla="*/ 6423516 h 6427181"/>
              <a:gd name="connsiteX4" fmla="*/ 0 w 11765027"/>
              <a:gd name="connsiteY4" fmla="*/ 5604366 h 6427181"/>
              <a:gd name="connsiteX5" fmla="*/ 1256 w 11765027"/>
              <a:gd name="connsiteY5" fmla="*/ 0 h 6427181"/>
              <a:gd name="connsiteX0" fmla="*/ 871762 w 12635533"/>
              <a:gd name="connsiteY0" fmla="*/ 0 h 6427181"/>
              <a:gd name="connsiteX1" fmla="*/ 12635533 w 12635533"/>
              <a:gd name="connsiteY1" fmla="*/ 0 h 6427181"/>
              <a:gd name="connsiteX2" fmla="*/ 12635533 w 12635533"/>
              <a:gd name="connsiteY2" fmla="*/ 6427181 h 6427181"/>
              <a:gd name="connsiteX3" fmla="*/ 2851706 w 12635533"/>
              <a:gd name="connsiteY3" fmla="*/ 6423516 h 6427181"/>
              <a:gd name="connsiteX4" fmla="*/ 870506 w 12635533"/>
              <a:gd name="connsiteY4" fmla="*/ 5604366 h 6427181"/>
              <a:gd name="connsiteX5" fmla="*/ 870506 w 12635533"/>
              <a:gd name="connsiteY5" fmla="*/ 660891 h 6427181"/>
              <a:gd name="connsiteX6" fmla="*/ 871762 w 12635533"/>
              <a:gd name="connsiteY6" fmla="*/ 0 h 6427181"/>
              <a:gd name="connsiteX0" fmla="*/ 871762 w 12635533"/>
              <a:gd name="connsiteY0" fmla="*/ 0 h 6427181"/>
              <a:gd name="connsiteX1" fmla="*/ 12635533 w 12635533"/>
              <a:gd name="connsiteY1" fmla="*/ 0 h 6427181"/>
              <a:gd name="connsiteX2" fmla="*/ 12635533 w 12635533"/>
              <a:gd name="connsiteY2" fmla="*/ 6427181 h 6427181"/>
              <a:gd name="connsiteX3" fmla="*/ 2851706 w 12635533"/>
              <a:gd name="connsiteY3" fmla="*/ 6423516 h 6427181"/>
              <a:gd name="connsiteX4" fmla="*/ 870506 w 12635533"/>
              <a:gd name="connsiteY4" fmla="*/ 5604366 h 6427181"/>
              <a:gd name="connsiteX5" fmla="*/ 870506 w 12635533"/>
              <a:gd name="connsiteY5" fmla="*/ 660891 h 6427181"/>
              <a:gd name="connsiteX6" fmla="*/ 871762 w 12635533"/>
              <a:gd name="connsiteY6" fmla="*/ 0 h 6427181"/>
              <a:gd name="connsiteX0" fmla="*/ 871762 w 12635533"/>
              <a:gd name="connsiteY0" fmla="*/ 0 h 6427181"/>
              <a:gd name="connsiteX1" fmla="*/ 12635533 w 12635533"/>
              <a:gd name="connsiteY1" fmla="*/ 0 h 6427181"/>
              <a:gd name="connsiteX2" fmla="*/ 12633881 w 12635533"/>
              <a:gd name="connsiteY2" fmla="*/ 5566266 h 6427181"/>
              <a:gd name="connsiteX3" fmla="*/ 12635533 w 12635533"/>
              <a:gd name="connsiteY3" fmla="*/ 6427181 h 6427181"/>
              <a:gd name="connsiteX4" fmla="*/ 2851706 w 12635533"/>
              <a:gd name="connsiteY4" fmla="*/ 6423516 h 6427181"/>
              <a:gd name="connsiteX5" fmla="*/ 870506 w 12635533"/>
              <a:gd name="connsiteY5" fmla="*/ 5604366 h 6427181"/>
              <a:gd name="connsiteX6" fmla="*/ 870506 w 12635533"/>
              <a:gd name="connsiteY6" fmla="*/ 660891 h 6427181"/>
              <a:gd name="connsiteX7" fmla="*/ 871762 w 12635533"/>
              <a:gd name="connsiteY7" fmla="*/ 0 h 6427181"/>
              <a:gd name="connsiteX0" fmla="*/ 871762 w 12635533"/>
              <a:gd name="connsiteY0" fmla="*/ 0 h 6427181"/>
              <a:gd name="connsiteX1" fmla="*/ 12633881 w 12635533"/>
              <a:gd name="connsiteY1" fmla="*/ 5566266 h 6427181"/>
              <a:gd name="connsiteX2" fmla="*/ 12635533 w 12635533"/>
              <a:gd name="connsiteY2" fmla="*/ 6427181 h 6427181"/>
              <a:gd name="connsiteX3" fmla="*/ 2851706 w 12635533"/>
              <a:gd name="connsiteY3" fmla="*/ 6423516 h 6427181"/>
              <a:gd name="connsiteX4" fmla="*/ 870506 w 12635533"/>
              <a:gd name="connsiteY4" fmla="*/ 5604366 h 6427181"/>
              <a:gd name="connsiteX5" fmla="*/ 870506 w 12635533"/>
              <a:gd name="connsiteY5" fmla="*/ 660891 h 6427181"/>
              <a:gd name="connsiteX6" fmla="*/ 871762 w 12635533"/>
              <a:gd name="connsiteY6" fmla="*/ 0 h 6427181"/>
              <a:gd name="connsiteX0" fmla="*/ 0 w 11765027"/>
              <a:gd name="connsiteY0" fmla="*/ 8 h 5766298"/>
              <a:gd name="connsiteX1" fmla="*/ 11763375 w 11765027"/>
              <a:gd name="connsiteY1" fmla="*/ 4905383 h 5766298"/>
              <a:gd name="connsiteX2" fmla="*/ 11765027 w 11765027"/>
              <a:gd name="connsiteY2" fmla="*/ 5766298 h 5766298"/>
              <a:gd name="connsiteX3" fmla="*/ 1981200 w 11765027"/>
              <a:gd name="connsiteY3" fmla="*/ 5762633 h 5766298"/>
              <a:gd name="connsiteX4" fmla="*/ 0 w 11765027"/>
              <a:gd name="connsiteY4" fmla="*/ 4943483 h 5766298"/>
              <a:gd name="connsiteX5" fmla="*/ 0 w 11765027"/>
              <a:gd name="connsiteY5" fmla="*/ 8 h 5766298"/>
              <a:gd name="connsiteX0" fmla="*/ 0 w 11765027"/>
              <a:gd name="connsiteY0" fmla="*/ 0 h 5766290"/>
              <a:gd name="connsiteX1" fmla="*/ 11763375 w 11765027"/>
              <a:gd name="connsiteY1" fmla="*/ 4905375 h 5766290"/>
              <a:gd name="connsiteX2" fmla="*/ 11765027 w 11765027"/>
              <a:gd name="connsiteY2" fmla="*/ 5766290 h 5766290"/>
              <a:gd name="connsiteX3" fmla="*/ 1981200 w 11765027"/>
              <a:gd name="connsiteY3" fmla="*/ 5762625 h 5766290"/>
              <a:gd name="connsiteX4" fmla="*/ 0 w 11765027"/>
              <a:gd name="connsiteY4" fmla="*/ 4943475 h 5766290"/>
              <a:gd name="connsiteX5" fmla="*/ 0 w 11765027"/>
              <a:gd name="connsiteY5" fmla="*/ 0 h 576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65027" h="5766290">
                <a:moveTo>
                  <a:pt x="0" y="0"/>
                </a:moveTo>
                <a:lnTo>
                  <a:pt x="11763375" y="4905375"/>
                </a:lnTo>
                <a:cubicBezTo>
                  <a:pt x="11763926" y="5192347"/>
                  <a:pt x="11764476" y="5479318"/>
                  <a:pt x="11765027" y="5766290"/>
                </a:cubicBezTo>
                <a:lnTo>
                  <a:pt x="1981200" y="5762625"/>
                </a:lnTo>
                <a:lnTo>
                  <a:pt x="0" y="494347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 anchor="ctr">
            <a:noAutofit/>
          </a:bodyPr>
          <a:lstStyle>
            <a:lvl1pPr marL="0" indent="0" algn="l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451" y="9525"/>
            <a:ext cx="8105774" cy="1804988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9451" y="1990724"/>
            <a:ext cx="8105774" cy="971551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5883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healueen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7">
            <a:extLst>
              <a:ext uri="{FF2B5EF4-FFF2-40B4-BE49-F238E27FC236}">
                <a16:creationId xmlns:a16="http://schemas.microsoft.com/office/drawing/2014/main" id="{CDD77D7F-85B3-47C5-B2B7-5812F05A45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219075" y="215409"/>
            <a:ext cx="11765027" cy="5566266"/>
          </a:xfrm>
          <a:custGeom>
            <a:avLst/>
            <a:gdLst>
              <a:gd name="connsiteX0" fmla="*/ 0 w 11763771"/>
              <a:gd name="connsiteY0" fmla="*/ 0 h 6427181"/>
              <a:gd name="connsiteX1" fmla="*/ 11763771 w 11763771"/>
              <a:gd name="connsiteY1" fmla="*/ 0 h 6427181"/>
              <a:gd name="connsiteX2" fmla="*/ 11763771 w 11763771"/>
              <a:gd name="connsiteY2" fmla="*/ 6427181 h 6427181"/>
              <a:gd name="connsiteX3" fmla="*/ 0 w 11763771"/>
              <a:gd name="connsiteY3" fmla="*/ 6427181 h 6427181"/>
              <a:gd name="connsiteX4" fmla="*/ 0 w 11763771"/>
              <a:gd name="connsiteY4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256 w 11765027"/>
              <a:gd name="connsiteY3" fmla="*/ 6427181 h 6427181"/>
              <a:gd name="connsiteX4" fmla="*/ 0 w 11765027"/>
              <a:gd name="connsiteY4" fmla="*/ 5566266 h 6427181"/>
              <a:gd name="connsiteX5" fmla="*/ 1256 w 11765027"/>
              <a:gd name="connsiteY5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3375 w 11765027"/>
              <a:gd name="connsiteY2" fmla="*/ 670416 h 6427181"/>
              <a:gd name="connsiteX3" fmla="*/ 11765027 w 11765027"/>
              <a:gd name="connsiteY3" fmla="*/ 6427181 h 6427181"/>
              <a:gd name="connsiteX4" fmla="*/ 1256 w 11765027"/>
              <a:gd name="connsiteY4" fmla="*/ 6427181 h 6427181"/>
              <a:gd name="connsiteX5" fmla="*/ 0 w 11765027"/>
              <a:gd name="connsiteY5" fmla="*/ 5566266 h 6427181"/>
              <a:gd name="connsiteX6" fmla="*/ 1256 w 11765027"/>
              <a:gd name="connsiteY6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3375 w 11765027"/>
              <a:gd name="connsiteY2" fmla="*/ 670416 h 6427181"/>
              <a:gd name="connsiteX3" fmla="*/ 1256 w 11765027"/>
              <a:gd name="connsiteY3" fmla="*/ 6427181 h 6427181"/>
              <a:gd name="connsiteX4" fmla="*/ 0 w 11765027"/>
              <a:gd name="connsiteY4" fmla="*/ 5566266 h 6427181"/>
              <a:gd name="connsiteX5" fmla="*/ 1256 w 11765027"/>
              <a:gd name="connsiteY5" fmla="*/ 0 h 6427181"/>
              <a:gd name="connsiteX0" fmla="*/ 1256 w 11765027"/>
              <a:gd name="connsiteY0" fmla="*/ 0 h 5568517"/>
              <a:gd name="connsiteX1" fmla="*/ 11765027 w 11765027"/>
              <a:gd name="connsiteY1" fmla="*/ 0 h 5568517"/>
              <a:gd name="connsiteX2" fmla="*/ 11763375 w 11765027"/>
              <a:gd name="connsiteY2" fmla="*/ 670416 h 5568517"/>
              <a:gd name="connsiteX3" fmla="*/ 0 w 11765027"/>
              <a:gd name="connsiteY3" fmla="*/ 5566266 h 5568517"/>
              <a:gd name="connsiteX4" fmla="*/ 1256 w 11765027"/>
              <a:gd name="connsiteY4" fmla="*/ 0 h 5568517"/>
              <a:gd name="connsiteX0" fmla="*/ 1256 w 11765027"/>
              <a:gd name="connsiteY0" fmla="*/ 0 h 5566266"/>
              <a:gd name="connsiteX1" fmla="*/ 11765027 w 11765027"/>
              <a:gd name="connsiteY1" fmla="*/ 0 h 5566266"/>
              <a:gd name="connsiteX2" fmla="*/ 11763375 w 11765027"/>
              <a:gd name="connsiteY2" fmla="*/ 670416 h 5566266"/>
              <a:gd name="connsiteX3" fmla="*/ 0 w 11765027"/>
              <a:gd name="connsiteY3" fmla="*/ 5566266 h 5566266"/>
              <a:gd name="connsiteX4" fmla="*/ 1256 w 11765027"/>
              <a:gd name="connsiteY4" fmla="*/ 0 h 556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65027" h="5566266">
                <a:moveTo>
                  <a:pt x="1256" y="0"/>
                </a:moveTo>
                <a:lnTo>
                  <a:pt x="11765027" y="0"/>
                </a:lnTo>
                <a:cubicBezTo>
                  <a:pt x="11764476" y="223472"/>
                  <a:pt x="11763926" y="446944"/>
                  <a:pt x="11763375" y="670416"/>
                </a:cubicBezTo>
                <a:lnTo>
                  <a:pt x="0" y="5566266"/>
                </a:lnTo>
                <a:cubicBezTo>
                  <a:pt x="419" y="3710844"/>
                  <a:pt x="837" y="1855422"/>
                  <a:pt x="125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0549" y="2533650"/>
            <a:ext cx="6924675" cy="1804988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0549" y="4514849"/>
            <a:ext cx="6924675" cy="971551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9222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healueen otsikko taustalla">
    <p:bg>
      <p:bgPr>
        <a:solidFill>
          <a:srgbClr val="00AE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EditPoints="1"/>
          </p:cNvSpPr>
          <p:nvPr userDrawn="1"/>
        </p:nvSpPr>
        <p:spPr bwMode="auto">
          <a:xfrm>
            <a:off x="0" y="0"/>
            <a:ext cx="12193588" cy="6858000"/>
          </a:xfrm>
          <a:custGeom>
            <a:avLst/>
            <a:gdLst>
              <a:gd name="T0" fmla="*/ 0 w 33867"/>
              <a:gd name="T1" fmla="*/ 0 h 19050"/>
              <a:gd name="T2" fmla="*/ 2147483646 w 33867"/>
              <a:gd name="T3" fmla="*/ 0 h 19050"/>
              <a:gd name="T4" fmla="*/ 2147483646 w 33867"/>
              <a:gd name="T5" fmla="*/ 2147483646 h 19050"/>
              <a:gd name="T6" fmla="*/ 0 w 33867"/>
              <a:gd name="T7" fmla="*/ 2147483646 h 19050"/>
              <a:gd name="T8" fmla="*/ 0 w 33867"/>
              <a:gd name="T9" fmla="*/ 0 h 19050"/>
              <a:gd name="T10" fmla="*/ 2147483646 w 33867"/>
              <a:gd name="T11" fmla="*/ 2147483646 h 19050"/>
              <a:gd name="T12" fmla="*/ 2147483646 w 33867"/>
              <a:gd name="T13" fmla="*/ 2147483646 h 19050"/>
              <a:gd name="T14" fmla="*/ 2147483646 w 33867"/>
              <a:gd name="T15" fmla="*/ 2147483646 h 19050"/>
              <a:gd name="T16" fmla="*/ 2147483646 w 33867"/>
              <a:gd name="T17" fmla="*/ 2147483646 h 19050"/>
              <a:gd name="T18" fmla="*/ 2147483646 w 33867"/>
              <a:gd name="T19" fmla="*/ 2147483646 h 19050"/>
              <a:gd name="T20" fmla="*/ 2147483646 w 33867"/>
              <a:gd name="T21" fmla="*/ 2147483646 h 1905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  <a:moveTo>
                  <a:pt x="33270" y="18450"/>
                </a:moveTo>
                <a:lnTo>
                  <a:pt x="5861" y="18450"/>
                </a:lnTo>
                <a:lnTo>
                  <a:pt x="600" y="16257"/>
                </a:lnTo>
                <a:lnTo>
                  <a:pt x="600" y="600"/>
                </a:lnTo>
                <a:lnTo>
                  <a:pt x="33270" y="600"/>
                </a:lnTo>
                <a:lnTo>
                  <a:pt x="33270" y="184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5" name="Kuva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6478588"/>
            <a:ext cx="11731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0549" y="2533650"/>
            <a:ext cx="6924675" cy="1804988"/>
          </a:xfrm>
        </p:spPr>
        <p:txBody>
          <a:bodyPr anchor="b"/>
          <a:lstStyle>
            <a:lvl1pPr algn="r"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0549" y="4514849"/>
            <a:ext cx="6924675" cy="971551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0373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 userDrawn="1"/>
        </p:nvSpPr>
        <p:spPr bwMode="auto">
          <a:xfrm>
            <a:off x="215900" y="215900"/>
            <a:ext cx="9167813" cy="6426200"/>
          </a:xfrm>
          <a:custGeom>
            <a:avLst/>
            <a:gdLst>
              <a:gd name="T0" fmla="*/ 2147483646 w 25436"/>
              <a:gd name="T1" fmla="*/ 2147483646 h 17850"/>
              <a:gd name="T2" fmla="*/ 0 w 25436"/>
              <a:gd name="T3" fmla="*/ 2147483646 h 17850"/>
              <a:gd name="T4" fmla="*/ 0 w 25436"/>
              <a:gd name="T5" fmla="*/ 0 h 17850"/>
              <a:gd name="T6" fmla="*/ 2147483646 w 25436"/>
              <a:gd name="T7" fmla="*/ 0 h 17850"/>
              <a:gd name="T8" fmla="*/ 2147483646 w 25436"/>
              <a:gd name="T9" fmla="*/ 2147483646 h 178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436" h="17850">
                <a:moveTo>
                  <a:pt x="25436" y="17850"/>
                </a:moveTo>
                <a:lnTo>
                  <a:pt x="0" y="17850"/>
                </a:lnTo>
                <a:lnTo>
                  <a:pt x="0" y="0"/>
                </a:lnTo>
                <a:lnTo>
                  <a:pt x="17985" y="0"/>
                </a:lnTo>
                <a:lnTo>
                  <a:pt x="25436" y="17850"/>
                </a:lnTo>
                <a:close/>
              </a:path>
            </a:pathLst>
          </a:custGeom>
          <a:solidFill>
            <a:srgbClr val="00AE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5" name="Kuva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95502" y="1163638"/>
            <a:ext cx="3387600" cy="103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6384" y="2551580"/>
            <a:ext cx="6924675" cy="1804988"/>
          </a:xfrm>
        </p:spPr>
        <p:txBody>
          <a:bodyPr anchor="b"/>
          <a:lstStyle>
            <a:lvl1pPr algn="l"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384" y="4532779"/>
            <a:ext cx="6924675" cy="97155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7271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6" y="1515599"/>
            <a:ext cx="10127453" cy="469763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8037734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00F5E-0710-471B-B473-EFAC45F096C9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F4D7-A173-4C66-97D1-902274C4CD1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4425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1334" y="0"/>
            <a:ext cx="5032685" cy="686235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5401 w 4976812"/>
              <a:gd name="connsiteY0" fmla="*/ 0 h 6879722"/>
              <a:gd name="connsiteX1" fmla="*/ 4976146 w 4976812"/>
              <a:gd name="connsiteY1" fmla="*/ 6872291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6812"/>
              <a:gd name="connsiteY0" fmla="*/ 0 h 6879722"/>
              <a:gd name="connsiteX1" fmla="*/ 4976146 w 4976812"/>
              <a:gd name="connsiteY1" fmla="*/ 6872292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9001"/>
              <a:gd name="connsiteY0" fmla="*/ 0 h 6879722"/>
              <a:gd name="connsiteX1" fmla="*/ 4976146 w 4979001"/>
              <a:gd name="connsiteY1" fmla="*/ 6872292 h 6879722"/>
              <a:gd name="connsiteX2" fmla="*/ 0 w 4979001"/>
              <a:gd name="connsiteY2" fmla="*/ 6879722 h 6879722"/>
              <a:gd name="connsiteX3" fmla="*/ 2884444 w 4979001"/>
              <a:gd name="connsiteY3" fmla="*/ 3536 h 6879722"/>
              <a:gd name="connsiteX4" fmla="*/ 4975401 w 4979001"/>
              <a:gd name="connsiteY4" fmla="*/ 0 h 6879722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475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9870"/>
              <a:gd name="connsiteY0" fmla="*/ 4475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4475 h 6880310"/>
              <a:gd name="connsiteX0" fmla="*/ 4975401 w 4979870"/>
              <a:gd name="connsiteY0" fmla="*/ 700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700 h 6880310"/>
              <a:gd name="connsiteX0" fmla="*/ 4975401 w 4979870"/>
              <a:gd name="connsiteY0" fmla="*/ 4475 h 6884085"/>
              <a:gd name="connsiteX1" fmla="*/ 4979870 w 4979870"/>
              <a:gd name="connsiteY1" fmla="*/ 6884085 h 6884085"/>
              <a:gd name="connsiteX2" fmla="*/ 0 w 4979870"/>
              <a:gd name="connsiteY2" fmla="*/ 6883966 h 6884085"/>
              <a:gd name="connsiteX3" fmla="*/ 2884444 w 4979870"/>
              <a:gd name="connsiteY3" fmla="*/ 0 h 6884085"/>
              <a:gd name="connsiteX4" fmla="*/ 4975401 w 4979870"/>
              <a:gd name="connsiteY4" fmla="*/ 4475 h 688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9870" h="6884085">
                <a:moveTo>
                  <a:pt x="4975401" y="4475"/>
                </a:moveTo>
                <a:cubicBezTo>
                  <a:pt x="4975884" y="1999863"/>
                  <a:pt x="4978426" y="5618144"/>
                  <a:pt x="4979870" y="6884085"/>
                </a:cubicBezTo>
                <a:lnTo>
                  <a:pt x="0" y="6883966"/>
                </a:lnTo>
                <a:cubicBezTo>
                  <a:pt x="172103" y="6463703"/>
                  <a:pt x="1442222" y="3440095"/>
                  <a:pt x="2884444" y="0"/>
                </a:cubicBezTo>
                <a:lnTo>
                  <a:pt x="4975401" y="4475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7" y="1515599"/>
            <a:ext cx="7167716" cy="469763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E3C7F-F292-4A71-89D6-C72473032DE2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CD99D-52AE-49EA-A30B-3C3EE0950318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961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95502" y="1163638"/>
            <a:ext cx="3387600" cy="103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Kuvan paikkamerkki 7">
            <a:extLst>
              <a:ext uri="{FF2B5EF4-FFF2-40B4-BE49-F238E27FC236}">
                <a16:creationId xmlns:a16="http://schemas.microsoft.com/office/drawing/2014/main" id="{49CC74DD-7ABF-4239-BA99-81B6D18020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1866900" y="215409"/>
            <a:ext cx="3409950" cy="4099416"/>
          </a:xfrm>
          <a:custGeom>
            <a:avLst/>
            <a:gdLst>
              <a:gd name="connsiteX0" fmla="*/ 0 w 3409950"/>
              <a:gd name="connsiteY0" fmla="*/ 0 h 6427181"/>
              <a:gd name="connsiteX1" fmla="*/ 3409950 w 3409950"/>
              <a:gd name="connsiteY1" fmla="*/ 0 h 6427181"/>
              <a:gd name="connsiteX2" fmla="*/ 3409950 w 3409950"/>
              <a:gd name="connsiteY2" fmla="*/ 6427181 h 6427181"/>
              <a:gd name="connsiteX3" fmla="*/ 0 w 3409950"/>
              <a:gd name="connsiteY3" fmla="*/ 6427181 h 6427181"/>
              <a:gd name="connsiteX4" fmla="*/ 0 w 3409950"/>
              <a:gd name="connsiteY4" fmla="*/ 0 h 6427181"/>
              <a:gd name="connsiteX0" fmla="*/ 0 w 3409950"/>
              <a:gd name="connsiteY0" fmla="*/ 0 h 6427181"/>
              <a:gd name="connsiteX1" fmla="*/ 3409950 w 3409950"/>
              <a:gd name="connsiteY1" fmla="*/ 0 h 6427181"/>
              <a:gd name="connsiteX2" fmla="*/ 3409950 w 3409950"/>
              <a:gd name="connsiteY2" fmla="*/ 6427181 h 6427181"/>
              <a:gd name="connsiteX3" fmla="*/ 2686050 w 3409950"/>
              <a:gd name="connsiteY3" fmla="*/ 6423516 h 6427181"/>
              <a:gd name="connsiteX4" fmla="*/ 0 w 3409950"/>
              <a:gd name="connsiteY4" fmla="*/ 6427181 h 6427181"/>
              <a:gd name="connsiteX5" fmla="*/ 0 w 3409950"/>
              <a:gd name="connsiteY5" fmla="*/ 0 h 6427181"/>
              <a:gd name="connsiteX0" fmla="*/ 0 w 3409950"/>
              <a:gd name="connsiteY0" fmla="*/ 0 h 6427181"/>
              <a:gd name="connsiteX1" fmla="*/ 3409950 w 3409950"/>
              <a:gd name="connsiteY1" fmla="*/ 0 h 6427181"/>
              <a:gd name="connsiteX2" fmla="*/ 3409950 w 3409950"/>
              <a:gd name="connsiteY2" fmla="*/ 6427181 h 6427181"/>
              <a:gd name="connsiteX3" fmla="*/ 2686050 w 3409950"/>
              <a:gd name="connsiteY3" fmla="*/ 6423516 h 6427181"/>
              <a:gd name="connsiteX4" fmla="*/ 0 w 3409950"/>
              <a:gd name="connsiteY4" fmla="*/ 0 h 6427181"/>
              <a:gd name="connsiteX0" fmla="*/ 0 w 3409950"/>
              <a:gd name="connsiteY0" fmla="*/ 0 h 6427181"/>
              <a:gd name="connsiteX1" fmla="*/ 3409950 w 3409950"/>
              <a:gd name="connsiteY1" fmla="*/ 0 h 6427181"/>
              <a:gd name="connsiteX2" fmla="*/ 3409950 w 3409950"/>
              <a:gd name="connsiteY2" fmla="*/ 6427181 h 6427181"/>
              <a:gd name="connsiteX3" fmla="*/ 2686050 w 3409950"/>
              <a:gd name="connsiteY3" fmla="*/ 6423516 h 6427181"/>
              <a:gd name="connsiteX4" fmla="*/ 1704975 w 3409950"/>
              <a:gd name="connsiteY4" fmla="*/ 4099416 h 6427181"/>
              <a:gd name="connsiteX5" fmla="*/ 0 w 3409950"/>
              <a:gd name="connsiteY5" fmla="*/ 0 h 6427181"/>
              <a:gd name="connsiteX0" fmla="*/ 0 w 3409950"/>
              <a:gd name="connsiteY0" fmla="*/ 0 h 6427181"/>
              <a:gd name="connsiteX1" fmla="*/ 3409950 w 3409950"/>
              <a:gd name="connsiteY1" fmla="*/ 0 h 6427181"/>
              <a:gd name="connsiteX2" fmla="*/ 3409950 w 3409950"/>
              <a:gd name="connsiteY2" fmla="*/ 6427181 h 6427181"/>
              <a:gd name="connsiteX3" fmla="*/ 1704975 w 3409950"/>
              <a:gd name="connsiteY3" fmla="*/ 4099416 h 6427181"/>
              <a:gd name="connsiteX4" fmla="*/ 0 w 3409950"/>
              <a:gd name="connsiteY4" fmla="*/ 0 h 6427181"/>
              <a:gd name="connsiteX0" fmla="*/ 0 w 3409950"/>
              <a:gd name="connsiteY0" fmla="*/ 0 h 4099416"/>
              <a:gd name="connsiteX1" fmla="*/ 3409950 w 3409950"/>
              <a:gd name="connsiteY1" fmla="*/ 0 h 4099416"/>
              <a:gd name="connsiteX2" fmla="*/ 1704975 w 3409950"/>
              <a:gd name="connsiteY2" fmla="*/ 4099416 h 4099416"/>
              <a:gd name="connsiteX3" fmla="*/ 0 w 3409950"/>
              <a:gd name="connsiteY3" fmla="*/ 0 h 4099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950" h="4099416">
                <a:moveTo>
                  <a:pt x="0" y="0"/>
                </a:moveTo>
                <a:lnTo>
                  <a:pt x="3409950" y="0"/>
                </a:lnTo>
                <a:lnTo>
                  <a:pt x="1704975" y="4099416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38655964-15BB-40CD-B3A3-FEBB417CE7E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216000" y="216000"/>
            <a:ext cx="4332618" cy="6426000"/>
          </a:xfrm>
          <a:custGeom>
            <a:avLst/>
            <a:gdLst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  <a:gd name="connsiteX0" fmla="*/ 0 w 5056518"/>
              <a:gd name="connsiteY0" fmla="*/ 5859 h 6433040"/>
              <a:gd name="connsiteX1" fmla="*/ 1665618 w 5056518"/>
              <a:gd name="connsiteY1" fmla="*/ 0 h 6433040"/>
              <a:gd name="connsiteX2" fmla="*/ 5056518 w 5056518"/>
              <a:gd name="connsiteY2" fmla="*/ 5859 h 6433040"/>
              <a:gd name="connsiteX3" fmla="*/ 5056518 w 5056518"/>
              <a:gd name="connsiteY3" fmla="*/ 6433040 h 6433040"/>
              <a:gd name="connsiteX4" fmla="*/ 0 w 5056518"/>
              <a:gd name="connsiteY4" fmla="*/ 6433040 h 6433040"/>
              <a:gd name="connsiteX5" fmla="*/ 0 w 5056518"/>
              <a:gd name="connsiteY5" fmla="*/ 5859 h 6433040"/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  <a:gd name="connsiteX0" fmla="*/ 0 w 5056518"/>
              <a:gd name="connsiteY0" fmla="*/ 5859 h 6433040"/>
              <a:gd name="connsiteX1" fmla="*/ 1921679 w 5056518"/>
              <a:gd name="connsiteY1" fmla="*/ 0 h 6433040"/>
              <a:gd name="connsiteX2" fmla="*/ 5056518 w 5056518"/>
              <a:gd name="connsiteY2" fmla="*/ 5859 h 6433040"/>
              <a:gd name="connsiteX3" fmla="*/ 5056518 w 5056518"/>
              <a:gd name="connsiteY3" fmla="*/ 6433040 h 6433040"/>
              <a:gd name="connsiteX4" fmla="*/ 0 w 5056518"/>
              <a:gd name="connsiteY4" fmla="*/ 6433040 h 6433040"/>
              <a:gd name="connsiteX5" fmla="*/ 0 w 5056518"/>
              <a:gd name="connsiteY5" fmla="*/ 5859 h 6433040"/>
              <a:gd name="connsiteX0" fmla="*/ 0 w 5056518"/>
              <a:gd name="connsiteY0" fmla="*/ 5859 h 6433040"/>
              <a:gd name="connsiteX1" fmla="*/ 1921679 w 5056518"/>
              <a:gd name="connsiteY1" fmla="*/ 0 h 6433040"/>
              <a:gd name="connsiteX2" fmla="*/ 5056518 w 5056518"/>
              <a:gd name="connsiteY2" fmla="*/ 6433040 h 6433040"/>
              <a:gd name="connsiteX3" fmla="*/ 0 w 5056518"/>
              <a:gd name="connsiteY3" fmla="*/ 6433040 h 6433040"/>
              <a:gd name="connsiteX4" fmla="*/ 0 w 5056518"/>
              <a:gd name="connsiteY4" fmla="*/ 5859 h 643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6518" h="6433040">
                <a:moveTo>
                  <a:pt x="0" y="5859"/>
                </a:moveTo>
                <a:lnTo>
                  <a:pt x="1921679" y="0"/>
                </a:lnTo>
                <a:lnTo>
                  <a:pt x="5056518" y="6433040"/>
                </a:lnTo>
                <a:lnTo>
                  <a:pt x="0" y="6433040"/>
                </a:lnTo>
                <a:lnTo>
                  <a:pt x="0" y="585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rtlCol="0" anchor="b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0549" y="2533650"/>
            <a:ext cx="6924675" cy="1804988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0549" y="4514849"/>
            <a:ext cx="6924675" cy="971551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8798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0400" y="0"/>
            <a:ext cx="5025600" cy="685800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5067281 w 5089998"/>
              <a:gd name="connsiteY0" fmla="*/ 11213 h 6883504"/>
              <a:gd name="connsiteX1" fmla="*/ 5068026 w 5089998"/>
              <a:gd name="connsiteY1" fmla="*/ 6883504 h 6883504"/>
              <a:gd name="connsiteX2" fmla="*/ 95831 w 5089998"/>
              <a:gd name="connsiteY2" fmla="*/ 6874929 h 6883504"/>
              <a:gd name="connsiteX3" fmla="*/ 86789 w 5089998"/>
              <a:gd name="connsiteY3" fmla="*/ 0 h 6883504"/>
              <a:gd name="connsiteX4" fmla="*/ 5067281 w 5089998"/>
              <a:gd name="connsiteY4" fmla="*/ 11213 h 6883504"/>
              <a:gd name="connsiteX0" fmla="*/ 4995749 w 5018466"/>
              <a:gd name="connsiteY0" fmla="*/ 11213 h 6883504"/>
              <a:gd name="connsiteX1" fmla="*/ 4996494 w 5018466"/>
              <a:gd name="connsiteY1" fmla="*/ 6883504 h 6883504"/>
              <a:gd name="connsiteX2" fmla="*/ 2884647 w 5018466"/>
              <a:gd name="connsiteY2" fmla="*/ 6845432 h 6883504"/>
              <a:gd name="connsiteX3" fmla="*/ 15257 w 5018466"/>
              <a:gd name="connsiteY3" fmla="*/ 0 h 6883504"/>
              <a:gd name="connsiteX4" fmla="*/ 4995749 w 5018466"/>
              <a:gd name="connsiteY4" fmla="*/ 11213 h 688350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8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9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8244 w 5030961"/>
              <a:gd name="connsiteY0" fmla="*/ 11213 h 6883504"/>
              <a:gd name="connsiteX1" fmla="*/ 5008989 w 5030961"/>
              <a:gd name="connsiteY1" fmla="*/ 6883504 h 6883504"/>
              <a:gd name="connsiteX2" fmla="*/ 2897143 w 5030961"/>
              <a:gd name="connsiteY2" fmla="*/ 6845432 h 6883504"/>
              <a:gd name="connsiteX3" fmla="*/ 27752 w 5030961"/>
              <a:gd name="connsiteY3" fmla="*/ 0 h 6883504"/>
              <a:gd name="connsiteX4" fmla="*/ 5008244 w 5030961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69391 w 5009089"/>
              <a:gd name="connsiteY2" fmla="*/ 6845432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64101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1460"/>
              <a:gd name="connsiteY0" fmla="*/ 0 h 6872291"/>
              <a:gd name="connsiteX1" fmla="*/ 4981237 w 4981460"/>
              <a:gd name="connsiteY1" fmla="*/ 6872291 h 6872291"/>
              <a:gd name="connsiteX2" fmla="*/ 2887133 w 4981460"/>
              <a:gd name="connsiteY2" fmla="*/ 6870078 h 6872291"/>
              <a:gd name="connsiteX3" fmla="*/ 0 w 4981460"/>
              <a:gd name="connsiteY3" fmla="*/ 740 h 6872291"/>
              <a:gd name="connsiteX4" fmla="*/ 4980492 w 4981460"/>
              <a:gd name="connsiteY4" fmla="*/ 0 h 6872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1460" h="6872291">
                <a:moveTo>
                  <a:pt x="4980492" y="0"/>
                </a:moveTo>
                <a:cubicBezTo>
                  <a:pt x="4982963" y="2686624"/>
                  <a:pt x="4979742" y="3608234"/>
                  <a:pt x="4981237" y="6872291"/>
                </a:cubicBezTo>
                <a:lnTo>
                  <a:pt x="2887133" y="6870078"/>
                </a:lnTo>
                <a:lnTo>
                  <a:pt x="0" y="740"/>
                </a:lnTo>
                <a:lnTo>
                  <a:pt x="4980492" y="0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7" y="1515599"/>
            <a:ext cx="7167716" cy="4697194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5F004-806D-46E1-B944-556018B3B193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64594-7EF7-4ACD-9119-013A9A43789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20103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43896" y="1515599"/>
            <a:ext cx="5075903" cy="468010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515599"/>
            <a:ext cx="5110316" cy="468010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C83F4-6DF9-4624-8C4F-BFF0D2181073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90F9E-F8AF-47F9-9EA1-AB68C938AFC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6971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6AF38-B7C1-407A-A1F2-BFEF11D018D8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292D-795C-4B1E-8C6A-8122DE36B84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64124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5255-23C5-4D63-B1E6-B067AC976864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E7338-8ADC-4066-BFE7-0863DA0CBCC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842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38200" y="1905000"/>
            <a:ext cx="10487025" cy="4010025"/>
          </a:xfrm>
        </p:spPr>
        <p:txBody>
          <a:bodyPr/>
          <a:lstStyle>
            <a:lvl1pPr>
              <a:defRPr sz="2400" b="0" i="0"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b="0" i="0"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b="0" i="0"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b="0" i="0"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b="0" i="0"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 rot="10800000">
            <a:off x="0" y="6737350"/>
            <a:ext cx="12192000" cy="120650"/>
          </a:xfrm>
          <a:prstGeom prst="rect">
            <a:avLst/>
          </a:prstGeom>
          <a:gradFill flip="none" rotWithShape="0">
            <a:gsLst>
              <a:gs pos="100000">
                <a:srgbClr val="0463AF"/>
              </a:gs>
              <a:gs pos="78000">
                <a:srgbClr val="0070C0"/>
              </a:gs>
              <a:gs pos="47000">
                <a:srgbClr val="00B0F0"/>
              </a:gs>
              <a:gs pos="0">
                <a:srgbClr val="00B0CC">
                  <a:lumMod val="100000"/>
                </a:srgbClr>
              </a:gs>
            </a:gsLst>
            <a:lin ang="14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5234" y="6356350"/>
            <a:ext cx="518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4A0EF-951A-4343-A672-F31B58E6828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eukarelialogoplaceholder"/>
          <p:cNvSpPr txBox="1"/>
          <p:nvPr userDrawn="1"/>
        </p:nvSpPr>
        <p:spPr>
          <a:xfrm>
            <a:off x="864000" y="6002532"/>
            <a:ext cx="1115988" cy="23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15" name="eulogoplaceholder"/>
          <p:cNvSpPr txBox="1"/>
          <p:nvPr userDrawn="1"/>
        </p:nvSpPr>
        <p:spPr>
          <a:xfrm>
            <a:off x="864000" y="5983065"/>
            <a:ext cx="3960000" cy="45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17" name="eulogotenplaceholder"/>
          <p:cNvSpPr txBox="1"/>
          <p:nvPr userDrawn="1"/>
        </p:nvSpPr>
        <p:spPr>
          <a:xfrm>
            <a:off x="864000" y="6228000"/>
            <a:ext cx="3960000" cy="45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21" name="eufinancelogoplaceholder"/>
          <p:cNvSpPr txBox="1"/>
          <p:nvPr userDrawn="1"/>
        </p:nvSpPr>
        <p:spPr>
          <a:xfrm>
            <a:off x="864000" y="6228000"/>
            <a:ext cx="3379905" cy="375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</p:spTree>
    <p:extLst>
      <p:ext uri="{BB962C8B-B14F-4D97-AF65-F5344CB8AC3E}">
        <p14:creationId xmlns:p14="http://schemas.microsoft.com/office/powerpoint/2010/main" val="1606076667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FA5BAD44-FF61-4F7E-BE4C-3B35658E78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0332" y="215409"/>
            <a:ext cx="5056518" cy="6427181"/>
          </a:xfrm>
          <a:custGeom>
            <a:avLst/>
            <a:gdLst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  <a:gd name="connsiteX0" fmla="*/ 0 w 5056518"/>
              <a:gd name="connsiteY0" fmla="*/ 0 h 6427181"/>
              <a:gd name="connsiteX1" fmla="*/ 2379993 w 5056518"/>
              <a:gd name="connsiteY1" fmla="*/ 3666 h 6427181"/>
              <a:gd name="connsiteX2" fmla="*/ 5056518 w 5056518"/>
              <a:gd name="connsiteY2" fmla="*/ 0 h 6427181"/>
              <a:gd name="connsiteX3" fmla="*/ 5056518 w 5056518"/>
              <a:gd name="connsiteY3" fmla="*/ 6427181 h 6427181"/>
              <a:gd name="connsiteX4" fmla="*/ 0 w 5056518"/>
              <a:gd name="connsiteY4" fmla="*/ 6427181 h 6427181"/>
              <a:gd name="connsiteX5" fmla="*/ 0 w 5056518"/>
              <a:gd name="connsiteY5" fmla="*/ 0 h 6427181"/>
              <a:gd name="connsiteX0" fmla="*/ 0 w 5056518"/>
              <a:gd name="connsiteY0" fmla="*/ 0 h 6427181"/>
              <a:gd name="connsiteX1" fmla="*/ 2379993 w 5056518"/>
              <a:gd name="connsiteY1" fmla="*/ 3666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6518" h="6427181">
                <a:moveTo>
                  <a:pt x="0" y="0"/>
                </a:moveTo>
                <a:lnTo>
                  <a:pt x="2379993" y="3666"/>
                </a:lnTo>
                <a:lnTo>
                  <a:pt x="5056518" y="6427181"/>
                </a:lnTo>
                <a:lnTo>
                  <a:pt x="0" y="642718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 anchor="ctr">
            <a:noAutofit/>
          </a:bodyPr>
          <a:lstStyle>
            <a:lvl1pPr marL="0" indent="0" algn="l">
              <a:buNone/>
              <a:defRPr b="1" i="1"/>
            </a:lvl1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pic>
        <p:nvPicPr>
          <p:cNvPr id="7" name="Kuva 9">
            <a:extLst>
              <a:ext uri="{FF2B5EF4-FFF2-40B4-BE49-F238E27FC236}">
                <a16:creationId xmlns:a16="http://schemas.microsoft.com/office/drawing/2014/main" id="{0700315B-21C2-4903-A3AB-D1CEE228BD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8" y="1163638"/>
            <a:ext cx="338772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0000" y="2538000"/>
            <a:ext cx="6930000" cy="1800000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0000" y="4518000"/>
            <a:ext cx="6930000" cy="9720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18" name="Tekstin paikkamerkki 17">
            <a:extLst>
              <a:ext uri="{FF2B5EF4-FFF2-40B4-BE49-F238E27FC236}">
                <a16:creationId xmlns:a16="http://schemas.microsoft.com/office/drawing/2014/main" id="{B6283D44-332F-4D14-98C4-07FB68CBB84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flipV="1">
            <a:off x="215897" y="215900"/>
            <a:ext cx="5060950" cy="2098675"/>
          </a:xfrm>
          <a:prstGeom prst="rtTriangle">
            <a:avLst/>
          </a:prstGeom>
          <a:solidFill>
            <a:srgbClr val="00AEB2">
              <a:alpha val="80000"/>
            </a:srgbClr>
          </a:solidFill>
        </p:spPr>
        <p:txBody>
          <a:bodyPr/>
          <a:lstStyle>
            <a:lvl1pPr marL="0" indent="0" algn="ctr">
              <a:buNone/>
              <a:defRPr>
                <a:noFill/>
              </a:defRPr>
            </a:lvl1pPr>
          </a:lstStyle>
          <a:p>
            <a:pPr lvl="0"/>
            <a:r>
              <a:rPr lang="fi-FI" dirty="0"/>
              <a:t>ei tekstiä tähän2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EFFF2B-828E-457A-9813-732B73E0EA3F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A2BEEB5-9D84-46DB-A0BD-DDDA4216B3E7}" type="datetime1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4D34CC-D392-47E9-A07B-4238215DCC2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6B3E82-5D99-4A81-BC1E-1FFD59BDE28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9685" y="5490000"/>
            <a:ext cx="1683640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5721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B8329-6352-4ECE-96DA-851F15033164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4C609-1A54-44E9-B4C8-C96920FCC8F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33264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11"/>
          <p:cNvSpPr/>
          <p:nvPr userDrawn="1"/>
        </p:nvSpPr>
        <p:spPr>
          <a:xfrm flipV="1">
            <a:off x="9136063" y="0"/>
            <a:ext cx="2979737" cy="68580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5" name="Freeform 85"/>
          <p:cNvSpPr txBox="1">
            <a:spLocks/>
          </p:cNvSpPr>
          <p:nvPr userDrawn="1"/>
        </p:nvSpPr>
        <p:spPr>
          <a:xfrm>
            <a:off x="11361738" y="3609975"/>
            <a:ext cx="827087" cy="3248025"/>
          </a:xfrm>
          <a:custGeom>
            <a:avLst/>
            <a:gdLst>
              <a:gd name="connsiteX0" fmla="*/ 0 w 762816"/>
              <a:gd name="connsiteY0" fmla="*/ 0 h 1697603"/>
              <a:gd name="connsiteX1" fmla="*/ 762816 w 762816"/>
              <a:gd name="connsiteY1" fmla="*/ 0 h 1697603"/>
              <a:gd name="connsiteX2" fmla="*/ 762816 w 762816"/>
              <a:gd name="connsiteY2" fmla="*/ 1697603 h 1697603"/>
              <a:gd name="connsiteX3" fmla="*/ 0 w 762816"/>
              <a:gd name="connsiteY3" fmla="*/ 1697603 h 1697603"/>
              <a:gd name="connsiteX4" fmla="*/ 0 w 762816"/>
              <a:gd name="connsiteY4" fmla="*/ 0 h 1697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816" h="1697603">
                <a:moveTo>
                  <a:pt x="0" y="0"/>
                </a:moveTo>
                <a:lnTo>
                  <a:pt x="762816" y="0"/>
                </a:lnTo>
                <a:lnTo>
                  <a:pt x="762816" y="1697603"/>
                </a:lnTo>
                <a:lnTo>
                  <a:pt x="0" y="1697603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 w="19050">
            <a:noFill/>
          </a:ln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FontTx/>
              <a:buNone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endParaRPr lang="en-US" dirty="0">
              <a:solidFill>
                <a:srgbClr val="018285"/>
              </a:solidFill>
            </a:endParaRPr>
          </a:p>
        </p:txBody>
      </p:sp>
      <p:sp>
        <p:nvSpPr>
          <p:cNvPr id="6" name="Freeform 11"/>
          <p:cNvSpPr/>
          <p:nvPr userDrawn="1"/>
        </p:nvSpPr>
        <p:spPr>
          <a:xfrm>
            <a:off x="10160000" y="2782888"/>
            <a:ext cx="2030413" cy="827087"/>
          </a:xfrm>
          <a:custGeom>
            <a:avLst/>
            <a:gdLst>
              <a:gd name="connsiteX0" fmla="*/ 0 w 2645626"/>
              <a:gd name="connsiteY0" fmla="*/ 0 h 785649"/>
              <a:gd name="connsiteX1" fmla="*/ 2645626 w 2645626"/>
              <a:gd name="connsiteY1" fmla="*/ 0 h 785649"/>
              <a:gd name="connsiteX2" fmla="*/ 2645626 w 2645626"/>
              <a:gd name="connsiteY2" fmla="*/ 785649 h 785649"/>
              <a:gd name="connsiteX3" fmla="*/ 0 w 2645626"/>
              <a:gd name="connsiteY3" fmla="*/ 785649 h 785649"/>
              <a:gd name="connsiteX4" fmla="*/ 0 w 2645626"/>
              <a:gd name="connsiteY4" fmla="*/ 0 h 785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5626" h="785649">
                <a:moveTo>
                  <a:pt x="0" y="0"/>
                </a:moveTo>
                <a:lnTo>
                  <a:pt x="2645626" y="0"/>
                </a:lnTo>
                <a:lnTo>
                  <a:pt x="2645626" y="785649"/>
                </a:lnTo>
                <a:lnTo>
                  <a:pt x="0" y="785649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50B9D-7479-4CC7-A161-9B26541A1FD1}" type="datetime1">
              <a:rPr lang="fi-FI"/>
              <a:pPr>
                <a:defRPr/>
              </a:pPr>
              <a:t>1.2.2023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647F-F630-4071-A61F-31E108B25C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3235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11"/>
          <p:cNvSpPr/>
          <p:nvPr userDrawn="1"/>
        </p:nvSpPr>
        <p:spPr>
          <a:xfrm flipV="1">
            <a:off x="9136063" y="0"/>
            <a:ext cx="2979737" cy="68580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5" name="Freeform 85"/>
          <p:cNvSpPr txBox="1">
            <a:spLocks/>
          </p:cNvSpPr>
          <p:nvPr userDrawn="1"/>
        </p:nvSpPr>
        <p:spPr>
          <a:xfrm>
            <a:off x="10160000" y="5408613"/>
            <a:ext cx="835025" cy="1447800"/>
          </a:xfrm>
          <a:custGeom>
            <a:avLst/>
            <a:gdLst>
              <a:gd name="connsiteX0" fmla="*/ 0 w 762816"/>
              <a:gd name="connsiteY0" fmla="*/ 0 h 1697603"/>
              <a:gd name="connsiteX1" fmla="*/ 762816 w 762816"/>
              <a:gd name="connsiteY1" fmla="*/ 0 h 1697603"/>
              <a:gd name="connsiteX2" fmla="*/ 762816 w 762816"/>
              <a:gd name="connsiteY2" fmla="*/ 1697603 h 1697603"/>
              <a:gd name="connsiteX3" fmla="*/ 0 w 762816"/>
              <a:gd name="connsiteY3" fmla="*/ 1697603 h 1697603"/>
              <a:gd name="connsiteX4" fmla="*/ 0 w 762816"/>
              <a:gd name="connsiteY4" fmla="*/ 0 h 1697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816" h="1697603">
                <a:moveTo>
                  <a:pt x="0" y="0"/>
                </a:moveTo>
                <a:lnTo>
                  <a:pt x="762816" y="0"/>
                </a:lnTo>
                <a:lnTo>
                  <a:pt x="762816" y="1697603"/>
                </a:lnTo>
                <a:lnTo>
                  <a:pt x="0" y="1697603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 w="19050">
            <a:noFill/>
          </a:ln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FontTx/>
              <a:buNone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endParaRPr lang="en-US" dirty="0">
              <a:solidFill>
                <a:srgbClr val="018285"/>
              </a:solidFill>
            </a:endParaRPr>
          </a:p>
        </p:txBody>
      </p:sp>
      <p:sp>
        <p:nvSpPr>
          <p:cNvPr id="6" name="Freeform 11"/>
          <p:cNvSpPr/>
          <p:nvPr userDrawn="1"/>
        </p:nvSpPr>
        <p:spPr>
          <a:xfrm>
            <a:off x="10160000" y="4576763"/>
            <a:ext cx="2032000" cy="836612"/>
          </a:xfrm>
          <a:custGeom>
            <a:avLst/>
            <a:gdLst>
              <a:gd name="connsiteX0" fmla="*/ 0 w 2645626"/>
              <a:gd name="connsiteY0" fmla="*/ 0 h 785649"/>
              <a:gd name="connsiteX1" fmla="*/ 2645626 w 2645626"/>
              <a:gd name="connsiteY1" fmla="*/ 0 h 785649"/>
              <a:gd name="connsiteX2" fmla="*/ 2645626 w 2645626"/>
              <a:gd name="connsiteY2" fmla="*/ 785649 h 785649"/>
              <a:gd name="connsiteX3" fmla="*/ 0 w 2645626"/>
              <a:gd name="connsiteY3" fmla="*/ 785649 h 785649"/>
              <a:gd name="connsiteX4" fmla="*/ 0 w 2645626"/>
              <a:gd name="connsiteY4" fmla="*/ 0 h 785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5626" h="785649">
                <a:moveTo>
                  <a:pt x="0" y="0"/>
                </a:moveTo>
                <a:lnTo>
                  <a:pt x="2645626" y="0"/>
                </a:lnTo>
                <a:lnTo>
                  <a:pt x="2645626" y="785649"/>
                </a:lnTo>
                <a:lnTo>
                  <a:pt x="0" y="785649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reeform 11"/>
          <p:cNvSpPr/>
          <p:nvPr userDrawn="1"/>
        </p:nvSpPr>
        <p:spPr>
          <a:xfrm>
            <a:off x="10160000" y="2782888"/>
            <a:ext cx="2032000" cy="833437"/>
          </a:xfrm>
          <a:custGeom>
            <a:avLst/>
            <a:gdLst>
              <a:gd name="connsiteX0" fmla="*/ 0 w 2645626"/>
              <a:gd name="connsiteY0" fmla="*/ 0 h 785649"/>
              <a:gd name="connsiteX1" fmla="*/ 2645626 w 2645626"/>
              <a:gd name="connsiteY1" fmla="*/ 0 h 785649"/>
              <a:gd name="connsiteX2" fmla="*/ 2645626 w 2645626"/>
              <a:gd name="connsiteY2" fmla="*/ 785649 h 785649"/>
              <a:gd name="connsiteX3" fmla="*/ 0 w 2645626"/>
              <a:gd name="connsiteY3" fmla="*/ 785649 h 785649"/>
              <a:gd name="connsiteX4" fmla="*/ 0 w 2645626"/>
              <a:gd name="connsiteY4" fmla="*/ 0 h 785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5626" h="785649">
                <a:moveTo>
                  <a:pt x="0" y="0"/>
                </a:moveTo>
                <a:lnTo>
                  <a:pt x="2645626" y="0"/>
                </a:lnTo>
                <a:lnTo>
                  <a:pt x="2645626" y="785649"/>
                </a:lnTo>
                <a:lnTo>
                  <a:pt x="0" y="785649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0B4E6-9758-4EEF-911C-133E4DA78C35}" type="datetime1">
              <a:rPr lang="fi-FI"/>
              <a:pPr>
                <a:defRPr/>
              </a:pPr>
              <a:t>1.2.2023</a:t>
            </a:fld>
            <a:endParaRPr lang="fi-FI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19941-1639-4FDF-B0E0-8C675F208C5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62150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Ryhmä 12"/>
          <p:cNvGrpSpPr>
            <a:grpSpLocks/>
          </p:cNvGrpSpPr>
          <p:nvPr userDrawn="1"/>
        </p:nvGrpSpPr>
        <p:grpSpPr bwMode="auto">
          <a:xfrm>
            <a:off x="10182225" y="2782888"/>
            <a:ext cx="4073525" cy="4075112"/>
            <a:chOff x="9654662" y="2783101"/>
            <a:chExt cx="4074896" cy="4074896"/>
          </a:xfrm>
        </p:grpSpPr>
        <p:sp>
          <p:nvSpPr>
            <p:cNvPr id="5" name="Ellipsi 10"/>
            <p:cNvSpPr/>
            <p:nvPr userDrawn="1"/>
          </p:nvSpPr>
          <p:spPr>
            <a:xfrm>
              <a:off x="9654662" y="2783101"/>
              <a:ext cx="4074896" cy="4074896"/>
            </a:xfrm>
            <a:prstGeom prst="ellipse">
              <a:avLst/>
            </a:prstGeom>
            <a:solidFill>
              <a:srgbClr val="018285">
                <a:alpha val="1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  <p:sp>
          <p:nvSpPr>
            <p:cNvPr id="6" name="Ellipsi 7"/>
            <p:cNvSpPr/>
            <p:nvPr userDrawn="1"/>
          </p:nvSpPr>
          <p:spPr>
            <a:xfrm>
              <a:off x="10663064" y="3792697"/>
              <a:ext cx="2124790" cy="2123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3F88D-6F7B-41F2-9D6B-6F3545DB5064}" type="datetime1">
              <a:rPr lang="fi-FI"/>
              <a:pPr>
                <a:defRPr/>
              </a:pPr>
              <a:t>1.2.2023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3B081-B72C-417B-A3C5-BFE545E5772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9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95502" y="1163638"/>
            <a:ext cx="3387600" cy="103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0549" y="2533650"/>
            <a:ext cx="6924675" cy="1804988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0549" y="4514849"/>
            <a:ext cx="6924675" cy="971551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F45E9E6E-457F-4D33-9171-7147BF8DB4E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216000" y="215409"/>
            <a:ext cx="5056518" cy="6427181"/>
          </a:xfrm>
          <a:custGeom>
            <a:avLst/>
            <a:gdLst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5056518 w 5056518"/>
              <a:gd name="connsiteY2" fmla="*/ 6427181 h 6427181"/>
              <a:gd name="connsiteX3" fmla="*/ 2389518 w 5056518"/>
              <a:gd name="connsiteY3" fmla="*/ 6423516 h 6427181"/>
              <a:gd name="connsiteX4" fmla="*/ 0 w 5056518"/>
              <a:gd name="connsiteY4" fmla="*/ 6427181 h 6427181"/>
              <a:gd name="connsiteX5" fmla="*/ 0 w 5056518"/>
              <a:gd name="connsiteY5" fmla="*/ 0 h 6427181"/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2389518 w 5056518"/>
              <a:gd name="connsiteY2" fmla="*/ 6423516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6518" h="6427181">
                <a:moveTo>
                  <a:pt x="0" y="0"/>
                </a:moveTo>
                <a:lnTo>
                  <a:pt x="5056518" y="0"/>
                </a:lnTo>
                <a:lnTo>
                  <a:pt x="2389518" y="6423516"/>
                </a:lnTo>
                <a:lnTo>
                  <a:pt x="0" y="642718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1629032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1334" y="0"/>
            <a:ext cx="5032685" cy="686235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5401 w 4976812"/>
              <a:gd name="connsiteY0" fmla="*/ 0 h 6879722"/>
              <a:gd name="connsiteX1" fmla="*/ 4976146 w 4976812"/>
              <a:gd name="connsiteY1" fmla="*/ 6872291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6812"/>
              <a:gd name="connsiteY0" fmla="*/ 0 h 6879722"/>
              <a:gd name="connsiteX1" fmla="*/ 4976146 w 4976812"/>
              <a:gd name="connsiteY1" fmla="*/ 6872292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9001"/>
              <a:gd name="connsiteY0" fmla="*/ 0 h 6879722"/>
              <a:gd name="connsiteX1" fmla="*/ 4976146 w 4979001"/>
              <a:gd name="connsiteY1" fmla="*/ 6872292 h 6879722"/>
              <a:gd name="connsiteX2" fmla="*/ 0 w 4979001"/>
              <a:gd name="connsiteY2" fmla="*/ 6879722 h 6879722"/>
              <a:gd name="connsiteX3" fmla="*/ 2884444 w 4979001"/>
              <a:gd name="connsiteY3" fmla="*/ 3536 h 6879722"/>
              <a:gd name="connsiteX4" fmla="*/ 4975401 w 4979001"/>
              <a:gd name="connsiteY4" fmla="*/ 0 h 6879722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475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9870"/>
              <a:gd name="connsiteY0" fmla="*/ 4475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4475 h 6880310"/>
              <a:gd name="connsiteX0" fmla="*/ 4975401 w 4979870"/>
              <a:gd name="connsiteY0" fmla="*/ 700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700 h 6880310"/>
              <a:gd name="connsiteX0" fmla="*/ 4975401 w 4979870"/>
              <a:gd name="connsiteY0" fmla="*/ 4475 h 6884085"/>
              <a:gd name="connsiteX1" fmla="*/ 4979870 w 4979870"/>
              <a:gd name="connsiteY1" fmla="*/ 6884085 h 6884085"/>
              <a:gd name="connsiteX2" fmla="*/ 0 w 4979870"/>
              <a:gd name="connsiteY2" fmla="*/ 6883966 h 6884085"/>
              <a:gd name="connsiteX3" fmla="*/ 2884444 w 4979870"/>
              <a:gd name="connsiteY3" fmla="*/ 0 h 6884085"/>
              <a:gd name="connsiteX4" fmla="*/ 4975401 w 4979870"/>
              <a:gd name="connsiteY4" fmla="*/ 4475 h 688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9870" h="6884085">
                <a:moveTo>
                  <a:pt x="4975401" y="4475"/>
                </a:moveTo>
                <a:cubicBezTo>
                  <a:pt x="4975884" y="1999863"/>
                  <a:pt x="4978426" y="5618144"/>
                  <a:pt x="4979870" y="6884085"/>
                </a:cubicBezTo>
                <a:lnTo>
                  <a:pt x="0" y="6883966"/>
                </a:lnTo>
                <a:cubicBezTo>
                  <a:pt x="172103" y="6463703"/>
                  <a:pt x="1442222" y="3440095"/>
                  <a:pt x="2884444" y="0"/>
                </a:cubicBezTo>
                <a:lnTo>
                  <a:pt x="4975401" y="4475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7" y="1515599"/>
            <a:ext cx="7167716" cy="469763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5A787-F98C-4FBE-A6CC-B976C09718FC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207DC-640C-4B5A-BA2F-3F2E5C09844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01383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0400" y="0"/>
            <a:ext cx="5025600" cy="685800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5067281 w 5089998"/>
              <a:gd name="connsiteY0" fmla="*/ 11213 h 6883504"/>
              <a:gd name="connsiteX1" fmla="*/ 5068026 w 5089998"/>
              <a:gd name="connsiteY1" fmla="*/ 6883504 h 6883504"/>
              <a:gd name="connsiteX2" fmla="*/ 95831 w 5089998"/>
              <a:gd name="connsiteY2" fmla="*/ 6874929 h 6883504"/>
              <a:gd name="connsiteX3" fmla="*/ 86789 w 5089998"/>
              <a:gd name="connsiteY3" fmla="*/ 0 h 6883504"/>
              <a:gd name="connsiteX4" fmla="*/ 5067281 w 5089998"/>
              <a:gd name="connsiteY4" fmla="*/ 11213 h 6883504"/>
              <a:gd name="connsiteX0" fmla="*/ 4995749 w 5018466"/>
              <a:gd name="connsiteY0" fmla="*/ 11213 h 6883504"/>
              <a:gd name="connsiteX1" fmla="*/ 4996494 w 5018466"/>
              <a:gd name="connsiteY1" fmla="*/ 6883504 h 6883504"/>
              <a:gd name="connsiteX2" fmla="*/ 2884647 w 5018466"/>
              <a:gd name="connsiteY2" fmla="*/ 6845432 h 6883504"/>
              <a:gd name="connsiteX3" fmla="*/ 15257 w 5018466"/>
              <a:gd name="connsiteY3" fmla="*/ 0 h 6883504"/>
              <a:gd name="connsiteX4" fmla="*/ 4995749 w 5018466"/>
              <a:gd name="connsiteY4" fmla="*/ 11213 h 688350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8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9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8244 w 5030961"/>
              <a:gd name="connsiteY0" fmla="*/ 11213 h 6883504"/>
              <a:gd name="connsiteX1" fmla="*/ 5008989 w 5030961"/>
              <a:gd name="connsiteY1" fmla="*/ 6883504 h 6883504"/>
              <a:gd name="connsiteX2" fmla="*/ 2897143 w 5030961"/>
              <a:gd name="connsiteY2" fmla="*/ 6845432 h 6883504"/>
              <a:gd name="connsiteX3" fmla="*/ 27752 w 5030961"/>
              <a:gd name="connsiteY3" fmla="*/ 0 h 6883504"/>
              <a:gd name="connsiteX4" fmla="*/ 5008244 w 5030961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69391 w 5009089"/>
              <a:gd name="connsiteY2" fmla="*/ 6845432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64101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1460"/>
              <a:gd name="connsiteY0" fmla="*/ 0 h 6872291"/>
              <a:gd name="connsiteX1" fmla="*/ 4981237 w 4981460"/>
              <a:gd name="connsiteY1" fmla="*/ 6872291 h 6872291"/>
              <a:gd name="connsiteX2" fmla="*/ 2887133 w 4981460"/>
              <a:gd name="connsiteY2" fmla="*/ 6870078 h 6872291"/>
              <a:gd name="connsiteX3" fmla="*/ 0 w 4981460"/>
              <a:gd name="connsiteY3" fmla="*/ 740 h 6872291"/>
              <a:gd name="connsiteX4" fmla="*/ 4980492 w 4981460"/>
              <a:gd name="connsiteY4" fmla="*/ 0 h 6872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1460" h="6872291">
                <a:moveTo>
                  <a:pt x="4980492" y="0"/>
                </a:moveTo>
                <a:cubicBezTo>
                  <a:pt x="4982963" y="2686624"/>
                  <a:pt x="4979742" y="3608234"/>
                  <a:pt x="4981237" y="6872291"/>
                </a:cubicBezTo>
                <a:lnTo>
                  <a:pt x="2887133" y="6870078"/>
                </a:lnTo>
                <a:lnTo>
                  <a:pt x="0" y="740"/>
                </a:lnTo>
                <a:lnTo>
                  <a:pt x="4980492" y="0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7" y="1515599"/>
            <a:ext cx="7167716" cy="4674185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0784C-163D-45E7-97ED-EDD271338272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3737E-9C2D-4C4F-8D7F-DCBC134E25D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87969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43896" y="1515600"/>
            <a:ext cx="5075903" cy="4627292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515600"/>
            <a:ext cx="5110316" cy="4627292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EFC0C-A593-466C-AD2A-A0EC2A44CA56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CF087-750E-4C70-B14B-0A2ED4C2AFD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32991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D088A-285D-417A-A66D-EC500F3A15DF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F7732-7631-4B2E-AC18-9507EBF1B39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76059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12FFD-F128-4CFE-87F4-F99A56162371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F3F4B-C181-4BA7-88DE-80AA33FF343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39330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292B4-AA4A-4A4F-96B2-76DAB927B37A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17414-4927-479C-9663-39D89DC79D1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39777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11"/>
          <p:cNvSpPr/>
          <p:nvPr userDrawn="1"/>
        </p:nvSpPr>
        <p:spPr>
          <a:xfrm flipV="1">
            <a:off x="9136063" y="0"/>
            <a:ext cx="2979737" cy="68580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5" name="Freeform 85"/>
          <p:cNvSpPr txBox="1">
            <a:spLocks/>
          </p:cNvSpPr>
          <p:nvPr userDrawn="1"/>
        </p:nvSpPr>
        <p:spPr>
          <a:xfrm>
            <a:off x="11361738" y="3609975"/>
            <a:ext cx="827087" cy="3248025"/>
          </a:xfrm>
          <a:custGeom>
            <a:avLst/>
            <a:gdLst>
              <a:gd name="connsiteX0" fmla="*/ 0 w 762816"/>
              <a:gd name="connsiteY0" fmla="*/ 0 h 1697603"/>
              <a:gd name="connsiteX1" fmla="*/ 762816 w 762816"/>
              <a:gd name="connsiteY1" fmla="*/ 0 h 1697603"/>
              <a:gd name="connsiteX2" fmla="*/ 762816 w 762816"/>
              <a:gd name="connsiteY2" fmla="*/ 1697603 h 1697603"/>
              <a:gd name="connsiteX3" fmla="*/ 0 w 762816"/>
              <a:gd name="connsiteY3" fmla="*/ 1697603 h 1697603"/>
              <a:gd name="connsiteX4" fmla="*/ 0 w 762816"/>
              <a:gd name="connsiteY4" fmla="*/ 0 h 1697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816" h="1697603">
                <a:moveTo>
                  <a:pt x="0" y="0"/>
                </a:moveTo>
                <a:lnTo>
                  <a:pt x="762816" y="0"/>
                </a:lnTo>
                <a:lnTo>
                  <a:pt x="762816" y="1697603"/>
                </a:lnTo>
                <a:lnTo>
                  <a:pt x="0" y="1697603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 w="19050">
            <a:noFill/>
          </a:ln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FontTx/>
              <a:buNone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endParaRPr lang="en-US" dirty="0">
              <a:solidFill>
                <a:srgbClr val="018285"/>
              </a:solidFill>
            </a:endParaRPr>
          </a:p>
        </p:txBody>
      </p:sp>
      <p:sp>
        <p:nvSpPr>
          <p:cNvPr id="6" name="Freeform 11"/>
          <p:cNvSpPr/>
          <p:nvPr userDrawn="1"/>
        </p:nvSpPr>
        <p:spPr>
          <a:xfrm>
            <a:off x="10160000" y="2782888"/>
            <a:ext cx="2030413" cy="827087"/>
          </a:xfrm>
          <a:custGeom>
            <a:avLst/>
            <a:gdLst>
              <a:gd name="connsiteX0" fmla="*/ 0 w 2645626"/>
              <a:gd name="connsiteY0" fmla="*/ 0 h 785649"/>
              <a:gd name="connsiteX1" fmla="*/ 2645626 w 2645626"/>
              <a:gd name="connsiteY1" fmla="*/ 0 h 785649"/>
              <a:gd name="connsiteX2" fmla="*/ 2645626 w 2645626"/>
              <a:gd name="connsiteY2" fmla="*/ 785649 h 785649"/>
              <a:gd name="connsiteX3" fmla="*/ 0 w 2645626"/>
              <a:gd name="connsiteY3" fmla="*/ 785649 h 785649"/>
              <a:gd name="connsiteX4" fmla="*/ 0 w 2645626"/>
              <a:gd name="connsiteY4" fmla="*/ 0 h 785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5626" h="785649">
                <a:moveTo>
                  <a:pt x="0" y="0"/>
                </a:moveTo>
                <a:lnTo>
                  <a:pt x="2645626" y="0"/>
                </a:lnTo>
                <a:lnTo>
                  <a:pt x="2645626" y="785649"/>
                </a:lnTo>
                <a:lnTo>
                  <a:pt x="0" y="785649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03239-80E2-421F-9D45-6EA6C8189294}" type="datetime1">
              <a:rPr lang="fi-FI"/>
              <a:pPr>
                <a:defRPr/>
              </a:pPr>
              <a:t>1.2.2023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B20BA-F724-484E-B4A6-3FDDE81806B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82909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11"/>
          <p:cNvSpPr/>
          <p:nvPr userDrawn="1"/>
        </p:nvSpPr>
        <p:spPr>
          <a:xfrm flipV="1">
            <a:off x="9136063" y="0"/>
            <a:ext cx="2979737" cy="68580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5" name="Freeform 85"/>
          <p:cNvSpPr txBox="1">
            <a:spLocks/>
          </p:cNvSpPr>
          <p:nvPr userDrawn="1"/>
        </p:nvSpPr>
        <p:spPr>
          <a:xfrm>
            <a:off x="10160000" y="5408613"/>
            <a:ext cx="835025" cy="1447800"/>
          </a:xfrm>
          <a:custGeom>
            <a:avLst/>
            <a:gdLst>
              <a:gd name="connsiteX0" fmla="*/ 0 w 762816"/>
              <a:gd name="connsiteY0" fmla="*/ 0 h 1697603"/>
              <a:gd name="connsiteX1" fmla="*/ 762816 w 762816"/>
              <a:gd name="connsiteY1" fmla="*/ 0 h 1697603"/>
              <a:gd name="connsiteX2" fmla="*/ 762816 w 762816"/>
              <a:gd name="connsiteY2" fmla="*/ 1697603 h 1697603"/>
              <a:gd name="connsiteX3" fmla="*/ 0 w 762816"/>
              <a:gd name="connsiteY3" fmla="*/ 1697603 h 1697603"/>
              <a:gd name="connsiteX4" fmla="*/ 0 w 762816"/>
              <a:gd name="connsiteY4" fmla="*/ 0 h 1697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816" h="1697603">
                <a:moveTo>
                  <a:pt x="0" y="0"/>
                </a:moveTo>
                <a:lnTo>
                  <a:pt x="762816" y="0"/>
                </a:lnTo>
                <a:lnTo>
                  <a:pt x="762816" y="1697603"/>
                </a:lnTo>
                <a:lnTo>
                  <a:pt x="0" y="1697603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 w="19050">
            <a:noFill/>
          </a:ln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FontTx/>
              <a:buNone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endParaRPr lang="en-US" dirty="0">
              <a:solidFill>
                <a:srgbClr val="018285"/>
              </a:solidFill>
            </a:endParaRPr>
          </a:p>
        </p:txBody>
      </p:sp>
      <p:sp>
        <p:nvSpPr>
          <p:cNvPr id="6" name="Freeform 11"/>
          <p:cNvSpPr/>
          <p:nvPr userDrawn="1"/>
        </p:nvSpPr>
        <p:spPr>
          <a:xfrm>
            <a:off x="10160000" y="4576763"/>
            <a:ext cx="2032000" cy="836612"/>
          </a:xfrm>
          <a:custGeom>
            <a:avLst/>
            <a:gdLst>
              <a:gd name="connsiteX0" fmla="*/ 0 w 2645626"/>
              <a:gd name="connsiteY0" fmla="*/ 0 h 785649"/>
              <a:gd name="connsiteX1" fmla="*/ 2645626 w 2645626"/>
              <a:gd name="connsiteY1" fmla="*/ 0 h 785649"/>
              <a:gd name="connsiteX2" fmla="*/ 2645626 w 2645626"/>
              <a:gd name="connsiteY2" fmla="*/ 785649 h 785649"/>
              <a:gd name="connsiteX3" fmla="*/ 0 w 2645626"/>
              <a:gd name="connsiteY3" fmla="*/ 785649 h 785649"/>
              <a:gd name="connsiteX4" fmla="*/ 0 w 2645626"/>
              <a:gd name="connsiteY4" fmla="*/ 0 h 785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5626" h="785649">
                <a:moveTo>
                  <a:pt x="0" y="0"/>
                </a:moveTo>
                <a:lnTo>
                  <a:pt x="2645626" y="0"/>
                </a:lnTo>
                <a:lnTo>
                  <a:pt x="2645626" y="785649"/>
                </a:lnTo>
                <a:lnTo>
                  <a:pt x="0" y="785649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reeform 11"/>
          <p:cNvSpPr/>
          <p:nvPr userDrawn="1"/>
        </p:nvSpPr>
        <p:spPr>
          <a:xfrm>
            <a:off x="10160000" y="2782888"/>
            <a:ext cx="2032000" cy="833437"/>
          </a:xfrm>
          <a:custGeom>
            <a:avLst/>
            <a:gdLst>
              <a:gd name="connsiteX0" fmla="*/ 0 w 2645626"/>
              <a:gd name="connsiteY0" fmla="*/ 0 h 785649"/>
              <a:gd name="connsiteX1" fmla="*/ 2645626 w 2645626"/>
              <a:gd name="connsiteY1" fmla="*/ 0 h 785649"/>
              <a:gd name="connsiteX2" fmla="*/ 2645626 w 2645626"/>
              <a:gd name="connsiteY2" fmla="*/ 785649 h 785649"/>
              <a:gd name="connsiteX3" fmla="*/ 0 w 2645626"/>
              <a:gd name="connsiteY3" fmla="*/ 785649 h 785649"/>
              <a:gd name="connsiteX4" fmla="*/ 0 w 2645626"/>
              <a:gd name="connsiteY4" fmla="*/ 0 h 785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5626" h="785649">
                <a:moveTo>
                  <a:pt x="0" y="0"/>
                </a:moveTo>
                <a:lnTo>
                  <a:pt x="2645626" y="0"/>
                </a:lnTo>
                <a:lnTo>
                  <a:pt x="2645626" y="785649"/>
                </a:lnTo>
                <a:lnTo>
                  <a:pt x="0" y="785649"/>
                </a:lnTo>
                <a:lnTo>
                  <a:pt x="0" y="0"/>
                </a:lnTo>
                <a:close/>
              </a:path>
            </a:pathLst>
          </a:custGeom>
          <a:solidFill>
            <a:srgbClr val="018285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0E1B8-9589-4A99-AFE7-F9FEF65BE218}" type="datetime1">
              <a:rPr lang="fi-FI"/>
              <a:pPr>
                <a:defRPr/>
              </a:pPr>
              <a:t>1.2.2023</a:t>
            </a:fld>
            <a:endParaRPr lang="fi-FI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8DE02-FCFB-4784-8F23-9AD6DB253D5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3776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Ryhmä 12"/>
          <p:cNvGrpSpPr>
            <a:grpSpLocks/>
          </p:cNvGrpSpPr>
          <p:nvPr userDrawn="1"/>
        </p:nvGrpSpPr>
        <p:grpSpPr bwMode="auto">
          <a:xfrm>
            <a:off x="10182225" y="2782888"/>
            <a:ext cx="4073525" cy="4075112"/>
            <a:chOff x="9654662" y="2783101"/>
            <a:chExt cx="4074896" cy="4074896"/>
          </a:xfrm>
        </p:grpSpPr>
        <p:sp>
          <p:nvSpPr>
            <p:cNvPr id="5" name="Ellipsi 10"/>
            <p:cNvSpPr/>
            <p:nvPr userDrawn="1"/>
          </p:nvSpPr>
          <p:spPr>
            <a:xfrm>
              <a:off x="9654662" y="2783101"/>
              <a:ext cx="4074896" cy="4074896"/>
            </a:xfrm>
            <a:prstGeom prst="ellipse">
              <a:avLst/>
            </a:prstGeom>
            <a:solidFill>
              <a:srgbClr val="018285">
                <a:alpha val="1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6" name="Ellipsi 7"/>
            <p:cNvSpPr/>
            <p:nvPr userDrawn="1"/>
          </p:nvSpPr>
          <p:spPr>
            <a:xfrm>
              <a:off x="10663064" y="3792697"/>
              <a:ext cx="2124790" cy="2123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i-FI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AC737-5F7D-4BF6-A459-7E670049341F}" type="datetime1">
              <a:rPr lang="fi-FI"/>
              <a:pPr>
                <a:defRPr/>
              </a:pPr>
              <a:t>1.2.2023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A7950-EAA0-4464-BCD0-885BB79B7FC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43340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1334" y="0"/>
            <a:ext cx="5032685" cy="686235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5401 w 4976812"/>
              <a:gd name="connsiteY0" fmla="*/ 0 h 6879722"/>
              <a:gd name="connsiteX1" fmla="*/ 4976146 w 4976812"/>
              <a:gd name="connsiteY1" fmla="*/ 6872291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6812"/>
              <a:gd name="connsiteY0" fmla="*/ 0 h 6879722"/>
              <a:gd name="connsiteX1" fmla="*/ 4976146 w 4976812"/>
              <a:gd name="connsiteY1" fmla="*/ 6872292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9001"/>
              <a:gd name="connsiteY0" fmla="*/ 0 h 6879722"/>
              <a:gd name="connsiteX1" fmla="*/ 4976146 w 4979001"/>
              <a:gd name="connsiteY1" fmla="*/ 6872292 h 6879722"/>
              <a:gd name="connsiteX2" fmla="*/ 0 w 4979001"/>
              <a:gd name="connsiteY2" fmla="*/ 6879722 h 6879722"/>
              <a:gd name="connsiteX3" fmla="*/ 2884444 w 4979001"/>
              <a:gd name="connsiteY3" fmla="*/ 3536 h 6879722"/>
              <a:gd name="connsiteX4" fmla="*/ 4975401 w 4979001"/>
              <a:gd name="connsiteY4" fmla="*/ 0 h 6879722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475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9870"/>
              <a:gd name="connsiteY0" fmla="*/ 4475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4475 h 6880310"/>
              <a:gd name="connsiteX0" fmla="*/ 4975401 w 4979870"/>
              <a:gd name="connsiteY0" fmla="*/ 700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700 h 6880310"/>
              <a:gd name="connsiteX0" fmla="*/ 4975401 w 4979870"/>
              <a:gd name="connsiteY0" fmla="*/ 4475 h 6884085"/>
              <a:gd name="connsiteX1" fmla="*/ 4979870 w 4979870"/>
              <a:gd name="connsiteY1" fmla="*/ 6884085 h 6884085"/>
              <a:gd name="connsiteX2" fmla="*/ 0 w 4979870"/>
              <a:gd name="connsiteY2" fmla="*/ 6883966 h 6884085"/>
              <a:gd name="connsiteX3" fmla="*/ 2884444 w 4979870"/>
              <a:gd name="connsiteY3" fmla="*/ 0 h 6884085"/>
              <a:gd name="connsiteX4" fmla="*/ 4975401 w 4979870"/>
              <a:gd name="connsiteY4" fmla="*/ 4475 h 688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9870" h="6884085">
                <a:moveTo>
                  <a:pt x="4975401" y="4475"/>
                </a:moveTo>
                <a:cubicBezTo>
                  <a:pt x="4975884" y="1999863"/>
                  <a:pt x="4978426" y="5618144"/>
                  <a:pt x="4979870" y="6884085"/>
                </a:cubicBezTo>
                <a:lnTo>
                  <a:pt x="0" y="6883966"/>
                </a:lnTo>
                <a:cubicBezTo>
                  <a:pt x="172103" y="6463703"/>
                  <a:pt x="1442222" y="3440095"/>
                  <a:pt x="2884444" y="0"/>
                </a:cubicBezTo>
                <a:lnTo>
                  <a:pt x="4975401" y="4475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7" y="1515599"/>
            <a:ext cx="7167716" cy="469763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7AE66-2A9A-4BD5-97A2-506CA1F4AD42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7683C-F125-4186-A313-4BC107AA17F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465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4 väritaustalla">
    <p:bg>
      <p:bgPr>
        <a:solidFill>
          <a:srgbClr val="00AE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9"/>
          <p:cNvSpPr>
            <a:spLocks noEditPoints="1"/>
          </p:cNvSpPr>
          <p:nvPr userDrawn="1"/>
        </p:nvSpPr>
        <p:spPr bwMode="white">
          <a:xfrm>
            <a:off x="0" y="0"/>
            <a:ext cx="12193588" cy="6858000"/>
          </a:xfrm>
          <a:custGeom>
            <a:avLst/>
            <a:gdLst>
              <a:gd name="T0" fmla="*/ 0 w 33867"/>
              <a:gd name="T1" fmla="*/ 0 h 19050"/>
              <a:gd name="T2" fmla="*/ 2147483646 w 33867"/>
              <a:gd name="T3" fmla="*/ 0 h 19050"/>
              <a:gd name="T4" fmla="*/ 2147483646 w 33867"/>
              <a:gd name="T5" fmla="*/ 2147483646 h 19050"/>
              <a:gd name="T6" fmla="*/ 0 w 33867"/>
              <a:gd name="T7" fmla="*/ 2147483646 h 19050"/>
              <a:gd name="T8" fmla="*/ 0 w 33867"/>
              <a:gd name="T9" fmla="*/ 0 h 19050"/>
              <a:gd name="T10" fmla="*/ 2147483646 w 33867"/>
              <a:gd name="T11" fmla="*/ 2147483646 h 19050"/>
              <a:gd name="T12" fmla="*/ 2147483646 w 33867"/>
              <a:gd name="T13" fmla="*/ 2147483646 h 19050"/>
              <a:gd name="T14" fmla="*/ 2147483646 w 33867"/>
              <a:gd name="T15" fmla="*/ 2147483646 h 19050"/>
              <a:gd name="T16" fmla="*/ 2147483646 w 33867"/>
              <a:gd name="T17" fmla="*/ 2147483646 h 19050"/>
              <a:gd name="T18" fmla="*/ 2147483646 w 33867"/>
              <a:gd name="T19" fmla="*/ 2147483646 h 1905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  <a:moveTo>
                  <a:pt x="7206" y="18450"/>
                </a:moveTo>
                <a:lnTo>
                  <a:pt x="600" y="18450"/>
                </a:lnTo>
                <a:lnTo>
                  <a:pt x="600" y="600"/>
                </a:lnTo>
                <a:lnTo>
                  <a:pt x="14657" y="600"/>
                </a:lnTo>
                <a:lnTo>
                  <a:pt x="7206" y="184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5" name="Kuva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95502" y="1163638"/>
            <a:ext cx="3387600" cy="103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23ECB7E-56E9-44FF-9967-2F41CCF3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0549" y="2533650"/>
            <a:ext cx="6924675" cy="1804988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E83B3-5793-44D2-BD09-4458DC14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0549" y="4514849"/>
            <a:ext cx="6924675" cy="971551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22655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0400" y="0"/>
            <a:ext cx="5025600" cy="685800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5067281 w 5089998"/>
              <a:gd name="connsiteY0" fmla="*/ 11213 h 6883504"/>
              <a:gd name="connsiteX1" fmla="*/ 5068026 w 5089998"/>
              <a:gd name="connsiteY1" fmla="*/ 6883504 h 6883504"/>
              <a:gd name="connsiteX2" fmla="*/ 95831 w 5089998"/>
              <a:gd name="connsiteY2" fmla="*/ 6874929 h 6883504"/>
              <a:gd name="connsiteX3" fmla="*/ 86789 w 5089998"/>
              <a:gd name="connsiteY3" fmla="*/ 0 h 6883504"/>
              <a:gd name="connsiteX4" fmla="*/ 5067281 w 5089998"/>
              <a:gd name="connsiteY4" fmla="*/ 11213 h 6883504"/>
              <a:gd name="connsiteX0" fmla="*/ 4995749 w 5018466"/>
              <a:gd name="connsiteY0" fmla="*/ 11213 h 6883504"/>
              <a:gd name="connsiteX1" fmla="*/ 4996494 w 5018466"/>
              <a:gd name="connsiteY1" fmla="*/ 6883504 h 6883504"/>
              <a:gd name="connsiteX2" fmla="*/ 2884647 w 5018466"/>
              <a:gd name="connsiteY2" fmla="*/ 6845432 h 6883504"/>
              <a:gd name="connsiteX3" fmla="*/ 15257 w 5018466"/>
              <a:gd name="connsiteY3" fmla="*/ 0 h 6883504"/>
              <a:gd name="connsiteX4" fmla="*/ 4995749 w 5018466"/>
              <a:gd name="connsiteY4" fmla="*/ 11213 h 688350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8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9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8244 w 5030961"/>
              <a:gd name="connsiteY0" fmla="*/ 11213 h 6883504"/>
              <a:gd name="connsiteX1" fmla="*/ 5008989 w 5030961"/>
              <a:gd name="connsiteY1" fmla="*/ 6883504 h 6883504"/>
              <a:gd name="connsiteX2" fmla="*/ 2897143 w 5030961"/>
              <a:gd name="connsiteY2" fmla="*/ 6845432 h 6883504"/>
              <a:gd name="connsiteX3" fmla="*/ 27752 w 5030961"/>
              <a:gd name="connsiteY3" fmla="*/ 0 h 6883504"/>
              <a:gd name="connsiteX4" fmla="*/ 5008244 w 5030961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69391 w 5009089"/>
              <a:gd name="connsiteY2" fmla="*/ 6845432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64101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1460"/>
              <a:gd name="connsiteY0" fmla="*/ 0 h 6872291"/>
              <a:gd name="connsiteX1" fmla="*/ 4981237 w 4981460"/>
              <a:gd name="connsiteY1" fmla="*/ 6872291 h 6872291"/>
              <a:gd name="connsiteX2" fmla="*/ 2887133 w 4981460"/>
              <a:gd name="connsiteY2" fmla="*/ 6870078 h 6872291"/>
              <a:gd name="connsiteX3" fmla="*/ 0 w 4981460"/>
              <a:gd name="connsiteY3" fmla="*/ 740 h 6872291"/>
              <a:gd name="connsiteX4" fmla="*/ 4980492 w 4981460"/>
              <a:gd name="connsiteY4" fmla="*/ 0 h 6872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1460" h="6872291">
                <a:moveTo>
                  <a:pt x="4980492" y="0"/>
                </a:moveTo>
                <a:cubicBezTo>
                  <a:pt x="4982963" y="2686624"/>
                  <a:pt x="4979742" y="3608234"/>
                  <a:pt x="4981237" y="6872291"/>
                </a:cubicBezTo>
                <a:lnTo>
                  <a:pt x="2887133" y="6870078"/>
                </a:lnTo>
                <a:lnTo>
                  <a:pt x="0" y="740"/>
                </a:lnTo>
                <a:lnTo>
                  <a:pt x="4980492" y="0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7" y="1515599"/>
            <a:ext cx="7167716" cy="4674185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D99F9-F499-415F-B939-EEF265F450D9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446BF-10D6-4BFA-8FA8-6221C8ABEDD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84876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43896" y="1515600"/>
            <a:ext cx="5075903" cy="4627292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515600"/>
            <a:ext cx="5110316" cy="4627292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9C9EF-953B-4D4A-ABD8-8CD8569645CA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86B74-5AC2-4759-B592-9731E89B199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7722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5CA11-2300-4AC7-915D-63003BA5F962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C0A19-9118-490F-9088-63A0C99120E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65257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D7F63-28CD-4891-BF40-4DC0FC6B47B0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6BF2B-3935-4590-99E1-AE07D9D34A1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07520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6" y="1515601"/>
            <a:ext cx="10127453" cy="469763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8" y="504000"/>
            <a:ext cx="8037733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F91A5-CC65-4299-B8AE-4C4C96944DCA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33FBD-8515-438A-AF9D-8F170DAABA9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25402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1335" y="0"/>
            <a:ext cx="5032685" cy="686235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5401 w 4976812"/>
              <a:gd name="connsiteY0" fmla="*/ 0 h 6879722"/>
              <a:gd name="connsiteX1" fmla="*/ 4976146 w 4976812"/>
              <a:gd name="connsiteY1" fmla="*/ 6872291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6812"/>
              <a:gd name="connsiteY0" fmla="*/ 0 h 6879722"/>
              <a:gd name="connsiteX1" fmla="*/ 4976146 w 4976812"/>
              <a:gd name="connsiteY1" fmla="*/ 6872292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9001"/>
              <a:gd name="connsiteY0" fmla="*/ 0 h 6879722"/>
              <a:gd name="connsiteX1" fmla="*/ 4976146 w 4979001"/>
              <a:gd name="connsiteY1" fmla="*/ 6872292 h 6879722"/>
              <a:gd name="connsiteX2" fmla="*/ 0 w 4979001"/>
              <a:gd name="connsiteY2" fmla="*/ 6879722 h 6879722"/>
              <a:gd name="connsiteX3" fmla="*/ 2884444 w 4979001"/>
              <a:gd name="connsiteY3" fmla="*/ 3536 h 6879722"/>
              <a:gd name="connsiteX4" fmla="*/ 4975401 w 4979001"/>
              <a:gd name="connsiteY4" fmla="*/ 0 h 6879722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475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9870"/>
              <a:gd name="connsiteY0" fmla="*/ 4475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4475 h 6880310"/>
              <a:gd name="connsiteX0" fmla="*/ 4975401 w 4979870"/>
              <a:gd name="connsiteY0" fmla="*/ 700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700 h 6880310"/>
              <a:gd name="connsiteX0" fmla="*/ 4975401 w 4979870"/>
              <a:gd name="connsiteY0" fmla="*/ 4475 h 6884085"/>
              <a:gd name="connsiteX1" fmla="*/ 4979870 w 4979870"/>
              <a:gd name="connsiteY1" fmla="*/ 6884085 h 6884085"/>
              <a:gd name="connsiteX2" fmla="*/ 0 w 4979870"/>
              <a:gd name="connsiteY2" fmla="*/ 6883966 h 6884085"/>
              <a:gd name="connsiteX3" fmla="*/ 2884444 w 4979870"/>
              <a:gd name="connsiteY3" fmla="*/ 0 h 6884085"/>
              <a:gd name="connsiteX4" fmla="*/ 4975401 w 4979870"/>
              <a:gd name="connsiteY4" fmla="*/ 4475 h 688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9870" h="6884085">
                <a:moveTo>
                  <a:pt x="4975401" y="4475"/>
                </a:moveTo>
                <a:cubicBezTo>
                  <a:pt x="4975884" y="1999863"/>
                  <a:pt x="4978426" y="5618144"/>
                  <a:pt x="4979870" y="6884085"/>
                </a:cubicBezTo>
                <a:lnTo>
                  <a:pt x="0" y="6883966"/>
                </a:lnTo>
                <a:cubicBezTo>
                  <a:pt x="172103" y="6463703"/>
                  <a:pt x="1442222" y="3440095"/>
                  <a:pt x="2884444" y="0"/>
                </a:cubicBezTo>
                <a:lnTo>
                  <a:pt x="4975401" y="4475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6" y="1515601"/>
            <a:ext cx="7167716" cy="469763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6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2389-A279-41E4-BB68-C55B7FD56AA3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579F2-21DD-4022-91A9-5CEC9E30946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299591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0400" y="0"/>
            <a:ext cx="5025600" cy="685800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5067281 w 5089998"/>
              <a:gd name="connsiteY0" fmla="*/ 11213 h 6883504"/>
              <a:gd name="connsiteX1" fmla="*/ 5068026 w 5089998"/>
              <a:gd name="connsiteY1" fmla="*/ 6883504 h 6883504"/>
              <a:gd name="connsiteX2" fmla="*/ 95831 w 5089998"/>
              <a:gd name="connsiteY2" fmla="*/ 6874929 h 6883504"/>
              <a:gd name="connsiteX3" fmla="*/ 86789 w 5089998"/>
              <a:gd name="connsiteY3" fmla="*/ 0 h 6883504"/>
              <a:gd name="connsiteX4" fmla="*/ 5067281 w 5089998"/>
              <a:gd name="connsiteY4" fmla="*/ 11213 h 6883504"/>
              <a:gd name="connsiteX0" fmla="*/ 4995749 w 5018466"/>
              <a:gd name="connsiteY0" fmla="*/ 11213 h 6883504"/>
              <a:gd name="connsiteX1" fmla="*/ 4996494 w 5018466"/>
              <a:gd name="connsiteY1" fmla="*/ 6883504 h 6883504"/>
              <a:gd name="connsiteX2" fmla="*/ 2884647 w 5018466"/>
              <a:gd name="connsiteY2" fmla="*/ 6845432 h 6883504"/>
              <a:gd name="connsiteX3" fmla="*/ 15257 w 5018466"/>
              <a:gd name="connsiteY3" fmla="*/ 0 h 6883504"/>
              <a:gd name="connsiteX4" fmla="*/ 4995749 w 5018466"/>
              <a:gd name="connsiteY4" fmla="*/ 11213 h 688350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8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9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8244 w 5030961"/>
              <a:gd name="connsiteY0" fmla="*/ 11213 h 6883504"/>
              <a:gd name="connsiteX1" fmla="*/ 5008989 w 5030961"/>
              <a:gd name="connsiteY1" fmla="*/ 6883504 h 6883504"/>
              <a:gd name="connsiteX2" fmla="*/ 2897143 w 5030961"/>
              <a:gd name="connsiteY2" fmla="*/ 6845432 h 6883504"/>
              <a:gd name="connsiteX3" fmla="*/ 27752 w 5030961"/>
              <a:gd name="connsiteY3" fmla="*/ 0 h 6883504"/>
              <a:gd name="connsiteX4" fmla="*/ 5008244 w 5030961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69391 w 5009089"/>
              <a:gd name="connsiteY2" fmla="*/ 6845432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64101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1460"/>
              <a:gd name="connsiteY0" fmla="*/ 0 h 6872291"/>
              <a:gd name="connsiteX1" fmla="*/ 4981237 w 4981460"/>
              <a:gd name="connsiteY1" fmla="*/ 6872291 h 6872291"/>
              <a:gd name="connsiteX2" fmla="*/ 2887133 w 4981460"/>
              <a:gd name="connsiteY2" fmla="*/ 6870078 h 6872291"/>
              <a:gd name="connsiteX3" fmla="*/ 0 w 4981460"/>
              <a:gd name="connsiteY3" fmla="*/ 740 h 6872291"/>
              <a:gd name="connsiteX4" fmla="*/ 4980492 w 4981460"/>
              <a:gd name="connsiteY4" fmla="*/ 0 h 6872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1460" h="6872291">
                <a:moveTo>
                  <a:pt x="4980492" y="0"/>
                </a:moveTo>
                <a:cubicBezTo>
                  <a:pt x="4982963" y="2686624"/>
                  <a:pt x="4979742" y="3608234"/>
                  <a:pt x="4981237" y="6872291"/>
                </a:cubicBezTo>
                <a:lnTo>
                  <a:pt x="2887133" y="6870078"/>
                </a:lnTo>
                <a:lnTo>
                  <a:pt x="0" y="740"/>
                </a:lnTo>
                <a:lnTo>
                  <a:pt x="4980492" y="0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6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6" y="1515599"/>
            <a:ext cx="7167716" cy="4697194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A283D-3C11-4D76-B11B-86EC4DDACE84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71602-1B2C-4E62-9544-711ECA3EBF6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7305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43897" y="1515600"/>
            <a:ext cx="5075903" cy="468010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515600"/>
            <a:ext cx="5110316" cy="468010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A28E7-7B7B-4CBF-AC64-91AD69370917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1E9AE-658D-4319-ABFB-A71EEC8B4DA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985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0269F-A184-4A89-8940-FF2CCC446A9F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E32DC-4566-4EB9-ACCB-BB9F29781698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09171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41ADE-A08A-4FF7-92BA-06670477BDC2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3B12A-467F-44FE-8C3C-DCF6C12485A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04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0FA3EB-C280-49E3-96FF-1D440AA44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80FDD6-8F02-405A-BF3B-81012E3E4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16A960-9C64-C643-9DF5-D859642DD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62987D-CB3C-9C45-A5AA-58F5415AE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fi-FI"/>
              <a:t>@KirsiKarla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0297F0-43FC-1941-B6B5-5D599630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BDF86-3D97-4648-B2D9-C93EA25FC30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1481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6" y="1515599"/>
            <a:ext cx="10127453" cy="469763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8037734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A9D12-F5F6-43E1-AE4B-78FE1E85B6A7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F10E3-DD5D-4DA4-B341-3275C3D145D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66044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1334" y="0"/>
            <a:ext cx="5032685" cy="686235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94167"/>
              <a:gd name="connsiteY0" fmla="*/ 0 h 6878268"/>
              <a:gd name="connsiteX1" fmla="*/ 4972195 w 4994167"/>
              <a:gd name="connsiteY1" fmla="*/ 6878268 h 6878268"/>
              <a:gd name="connsiteX2" fmla="*/ 0 w 4994167"/>
              <a:gd name="connsiteY2" fmla="*/ 6869693 h 6878268"/>
              <a:gd name="connsiteX3" fmla="*/ 2880493 w 4994167"/>
              <a:gd name="connsiteY3" fmla="*/ 9513 h 6878268"/>
              <a:gd name="connsiteX4" fmla="*/ 4971450 w 4994167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8268"/>
              <a:gd name="connsiteX1" fmla="*/ 4972195 w 4972861"/>
              <a:gd name="connsiteY1" fmla="*/ 6878268 h 6878268"/>
              <a:gd name="connsiteX2" fmla="*/ 0 w 4972861"/>
              <a:gd name="connsiteY2" fmla="*/ 6869693 h 6878268"/>
              <a:gd name="connsiteX3" fmla="*/ 2880493 w 4972861"/>
              <a:gd name="connsiteY3" fmla="*/ 9513 h 6878268"/>
              <a:gd name="connsiteX4" fmla="*/ 4971450 w 4972861"/>
              <a:gd name="connsiteY4" fmla="*/ 0 h 6878268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1450 w 4972861"/>
              <a:gd name="connsiteY0" fmla="*/ 0 h 6872291"/>
              <a:gd name="connsiteX1" fmla="*/ 4972195 w 4972861"/>
              <a:gd name="connsiteY1" fmla="*/ 6872291 h 6872291"/>
              <a:gd name="connsiteX2" fmla="*/ 0 w 4972861"/>
              <a:gd name="connsiteY2" fmla="*/ 6863716 h 6872291"/>
              <a:gd name="connsiteX3" fmla="*/ 2880493 w 4972861"/>
              <a:gd name="connsiteY3" fmla="*/ 3536 h 6872291"/>
              <a:gd name="connsiteX4" fmla="*/ 4971450 w 4972861"/>
              <a:gd name="connsiteY4" fmla="*/ 0 h 6872291"/>
              <a:gd name="connsiteX0" fmla="*/ 4975401 w 4976812"/>
              <a:gd name="connsiteY0" fmla="*/ 0 h 6879722"/>
              <a:gd name="connsiteX1" fmla="*/ 4976146 w 4976812"/>
              <a:gd name="connsiteY1" fmla="*/ 6872291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6812"/>
              <a:gd name="connsiteY0" fmla="*/ 0 h 6879722"/>
              <a:gd name="connsiteX1" fmla="*/ 4976146 w 4976812"/>
              <a:gd name="connsiteY1" fmla="*/ 6872292 h 6879722"/>
              <a:gd name="connsiteX2" fmla="*/ 0 w 4976812"/>
              <a:gd name="connsiteY2" fmla="*/ 6879722 h 6879722"/>
              <a:gd name="connsiteX3" fmla="*/ 2884444 w 4976812"/>
              <a:gd name="connsiteY3" fmla="*/ 3536 h 6879722"/>
              <a:gd name="connsiteX4" fmla="*/ 4975401 w 4976812"/>
              <a:gd name="connsiteY4" fmla="*/ 0 h 6879722"/>
              <a:gd name="connsiteX0" fmla="*/ 4975401 w 4979001"/>
              <a:gd name="connsiteY0" fmla="*/ 0 h 6879722"/>
              <a:gd name="connsiteX1" fmla="*/ 4976146 w 4979001"/>
              <a:gd name="connsiteY1" fmla="*/ 6872292 h 6879722"/>
              <a:gd name="connsiteX2" fmla="*/ 0 w 4979001"/>
              <a:gd name="connsiteY2" fmla="*/ 6879722 h 6879722"/>
              <a:gd name="connsiteX3" fmla="*/ 2884444 w 4979001"/>
              <a:gd name="connsiteY3" fmla="*/ 3536 h 6879722"/>
              <a:gd name="connsiteX4" fmla="*/ 4975401 w 4979001"/>
              <a:gd name="connsiteY4" fmla="*/ 0 h 6879722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316921 h 7196643"/>
              <a:gd name="connsiteX1" fmla="*/ 4976146 w 4979001"/>
              <a:gd name="connsiteY1" fmla="*/ 7189213 h 7196643"/>
              <a:gd name="connsiteX2" fmla="*/ 0 w 4979001"/>
              <a:gd name="connsiteY2" fmla="*/ 7196643 h 7196643"/>
              <a:gd name="connsiteX3" fmla="*/ 2884444 w 4979001"/>
              <a:gd name="connsiteY3" fmla="*/ 316452 h 7196643"/>
              <a:gd name="connsiteX4" fmla="*/ 4975401 w 4979001"/>
              <a:gd name="connsiteY4" fmla="*/ 316921 h 7196643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69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69 h 6880191"/>
              <a:gd name="connsiteX0" fmla="*/ 4975401 w 4979001"/>
              <a:gd name="connsiteY0" fmla="*/ 4475 h 6880191"/>
              <a:gd name="connsiteX1" fmla="*/ 4976146 w 4979001"/>
              <a:gd name="connsiteY1" fmla="*/ 6872761 h 6880191"/>
              <a:gd name="connsiteX2" fmla="*/ 0 w 4979001"/>
              <a:gd name="connsiteY2" fmla="*/ 6880191 h 6880191"/>
              <a:gd name="connsiteX3" fmla="*/ 2884444 w 4979001"/>
              <a:gd name="connsiteY3" fmla="*/ 0 h 6880191"/>
              <a:gd name="connsiteX4" fmla="*/ 4975401 w 4979001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6146"/>
              <a:gd name="connsiteY0" fmla="*/ 4475 h 6880191"/>
              <a:gd name="connsiteX1" fmla="*/ 4976146 w 4976146"/>
              <a:gd name="connsiteY1" fmla="*/ 6872761 h 6880191"/>
              <a:gd name="connsiteX2" fmla="*/ 0 w 4976146"/>
              <a:gd name="connsiteY2" fmla="*/ 6880191 h 6880191"/>
              <a:gd name="connsiteX3" fmla="*/ 2884444 w 4976146"/>
              <a:gd name="connsiteY3" fmla="*/ 0 h 6880191"/>
              <a:gd name="connsiteX4" fmla="*/ 4975401 w 4976146"/>
              <a:gd name="connsiteY4" fmla="*/ 4475 h 6880191"/>
              <a:gd name="connsiteX0" fmla="*/ 4975401 w 4979870"/>
              <a:gd name="connsiteY0" fmla="*/ 4475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4475 h 6880310"/>
              <a:gd name="connsiteX0" fmla="*/ 4975401 w 4979870"/>
              <a:gd name="connsiteY0" fmla="*/ 700 h 6880310"/>
              <a:gd name="connsiteX1" fmla="*/ 4979870 w 4979870"/>
              <a:gd name="connsiteY1" fmla="*/ 6880310 h 6880310"/>
              <a:gd name="connsiteX2" fmla="*/ 0 w 4979870"/>
              <a:gd name="connsiteY2" fmla="*/ 6880191 h 6880310"/>
              <a:gd name="connsiteX3" fmla="*/ 2884444 w 4979870"/>
              <a:gd name="connsiteY3" fmla="*/ 0 h 6880310"/>
              <a:gd name="connsiteX4" fmla="*/ 4975401 w 4979870"/>
              <a:gd name="connsiteY4" fmla="*/ 700 h 6880310"/>
              <a:gd name="connsiteX0" fmla="*/ 4975401 w 4979870"/>
              <a:gd name="connsiteY0" fmla="*/ 4475 h 6884085"/>
              <a:gd name="connsiteX1" fmla="*/ 4979870 w 4979870"/>
              <a:gd name="connsiteY1" fmla="*/ 6884085 h 6884085"/>
              <a:gd name="connsiteX2" fmla="*/ 0 w 4979870"/>
              <a:gd name="connsiteY2" fmla="*/ 6883966 h 6884085"/>
              <a:gd name="connsiteX3" fmla="*/ 2884444 w 4979870"/>
              <a:gd name="connsiteY3" fmla="*/ 0 h 6884085"/>
              <a:gd name="connsiteX4" fmla="*/ 4975401 w 4979870"/>
              <a:gd name="connsiteY4" fmla="*/ 4475 h 688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9870" h="6884085">
                <a:moveTo>
                  <a:pt x="4975401" y="4475"/>
                </a:moveTo>
                <a:cubicBezTo>
                  <a:pt x="4975884" y="1999863"/>
                  <a:pt x="4978426" y="5618144"/>
                  <a:pt x="4979870" y="6884085"/>
                </a:cubicBezTo>
                <a:lnTo>
                  <a:pt x="0" y="6883966"/>
                </a:lnTo>
                <a:cubicBezTo>
                  <a:pt x="172103" y="6463703"/>
                  <a:pt x="1442222" y="3440095"/>
                  <a:pt x="2884444" y="0"/>
                </a:cubicBezTo>
                <a:lnTo>
                  <a:pt x="4975401" y="4475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7" y="1515599"/>
            <a:ext cx="7167716" cy="469763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A098-19E7-4013-88BC-58E313A351E6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AFDFF-E645-4878-BC2D-D7482DE0705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98704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7160400" y="0"/>
            <a:ext cx="5025600" cy="6858000"/>
          </a:xfrm>
          <a:custGeom>
            <a:avLst/>
            <a:gdLst>
              <a:gd name="connsiteX0" fmla="*/ 705129 w 4230688"/>
              <a:gd name="connsiteY0" fmla="*/ 0 h 4508500"/>
              <a:gd name="connsiteX1" fmla="*/ 4230688 w 4230688"/>
              <a:gd name="connsiteY1" fmla="*/ 0 h 4508500"/>
              <a:gd name="connsiteX2" fmla="*/ 4230688 w 4230688"/>
              <a:gd name="connsiteY2" fmla="*/ 0 h 4508500"/>
              <a:gd name="connsiteX3" fmla="*/ 4230688 w 4230688"/>
              <a:gd name="connsiteY3" fmla="*/ 3803371 h 4508500"/>
              <a:gd name="connsiteX4" fmla="*/ 3525559 w 4230688"/>
              <a:gd name="connsiteY4" fmla="*/ 4508500 h 4508500"/>
              <a:gd name="connsiteX5" fmla="*/ 0 w 4230688"/>
              <a:gd name="connsiteY5" fmla="*/ 4508500 h 4508500"/>
              <a:gd name="connsiteX6" fmla="*/ 0 w 4230688"/>
              <a:gd name="connsiteY6" fmla="*/ 4508500 h 4508500"/>
              <a:gd name="connsiteX7" fmla="*/ 0 w 4230688"/>
              <a:gd name="connsiteY7" fmla="*/ 705129 h 4508500"/>
              <a:gd name="connsiteX8" fmla="*/ 705129 w 4230688"/>
              <a:gd name="connsiteY8" fmla="*/ 0 h 4508500"/>
              <a:gd name="connsiteX0" fmla="*/ 705129 w 4361683"/>
              <a:gd name="connsiteY0" fmla="*/ 0 h 4519840"/>
              <a:gd name="connsiteX1" fmla="*/ 4230688 w 4361683"/>
              <a:gd name="connsiteY1" fmla="*/ 0 h 4519840"/>
              <a:gd name="connsiteX2" fmla="*/ 4230688 w 4361683"/>
              <a:gd name="connsiteY2" fmla="*/ 0 h 4519840"/>
              <a:gd name="connsiteX3" fmla="*/ 4230688 w 4361683"/>
              <a:gd name="connsiteY3" fmla="*/ 3803371 h 4519840"/>
              <a:gd name="connsiteX4" fmla="*/ 4171939 w 4361683"/>
              <a:gd name="connsiteY4" fmla="*/ 4519840 h 4519840"/>
              <a:gd name="connsiteX5" fmla="*/ 0 w 4361683"/>
              <a:gd name="connsiteY5" fmla="*/ 4508500 h 4519840"/>
              <a:gd name="connsiteX6" fmla="*/ 0 w 4361683"/>
              <a:gd name="connsiteY6" fmla="*/ 4508500 h 4519840"/>
              <a:gd name="connsiteX7" fmla="*/ 0 w 4361683"/>
              <a:gd name="connsiteY7" fmla="*/ 705129 h 4519840"/>
              <a:gd name="connsiteX8" fmla="*/ 705129 w 4361683"/>
              <a:gd name="connsiteY8" fmla="*/ 0 h 4519840"/>
              <a:gd name="connsiteX0" fmla="*/ 705129 w 4361683"/>
              <a:gd name="connsiteY0" fmla="*/ 0 h 4519841"/>
              <a:gd name="connsiteX1" fmla="*/ 4230688 w 4361683"/>
              <a:gd name="connsiteY1" fmla="*/ 0 h 4519841"/>
              <a:gd name="connsiteX2" fmla="*/ 4230688 w 4361683"/>
              <a:gd name="connsiteY2" fmla="*/ 0 h 4519841"/>
              <a:gd name="connsiteX3" fmla="*/ 4230688 w 4361683"/>
              <a:gd name="connsiteY3" fmla="*/ 3803371 h 4519841"/>
              <a:gd name="connsiteX4" fmla="*/ 4171939 w 4361683"/>
              <a:gd name="connsiteY4" fmla="*/ 4519840 h 4519841"/>
              <a:gd name="connsiteX5" fmla="*/ 0 w 4361683"/>
              <a:gd name="connsiteY5" fmla="*/ 4508500 h 4519841"/>
              <a:gd name="connsiteX6" fmla="*/ 1973160 w 4361683"/>
              <a:gd name="connsiteY6" fmla="*/ 4519841 h 4519841"/>
              <a:gd name="connsiteX7" fmla="*/ 0 w 4361683"/>
              <a:gd name="connsiteY7" fmla="*/ 705129 h 4519841"/>
              <a:gd name="connsiteX8" fmla="*/ 705129 w 4361683"/>
              <a:gd name="connsiteY8" fmla="*/ 0 h 451984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85560 w 4747243"/>
              <a:gd name="connsiteY5" fmla="*/ 450850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1090689 w 4747243"/>
              <a:gd name="connsiteY0" fmla="*/ 0 h 4542521"/>
              <a:gd name="connsiteX1" fmla="*/ 4616248 w 4747243"/>
              <a:gd name="connsiteY1" fmla="*/ 0 h 4542521"/>
              <a:gd name="connsiteX2" fmla="*/ 4616248 w 4747243"/>
              <a:gd name="connsiteY2" fmla="*/ 0 h 4542521"/>
              <a:gd name="connsiteX3" fmla="*/ 4616248 w 4747243"/>
              <a:gd name="connsiteY3" fmla="*/ 3803371 h 4542521"/>
              <a:gd name="connsiteX4" fmla="*/ 4557499 w 4747243"/>
              <a:gd name="connsiteY4" fmla="*/ 4519840 h 4542521"/>
              <a:gd name="connsiteX5" fmla="*/ 3095820 w 4747243"/>
              <a:gd name="connsiteY5" fmla="*/ 4497160 h 4542521"/>
              <a:gd name="connsiteX6" fmla="*/ 0 w 4747243"/>
              <a:gd name="connsiteY6" fmla="*/ 4542521 h 4542521"/>
              <a:gd name="connsiteX7" fmla="*/ 385560 w 4747243"/>
              <a:gd name="connsiteY7" fmla="*/ 705129 h 4542521"/>
              <a:gd name="connsiteX8" fmla="*/ 1090689 w 4747243"/>
              <a:gd name="connsiteY8" fmla="*/ 0 h 4542521"/>
              <a:gd name="connsiteX0" fmla="*/ 705129 w 4361683"/>
              <a:gd name="connsiteY0" fmla="*/ 0 h 4542521"/>
              <a:gd name="connsiteX1" fmla="*/ 4230688 w 4361683"/>
              <a:gd name="connsiteY1" fmla="*/ 0 h 4542521"/>
              <a:gd name="connsiteX2" fmla="*/ 4230688 w 4361683"/>
              <a:gd name="connsiteY2" fmla="*/ 0 h 4542521"/>
              <a:gd name="connsiteX3" fmla="*/ 4230688 w 4361683"/>
              <a:gd name="connsiteY3" fmla="*/ 3803371 h 4542521"/>
              <a:gd name="connsiteX4" fmla="*/ 4171939 w 4361683"/>
              <a:gd name="connsiteY4" fmla="*/ 4519840 h 4542521"/>
              <a:gd name="connsiteX5" fmla="*/ 2710260 w 4361683"/>
              <a:gd name="connsiteY5" fmla="*/ 4497160 h 4542521"/>
              <a:gd name="connsiteX6" fmla="*/ 975240 w 4361683"/>
              <a:gd name="connsiteY6" fmla="*/ 4542521 h 4542521"/>
              <a:gd name="connsiteX7" fmla="*/ 0 w 4361683"/>
              <a:gd name="connsiteY7" fmla="*/ 705129 h 4542521"/>
              <a:gd name="connsiteX8" fmla="*/ 705129 w 4361683"/>
              <a:gd name="connsiteY8" fmla="*/ 0 h 4542521"/>
              <a:gd name="connsiteX0" fmla="*/ 682449 w 4339003"/>
              <a:gd name="connsiteY0" fmla="*/ 0 h 4542521"/>
              <a:gd name="connsiteX1" fmla="*/ 4208008 w 4339003"/>
              <a:gd name="connsiteY1" fmla="*/ 0 h 4542521"/>
              <a:gd name="connsiteX2" fmla="*/ 4208008 w 4339003"/>
              <a:gd name="connsiteY2" fmla="*/ 0 h 4542521"/>
              <a:gd name="connsiteX3" fmla="*/ 4208008 w 4339003"/>
              <a:gd name="connsiteY3" fmla="*/ 3803371 h 4542521"/>
              <a:gd name="connsiteX4" fmla="*/ 4149259 w 4339003"/>
              <a:gd name="connsiteY4" fmla="*/ 4519840 h 4542521"/>
              <a:gd name="connsiteX5" fmla="*/ 2687580 w 4339003"/>
              <a:gd name="connsiteY5" fmla="*/ 4497160 h 4542521"/>
              <a:gd name="connsiteX6" fmla="*/ 952560 w 4339003"/>
              <a:gd name="connsiteY6" fmla="*/ 4542521 h 4542521"/>
              <a:gd name="connsiteX7" fmla="*/ 0 w 4339003"/>
              <a:gd name="connsiteY7" fmla="*/ 3392762 h 4542521"/>
              <a:gd name="connsiteX8" fmla="*/ 682449 w 4339003"/>
              <a:gd name="connsiteY8" fmla="*/ 0 h 4542521"/>
              <a:gd name="connsiteX0" fmla="*/ 682449 w 4339003"/>
              <a:gd name="connsiteY0" fmla="*/ 0 h 4519840"/>
              <a:gd name="connsiteX1" fmla="*/ 4208008 w 4339003"/>
              <a:gd name="connsiteY1" fmla="*/ 0 h 4519840"/>
              <a:gd name="connsiteX2" fmla="*/ 4208008 w 4339003"/>
              <a:gd name="connsiteY2" fmla="*/ 0 h 4519840"/>
              <a:gd name="connsiteX3" fmla="*/ 4208008 w 4339003"/>
              <a:gd name="connsiteY3" fmla="*/ 3803371 h 4519840"/>
              <a:gd name="connsiteX4" fmla="*/ 4149259 w 4339003"/>
              <a:gd name="connsiteY4" fmla="*/ 4519840 h 4519840"/>
              <a:gd name="connsiteX5" fmla="*/ 2687580 w 4339003"/>
              <a:gd name="connsiteY5" fmla="*/ 4497160 h 4519840"/>
              <a:gd name="connsiteX6" fmla="*/ 555660 w 4339003"/>
              <a:gd name="connsiteY6" fmla="*/ 4519840 h 4519840"/>
              <a:gd name="connsiteX7" fmla="*/ 0 w 4339003"/>
              <a:gd name="connsiteY7" fmla="*/ 3392762 h 4519840"/>
              <a:gd name="connsiteX8" fmla="*/ 682449 w 4339003"/>
              <a:gd name="connsiteY8" fmla="*/ 0 h 4519840"/>
              <a:gd name="connsiteX0" fmla="*/ 682449 w 4339003"/>
              <a:gd name="connsiteY0" fmla="*/ 0 h 4520334"/>
              <a:gd name="connsiteX1" fmla="*/ 4208008 w 4339003"/>
              <a:gd name="connsiteY1" fmla="*/ 0 h 4520334"/>
              <a:gd name="connsiteX2" fmla="*/ 4208008 w 4339003"/>
              <a:gd name="connsiteY2" fmla="*/ 0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266416 h 4786750"/>
              <a:gd name="connsiteX1" fmla="*/ 4208008 w 4339003"/>
              <a:gd name="connsiteY1" fmla="*/ 266416 h 4786750"/>
              <a:gd name="connsiteX2" fmla="*/ 4208008 w 4339003"/>
              <a:gd name="connsiteY2" fmla="*/ 0 h 4786750"/>
              <a:gd name="connsiteX3" fmla="*/ 4208008 w 4339003"/>
              <a:gd name="connsiteY3" fmla="*/ 4069787 h 4786750"/>
              <a:gd name="connsiteX4" fmla="*/ 4149259 w 4339003"/>
              <a:gd name="connsiteY4" fmla="*/ 4786256 h 4786750"/>
              <a:gd name="connsiteX5" fmla="*/ 2687580 w 4339003"/>
              <a:gd name="connsiteY5" fmla="*/ 4763576 h 4786750"/>
              <a:gd name="connsiteX6" fmla="*/ 555660 w 4339003"/>
              <a:gd name="connsiteY6" fmla="*/ 4786256 h 4786750"/>
              <a:gd name="connsiteX7" fmla="*/ 0 w 4339003"/>
              <a:gd name="connsiteY7" fmla="*/ 3659178 h 4786750"/>
              <a:gd name="connsiteX8" fmla="*/ 682449 w 4339003"/>
              <a:gd name="connsiteY8" fmla="*/ 266416 h 4786750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208008 w 4339003"/>
              <a:gd name="connsiteY2" fmla="*/ 8881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39003"/>
              <a:gd name="connsiteY0" fmla="*/ 275297 h 4795631"/>
              <a:gd name="connsiteX1" fmla="*/ 3248856 w 4339003"/>
              <a:gd name="connsiteY1" fmla="*/ 0 h 4795631"/>
              <a:gd name="connsiteX2" fmla="*/ 4199127 w 4339003"/>
              <a:gd name="connsiteY2" fmla="*/ 1864915 h 4795631"/>
              <a:gd name="connsiteX3" fmla="*/ 4208008 w 4339003"/>
              <a:gd name="connsiteY3" fmla="*/ 4078668 h 4795631"/>
              <a:gd name="connsiteX4" fmla="*/ 4149259 w 4339003"/>
              <a:gd name="connsiteY4" fmla="*/ 4795137 h 4795631"/>
              <a:gd name="connsiteX5" fmla="*/ 2687580 w 4339003"/>
              <a:gd name="connsiteY5" fmla="*/ 4772457 h 4795631"/>
              <a:gd name="connsiteX6" fmla="*/ 555660 w 4339003"/>
              <a:gd name="connsiteY6" fmla="*/ 4795137 h 4795631"/>
              <a:gd name="connsiteX7" fmla="*/ 0 w 4339003"/>
              <a:gd name="connsiteY7" fmla="*/ 3668059 h 4795631"/>
              <a:gd name="connsiteX8" fmla="*/ 682449 w 4339003"/>
              <a:gd name="connsiteY8" fmla="*/ 275297 h 4795631"/>
              <a:gd name="connsiteX0" fmla="*/ 682449 w 4347164"/>
              <a:gd name="connsiteY0" fmla="*/ 0 h 4520334"/>
              <a:gd name="connsiteX1" fmla="*/ 4208008 w 4347164"/>
              <a:gd name="connsiteY1" fmla="*/ 266416 h 4520334"/>
              <a:gd name="connsiteX2" fmla="*/ 4199127 w 4347164"/>
              <a:gd name="connsiteY2" fmla="*/ 1589618 h 4520334"/>
              <a:gd name="connsiteX3" fmla="*/ 4208008 w 4347164"/>
              <a:gd name="connsiteY3" fmla="*/ 3803371 h 4520334"/>
              <a:gd name="connsiteX4" fmla="*/ 4149259 w 4347164"/>
              <a:gd name="connsiteY4" fmla="*/ 4519840 h 4520334"/>
              <a:gd name="connsiteX5" fmla="*/ 2687580 w 4347164"/>
              <a:gd name="connsiteY5" fmla="*/ 4497160 h 4520334"/>
              <a:gd name="connsiteX6" fmla="*/ 555660 w 4347164"/>
              <a:gd name="connsiteY6" fmla="*/ 4519840 h 4520334"/>
              <a:gd name="connsiteX7" fmla="*/ 0 w 4347164"/>
              <a:gd name="connsiteY7" fmla="*/ 3392762 h 4520334"/>
              <a:gd name="connsiteX8" fmla="*/ 682449 w 4347164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199127 w 4339003"/>
              <a:gd name="connsiteY2" fmla="*/ 1589618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08008 w 4339003"/>
              <a:gd name="connsiteY1" fmla="*/ 26641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682449 w 4339003"/>
              <a:gd name="connsiteY0" fmla="*/ 0 h 4520334"/>
              <a:gd name="connsiteX1" fmla="*/ 4216889 w 4339003"/>
              <a:gd name="connsiteY1" fmla="*/ 1083426 h 4520334"/>
              <a:gd name="connsiteX2" fmla="*/ 4208008 w 4339003"/>
              <a:gd name="connsiteY2" fmla="*/ 2593119 h 4520334"/>
              <a:gd name="connsiteX3" fmla="*/ 4208008 w 4339003"/>
              <a:gd name="connsiteY3" fmla="*/ 3803371 h 4520334"/>
              <a:gd name="connsiteX4" fmla="*/ 4149259 w 4339003"/>
              <a:gd name="connsiteY4" fmla="*/ 4519840 h 4520334"/>
              <a:gd name="connsiteX5" fmla="*/ 2687580 w 4339003"/>
              <a:gd name="connsiteY5" fmla="*/ 4497160 h 4520334"/>
              <a:gd name="connsiteX6" fmla="*/ 555660 w 4339003"/>
              <a:gd name="connsiteY6" fmla="*/ 4519840 h 4520334"/>
              <a:gd name="connsiteX7" fmla="*/ 0 w 4339003"/>
              <a:gd name="connsiteY7" fmla="*/ 3392762 h 4520334"/>
              <a:gd name="connsiteX8" fmla="*/ 682449 w 4339003"/>
              <a:gd name="connsiteY8" fmla="*/ 0 h 4520334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2920468 w 4339003"/>
              <a:gd name="connsiteY0" fmla="*/ 0 h 4396007"/>
              <a:gd name="connsiteX1" fmla="*/ 4216889 w 4339003"/>
              <a:gd name="connsiteY1" fmla="*/ 959099 h 4396007"/>
              <a:gd name="connsiteX2" fmla="*/ 4208008 w 4339003"/>
              <a:gd name="connsiteY2" fmla="*/ 2468792 h 4396007"/>
              <a:gd name="connsiteX3" fmla="*/ 4208008 w 4339003"/>
              <a:gd name="connsiteY3" fmla="*/ 3679044 h 4396007"/>
              <a:gd name="connsiteX4" fmla="*/ 4149259 w 4339003"/>
              <a:gd name="connsiteY4" fmla="*/ 4395513 h 4396007"/>
              <a:gd name="connsiteX5" fmla="*/ 2687580 w 4339003"/>
              <a:gd name="connsiteY5" fmla="*/ 4372833 h 4396007"/>
              <a:gd name="connsiteX6" fmla="*/ 555660 w 4339003"/>
              <a:gd name="connsiteY6" fmla="*/ 4395513 h 4396007"/>
              <a:gd name="connsiteX7" fmla="*/ 0 w 4339003"/>
              <a:gd name="connsiteY7" fmla="*/ 3268435 h 4396007"/>
              <a:gd name="connsiteX8" fmla="*/ 2920468 w 4339003"/>
              <a:gd name="connsiteY8" fmla="*/ 0 h 4396007"/>
              <a:gd name="connsiteX0" fmla="*/ 4234861 w 4339003"/>
              <a:gd name="connsiteY0" fmla="*/ 27205 h 4272243"/>
              <a:gd name="connsiteX1" fmla="*/ 4216889 w 4339003"/>
              <a:gd name="connsiteY1" fmla="*/ 835335 h 4272243"/>
              <a:gd name="connsiteX2" fmla="*/ 4208008 w 4339003"/>
              <a:gd name="connsiteY2" fmla="*/ 2345028 h 4272243"/>
              <a:gd name="connsiteX3" fmla="*/ 4208008 w 4339003"/>
              <a:gd name="connsiteY3" fmla="*/ 3555280 h 4272243"/>
              <a:gd name="connsiteX4" fmla="*/ 4149259 w 4339003"/>
              <a:gd name="connsiteY4" fmla="*/ 4271749 h 4272243"/>
              <a:gd name="connsiteX5" fmla="*/ 2687580 w 4339003"/>
              <a:gd name="connsiteY5" fmla="*/ 4249069 h 4272243"/>
              <a:gd name="connsiteX6" fmla="*/ 555660 w 4339003"/>
              <a:gd name="connsiteY6" fmla="*/ 4271749 h 4272243"/>
              <a:gd name="connsiteX7" fmla="*/ 0 w 4339003"/>
              <a:gd name="connsiteY7" fmla="*/ 3144671 h 4272243"/>
              <a:gd name="connsiteX8" fmla="*/ 4234861 w 4339003"/>
              <a:gd name="connsiteY8" fmla="*/ 27205 h 4272243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34861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34861 w 4339003"/>
              <a:gd name="connsiteY8" fmla="*/ 0 h 4245038"/>
              <a:gd name="connsiteX0" fmla="*/ 4217099 w 4339003"/>
              <a:gd name="connsiteY0" fmla="*/ 0 h 4245038"/>
              <a:gd name="connsiteX1" fmla="*/ 4216889 w 4339003"/>
              <a:gd name="connsiteY1" fmla="*/ 808130 h 4245038"/>
              <a:gd name="connsiteX2" fmla="*/ 4208008 w 4339003"/>
              <a:gd name="connsiteY2" fmla="*/ 2317823 h 4245038"/>
              <a:gd name="connsiteX3" fmla="*/ 4208008 w 4339003"/>
              <a:gd name="connsiteY3" fmla="*/ 3528075 h 4245038"/>
              <a:gd name="connsiteX4" fmla="*/ 4149259 w 4339003"/>
              <a:gd name="connsiteY4" fmla="*/ 4244544 h 4245038"/>
              <a:gd name="connsiteX5" fmla="*/ 2687580 w 4339003"/>
              <a:gd name="connsiteY5" fmla="*/ 4221864 h 4245038"/>
              <a:gd name="connsiteX6" fmla="*/ 555660 w 4339003"/>
              <a:gd name="connsiteY6" fmla="*/ 4244544 h 4245038"/>
              <a:gd name="connsiteX7" fmla="*/ 0 w 4339003"/>
              <a:gd name="connsiteY7" fmla="*/ 3117466 h 4245038"/>
              <a:gd name="connsiteX8" fmla="*/ 4217099 w 4339003"/>
              <a:gd name="connsiteY8" fmla="*/ 0 h 4245038"/>
              <a:gd name="connsiteX0" fmla="*/ 4530644 w 4652548"/>
              <a:gd name="connsiteY0" fmla="*/ 11031 h 4256069"/>
              <a:gd name="connsiteX1" fmla="*/ 4530434 w 4652548"/>
              <a:gd name="connsiteY1" fmla="*/ 819161 h 4256069"/>
              <a:gd name="connsiteX2" fmla="*/ 4521553 w 4652548"/>
              <a:gd name="connsiteY2" fmla="*/ 2328854 h 4256069"/>
              <a:gd name="connsiteX3" fmla="*/ 4521553 w 4652548"/>
              <a:gd name="connsiteY3" fmla="*/ 3539106 h 4256069"/>
              <a:gd name="connsiteX4" fmla="*/ 4462804 w 4652548"/>
              <a:gd name="connsiteY4" fmla="*/ 4255575 h 4256069"/>
              <a:gd name="connsiteX5" fmla="*/ 3001125 w 4652548"/>
              <a:gd name="connsiteY5" fmla="*/ 4232895 h 4256069"/>
              <a:gd name="connsiteX6" fmla="*/ 869205 w 4652548"/>
              <a:gd name="connsiteY6" fmla="*/ 4255575 h 4256069"/>
              <a:gd name="connsiteX7" fmla="*/ 313545 w 4652548"/>
              <a:gd name="connsiteY7" fmla="*/ 3128497 h 4256069"/>
              <a:gd name="connsiteX8" fmla="*/ 4530644 w 4652548"/>
              <a:gd name="connsiteY8" fmla="*/ 11031 h 425606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588566 w 4710470"/>
              <a:gd name="connsiteY0" fmla="*/ 11001 h 4256039"/>
              <a:gd name="connsiteX1" fmla="*/ 4588356 w 4710470"/>
              <a:gd name="connsiteY1" fmla="*/ 819131 h 4256039"/>
              <a:gd name="connsiteX2" fmla="*/ 4579475 w 4710470"/>
              <a:gd name="connsiteY2" fmla="*/ 2328824 h 4256039"/>
              <a:gd name="connsiteX3" fmla="*/ 4579475 w 4710470"/>
              <a:gd name="connsiteY3" fmla="*/ 3539076 h 4256039"/>
              <a:gd name="connsiteX4" fmla="*/ 4520726 w 4710470"/>
              <a:gd name="connsiteY4" fmla="*/ 4255545 h 4256039"/>
              <a:gd name="connsiteX5" fmla="*/ 3059047 w 4710470"/>
              <a:gd name="connsiteY5" fmla="*/ 4232865 h 4256039"/>
              <a:gd name="connsiteX6" fmla="*/ 927127 w 4710470"/>
              <a:gd name="connsiteY6" fmla="*/ 4255545 h 4256039"/>
              <a:gd name="connsiteX7" fmla="*/ 371467 w 4710470"/>
              <a:gd name="connsiteY7" fmla="*/ 3128467 h 4256039"/>
              <a:gd name="connsiteX8" fmla="*/ 4588566 w 4710470"/>
              <a:gd name="connsiteY8" fmla="*/ 11001 h 4256039"/>
              <a:gd name="connsiteX0" fmla="*/ 4607905 w 4729809"/>
              <a:gd name="connsiteY0" fmla="*/ 11222 h 4256260"/>
              <a:gd name="connsiteX1" fmla="*/ 4607695 w 4729809"/>
              <a:gd name="connsiteY1" fmla="*/ 819352 h 4256260"/>
              <a:gd name="connsiteX2" fmla="*/ 4598814 w 4729809"/>
              <a:gd name="connsiteY2" fmla="*/ 2329045 h 4256260"/>
              <a:gd name="connsiteX3" fmla="*/ 4598814 w 4729809"/>
              <a:gd name="connsiteY3" fmla="*/ 3539297 h 4256260"/>
              <a:gd name="connsiteX4" fmla="*/ 4540065 w 4729809"/>
              <a:gd name="connsiteY4" fmla="*/ 4255766 h 4256260"/>
              <a:gd name="connsiteX5" fmla="*/ 3078386 w 4729809"/>
              <a:gd name="connsiteY5" fmla="*/ 4233086 h 4256260"/>
              <a:gd name="connsiteX6" fmla="*/ 946466 w 4729809"/>
              <a:gd name="connsiteY6" fmla="*/ 4255766 h 4256260"/>
              <a:gd name="connsiteX7" fmla="*/ 390806 w 4729809"/>
              <a:gd name="connsiteY7" fmla="*/ 3128688 h 4256260"/>
              <a:gd name="connsiteX8" fmla="*/ 4607905 w 4729809"/>
              <a:gd name="connsiteY8" fmla="*/ 11222 h 4256260"/>
              <a:gd name="connsiteX0" fmla="*/ 4536783 w 4658687"/>
              <a:gd name="connsiteY0" fmla="*/ 8722 h 4253760"/>
              <a:gd name="connsiteX1" fmla="*/ 4536573 w 4658687"/>
              <a:gd name="connsiteY1" fmla="*/ 816852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760"/>
              <a:gd name="connsiteX1" fmla="*/ 4536573 w 4658687"/>
              <a:gd name="connsiteY1" fmla="*/ 1029985 h 4253760"/>
              <a:gd name="connsiteX2" fmla="*/ 4527692 w 4658687"/>
              <a:gd name="connsiteY2" fmla="*/ 2326545 h 4253760"/>
              <a:gd name="connsiteX3" fmla="*/ 4527692 w 4658687"/>
              <a:gd name="connsiteY3" fmla="*/ 3536797 h 4253760"/>
              <a:gd name="connsiteX4" fmla="*/ 4468943 w 4658687"/>
              <a:gd name="connsiteY4" fmla="*/ 4253266 h 4253760"/>
              <a:gd name="connsiteX5" fmla="*/ 3007264 w 4658687"/>
              <a:gd name="connsiteY5" fmla="*/ 4230586 h 4253760"/>
              <a:gd name="connsiteX6" fmla="*/ 875344 w 4658687"/>
              <a:gd name="connsiteY6" fmla="*/ 4253266 h 4253760"/>
              <a:gd name="connsiteX7" fmla="*/ 319684 w 4658687"/>
              <a:gd name="connsiteY7" fmla="*/ 3126188 h 4253760"/>
              <a:gd name="connsiteX8" fmla="*/ 4536783 w 4658687"/>
              <a:gd name="connsiteY8" fmla="*/ 8722 h 4253760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87193 w 4658687"/>
              <a:gd name="connsiteY5" fmla="*/ 423946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658687"/>
              <a:gd name="connsiteY0" fmla="*/ 8722 h 4253266"/>
              <a:gd name="connsiteX1" fmla="*/ 4536573 w 4658687"/>
              <a:gd name="connsiteY1" fmla="*/ 1029985 h 4253266"/>
              <a:gd name="connsiteX2" fmla="*/ 4527692 w 4658687"/>
              <a:gd name="connsiteY2" fmla="*/ 2326545 h 4253266"/>
              <a:gd name="connsiteX3" fmla="*/ 4527692 w 4658687"/>
              <a:gd name="connsiteY3" fmla="*/ 3536797 h 4253266"/>
              <a:gd name="connsiteX4" fmla="*/ 4468943 w 4658687"/>
              <a:gd name="connsiteY4" fmla="*/ 4253266 h 4253266"/>
              <a:gd name="connsiteX5" fmla="*/ 3096074 w 4658687"/>
              <a:gd name="connsiteY5" fmla="*/ 4248347 h 4253266"/>
              <a:gd name="connsiteX6" fmla="*/ 875344 w 4658687"/>
              <a:gd name="connsiteY6" fmla="*/ 4253266 h 4253266"/>
              <a:gd name="connsiteX7" fmla="*/ 319684 w 4658687"/>
              <a:gd name="connsiteY7" fmla="*/ 3126188 h 4253266"/>
              <a:gd name="connsiteX8" fmla="*/ 4536783 w 4658687"/>
              <a:gd name="connsiteY8" fmla="*/ 8722 h 4253266"/>
              <a:gd name="connsiteX0" fmla="*/ 4536783 w 4709940"/>
              <a:gd name="connsiteY0" fmla="*/ 8722 h 4253266"/>
              <a:gd name="connsiteX1" fmla="*/ 4536573 w 4709940"/>
              <a:gd name="connsiteY1" fmla="*/ 1029985 h 4253266"/>
              <a:gd name="connsiteX2" fmla="*/ 4527692 w 4709940"/>
              <a:gd name="connsiteY2" fmla="*/ 2326545 h 4253266"/>
              <a:gd name="connsiteX3" fmla="*/ 4527692 w 4709940"/>
              <a:gd name="connsiteY3" fmla="*/ 3536797 h 4253266"/>
              <a:gd name="connsiteX4" fmla="*/ 4539992 w 4709940"/>
              <a:gd name="connsiteY4" fmla="*/ 4253266 h 4253266"/>
              <a:gd name="connsiteX5" fmla="*/ 3096074 w 4709940"/>
              <a:gd name="connsiteY5" fmla="*/ 4248347 h 4253266"/>
              <a:gd name="connsiteX6" fmla="*/ 875344 w 4709940"/>
              <a:gd name="connsiteY6" fmla="*/ 4253266 h 4253266"/>
              <a:gd name="connsiteX7" fmla="*/ 319684 w 4709940"/>
              <a:gd name="connsiteY7" fmla="*/ 3126188 h 4253266"/>
              <a:gd name="connsiteX8" fmla="*/ 4536783 w 4709940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18811 w 4539992"/>
              <a:gd name="connsiteY1" fmla="*/ 1029985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36783 w 4539992"/>
              <a:gd name="connsiteY0" fmla="*/ 8722 h 4253266"/>
              <a:gd name="connsiteX1" fmla="*/ 4536573 w 4539992"/>
              <a:gd name="connsiteY1" fmla="*/ 1074387 h 4253266"/>
              <a:gd name="connsiteX2" fmla="*/ 4527692 w 4539992"/>
              <a:gd name="connsiteY2" fmla="*/ 2326545 h 4253266"/>
              <a:gd name="connsiteX3" fmla="*/ 4527692 w 4539992"/>
              <a:gd name="connsiteY3" fmla="*/ 3536797 h 4253266"/>
              <a:gd name="connsiteX4" fmla="*/ 4539992 w 4539992"/>
              <a:gd name="connsiteY4" fmla="*/ 4253266 h 4253266"/>
              <a:gd name="connsiteX5" fmla="*/ 3096074 w 4539992"/>
              <a:gd name="connsiteY5" fmla="*/ 4248347 h 4253266"/>
              <a:gd name="connsiteX6" fmla="*/ 875344 w 4539992"/>
              <a:gd name="connsiteY6" fmla="*/ 4253266 h 4253266"/>
              <a:gd name="connsiteX7" fmla="*/ 319684 w 4539992"/>
              <a:gd name="connsiteY7" fmla="*/ 3126188 h 4253266"/>
              <a:gd name="connsiteX8" fmla="*/ 4536783 w 4539992"/>
              <a:gd name="connsiteY8" fmla="*/ 8722 h 4253266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79660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31818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36839 w 4549139"/>
              <a:gd name="connsiteY3" fmla="*/ 3542070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549139"/>
              <a:gd name="connsiteY0" fmla="*/ 13995 h 4258539"/>
              <a:gd name="connsiteX1" fmla="*/ 4545720 w 4549139"/>
              <a:gd name="connsiteY1" fmla="*/ 1049777 h 4258539"/>
              <a:gd name="connsiteX2" fmla="*/ 4536839 w 4549139"/>
              <a:gd name="connsiteY2" fmla="*/ 2361700 h 4258539"/>
              <a:gd name="connsiteX3" fmla="*/ 4544309 w 4549139"/>
              <a:gd name="connsiteY3" fmla="*/ 3504717 h 4258539"/>
              <a:gd name="connsiteX4" fmla="*/ 4549139 w 4549139"/>
              <a:gd name="connsiteY4" fmla="*/ 4258539 h 4258539"/>
              <a:gd name="connsiteX5" fmla="*/ 3105221 w 4549139"/>
              <a:gd name="connsiteY5" fmla="*/ 4253620 h 4258539"/>
              <a:gd name="connsiteX6" fmla="*/ 884491 w 4549139"/>
              <a:gd name="connsiteY6" fmla="*/ 4258539 h 4258539"/>
              <a:gd name="connsiteX7" fmla="*/ 328831 w 4549139"/>
              <a:gd name="connsiteY7" fmla="*/ 3131461 h 4258539"/>
              <a:gd name="connsiteX8" fmla="*/ 4545930 w 4549139"/>
              <a:gd name="connsiteY8" fmla="*/ 13995 h 4258539"/>
              <a:gd name="connsiteX0" fmla="*/ 4545930 w 4652207"/>
              <a:gd name="connsiteY0" fmla="*/ 13995 h 4258539"/>
              <a:gd name="connsiteX1" fmla="*/ 4545720 w 4652207"/>
              <a:gd name="connsiteY1" fmla="*/ 1049777 h 4258539"/>
              <a:gd name="connsiteX2" fmla="*/ 4536839 w 4652207"/>
              <a:gd name="connsiteY2" fmla="*/ 2361700 h 4258539"/>
              <a:gd name="connsiteX3" fmla="*/ 4549139 w 4652207"/>
              <a:gd name="connsiteY3" fmla="*/ 4258539 h 4258539"/>
              <a:gd name="connsiteX4" fmla="*/ 3105221 w 4652207"/>
              <a:gd name="connsiteY4" fmla="*/ 4253620 h 4258539"/>
              <a:gd name="connsiteX5" fmla="*/ 884491 w 4652207"/>
              <a:gd name="connsiteY5" fmla="*/ 4258539 h 4258539"/>
              <a:gd name="connsiteX6" fmla="*/ 328831 w 4652207"/>
              <a:gd name="connsiteY6" fmla="*/ 3131461 h 4258539"/>
              <a:gd name="connsiteX7" fmla="*/ 4545930 w 4652207"/>
              <a:gd name="connsiteY7" fmla="*/ 13995 h 4258539"/>
              <a:gd name="connsiteX0" fmla="*/ 4545930 w 4655080"/>
              <a:gd name="connsiteY0" fmla="*/ 13995 h 4258539"/>
              <a:gd name="connsiteX1" fmla="*/ 4545720 w 4655080"/>
              <a:gd name="connsiteY1" fmla="*/ 1049777 h 4258539"/>
              <a:gd name="connsiteX2" fmla="*/ 4549139 w 4655080"/>
              <a:gd name="connsiteY2" fmla="*/ 4258539 h 4258539"/>
              <a:gd name="connsiteX3" fmla="*/ 3105221 w 4655080"/>
              <a:gd name="connsiteY3" fmla="*/ 4253620 h 4258539"/>
              <a:gd name="connsiteX4" fmla="*/ 884491 w 4655080"/>
              <a:gd name="connsiteY4" fmla="*/ 4258539 h 4258539"/>
              <a:gd name="connsiteX5" fmla="*/ 328831 w 4655080"/>
              <a:gd name="connsiteY5" fmla="*/ 3131461 h 4258539"/>
              <a:gd name="connsiteX6" fmla="*/ 4545930 w 4655080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549309"/>
              <a:gd name="connsiteY0" fmla="*/ 13995 h 4258539"/>
              <a:gd name="connsiteX1" fmla="*/ 4545720 w 4549309"/>
              <a:gd name="connsiteY1" fmla="*/ 1049777 h 4258539"/>
              <a:gd name="connsiteX2" fmla="*/ 4549139 w 4549309"/>
              <a:gd name="connsiteY2" fmla="*/ 4258539 h 4258539"/>
              <a:gd name="connsiteX3" fmla="*/ 3105221 w 4549309"/>
              <a:gd name="connsiteY3" fmla="*/ 4253620 h 4258539"/>
              <a:gd name="connsiteX4" fmla="*/ 884491 w 4549309"/>
              <a:gd name="connsiteY4" fmla="*/ 4258539 h 4258539"/>
              <a:gd name="connsiteX5" fmla="*/ 328831 w 4549309"/>
              <a:gd name="connsiteY5" fmla="*/ 3131461 h 4258539"/>
              <a:gd name="connsiteX6" fmla="*/ 4545930 w 4549309"/>
              <a:gd name="connsiteY6" fmla="*/ 13995 h 4258539"/>
              <a:gd name="connsiteX0" fmla="*/ 4545930 w 4920120"/>
              <a:gd name="connsiteY0" fmla="*/ 13995 h 4258539"/>
              <a:gd name="connsiteX1" fmla="*/ 4549139 w 4920120"/>
              <a:gd name="connsiteY1" fmla="*/ 4258539 h 4258539"/>
              <a:gd name="connsiteX2" fmla="*/ 3105221 w 4920120"/>
              <a:gd name="connsiteY2" fmla="*/ 4253620 h 4258539"/>
              <a:gd name="connsiteX3" fmla="*/ 884491 w 4920120"/>
              <a:gd name="connsiteY3" fmla="*/ 4258539 h 4258539"/>
              <a:gd name="connsiteX4" fmla="*/ 328831 w 4920120"/>
              <a:gd name="connsiteY4" fmla="*/ 3131461 h 4258539"/>
              <a:gd name="connsiteX5" fmla="*/ 4545930 w 4920120"/>
              <a:gd name="connsiteY5" fmla="*/ 13995 h 4258539"/>
              <a:gd name="connsiteX0" fmla="*/ 4545930 w 4857953"/>
              <a:gd name="connsiteY0" fmla="*/ 13995 h 4258539"/>
              <a:gd name="connsiteX1" fmla="*/ 4549139 w 4857953"/>
              <a:gd name="connsiteY1" fmla="*/ 4258539 h 4258539"/>
              <a:gd name="connsiteX2" fmla="*/ 3105221 w 4857953"/>
              <a:gd name="connsiteY2" fmla="*/ 4253620 h 4258539"/>
              <a:gd name="connsiteX3" fmla="*/ 884491 w 4857953"/>
              <a:gd name="connsiteY3" fmla="*/ 4258539 h 4258539"/>
              <a:gd name="connsiteX4" fmla="*/ 328831 w 4857953"/>
              <a:gd name="connsiteY4" fmla="*/ 3131461 h 4258539"/>
              <a:gd name="connsiteX5" fmla="*/ 4545930 w 4857953"/>
              <a:gd name="connsiteY5" fmla="*/ 13995 h 4258539"/>
              <a:gd name="connsiteX0" fmla="*/ 4545930 w 4549139"/>
              <a:gd name="connsiteY0" fmla="*/ 13995 h 4258539"/>
              <a:gd name="connsiteX1" fmla="*/ 4549139 w 4549139"/>
              <a:gd name="connsiteY1" fmla="*/ 4258539 h 4258539"/>
              <a:gd name="connsiteX2" fmla="*/ 3105221 w 4549139"/>
              <a:gd name="connsiteY2" fmla="*/ 4253620 h 4258539"/>
              <a:gd name="connsiteX3" fmla="*/ 884491 w 4549139"/>
              <a:gd name="connsiteY3" fmla="*/ 4258539 h 4258539"/>
              <a:gd name="connsiteX4" fmla="*/ 328831 w 4549139"/>
              <a:gd name="connsiteY4" fmla="*/ 3131461 h 4258539"/>
              <a:gd name="connsiteX5" fmla="*/ 4545930 w 4549139"/>
              <a:gd name="connsiteY5" fmla="*/ 13995 h 4258539"/>
              <a:gd name="connsiteX0" fmla="*/ 6155481 w 6158690"/>
              <a:gd name="connsiteY0" fmla="*/ 13995 h 4258539"/>
              <a:gd name="connsiteX1" fmla="*/ 6158690 w 6158690"/>
              <a:gd name="connsiteY1" fmla="*/ 4258539 h 4258539"/>
              <a:gd name="connsiteX2" fmla="*/ 4714772 w 6158690"/>
              <a:gd name="connsiteY2" fmla="*/ 4253620 h 4258539"/>
              <a:gd name="connsiteX3" fmla="*/ 9945 w 6158690"/>
              <a:gd name="connsiteY3" fmla="*/ 4225288 h 4258539"/>
              <a:gd name="connsiteX4" fmla="*/ 1938382 w 6158690"/>
              <a:gd name="connsiteY4" fmla="*/ 3131461 h 4258539"/>
              <a:gd name="connsiteX5" fmla="*/ 6155481 w 6158690"/>
              <a:gd name="connsiteY5" fmla="*/ 13995 h 4258539"/>
              <a:gd name="connsiteX0" fmla="*/ 6139030 w 6158690"/>
              <a:gd name="connsiteY0" fmla="*/ 7625 h 6829115"/>
              <a:gd name="connsiteX1" fmla="*/ 6158690 w 6158690"/>
              <a:gd name="connsiteY1" fmla="*/ 6829115 h 6829115"/>
              <a:gd name="connsiteX2" fmla="*/ 4714772 w 6158690"/>
              <a:gd name="connsiteY2" fmla="*/ 6824196 h 6829115"/>
              <a:gd name="connsiteX3" fmla="*/ 9945 w 6158690"/>
              <a:gd name="connsiteY3" fmla="*/ 6795864 h 6829115"/>
              <a:gd name="connsiteX4" fmla="*/ 1938382 w 6158690"/>
              <a:gd name="connsiteY4" fmla="*/ 5702037 h 6829115"/>
              <a:gd name="connsiteX5" fmla="*/ 6139030 w 6158690"/>
              <a:gd name="connsiteY5" fmla="*/ 7625 h 6829115"/>
              <a:gd name="connsiteX0" fmla="*/ 6136452 w 6156112"/>
              <a:gd name="connsiteY0" fmla="*/ 320152 h 7141642"/>
              <a:gd name="connsiteX1" fmla="*/ 6156112 w 6156112"/>
              <a:gd name="connsiteY1" fmla="*/ 7141642 h 7141642"/>
              <a:gd name="connsiteX2" fmla="*/ 4712194 w 6156112"/>
              <a:gd name="connsiteY2" fmla="*/ 7136723 h 7141642"/>
              <a:gd name="connsiteX3" fmla="*/ 7367 w 6156112"/>
              <a:gd name="connsiteY3" fmla="*/ 7108391 h 7141642"/>
              <a:gd name="connsiteX4" fmla="*/ 2840608 w 6156112"/>
              <a:gd name="connsiteY4" fmla="*/ 228906 h 7141642"/>
              <a:gd name="connsiteX5" fmla="*/ 6136452 w 6156112"/>
              <a:gd name="connsiteY5" fmla="*/ 320152 h 7141642"/>
              <a:gd name="connsiteX0" fmla="*/ 6137839 w 6157499"/>
              <a:gd name="connsiteY0" fmla="*/ 320152 h 7141642"/>
              <a:gd name="connsiteX1" fmla="*/ 6157499 w 6157499"/>
              <a:gd name="connsiteY1" fmla="*/ 7141642 h 7141642"/>
              <a:gd name="connsiteX2" fmla="*/ 4713581 w 6157499"/>
              <a:gd name="connsiteY2" fmla="*/ 7136723 h 7141642"/>
              <a:gd name="connsiteX3" fmla="*/ 8754 w 6157499"/>
              <a:gd name="connsiteY3" fmla="*/ 7108391 h 7141642"/>
              <a:gd name="connsiteX4" fmla="*/ 2841995 w 6157499"/>
              <a:gd name="connsiteY4" fmla="*/ 228906 h 7141642"/>
              <a:gd name="connsiteX5" fmla="*/ 6137839 w 6157499"/>
              <a:gd name="connsiteY5" fmla="*/ 320152 h 7141642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7839 w 6157499"/>
              <a:gd name="connsiteY0" fmla="*/ 146004 h 6967494"/>
              <a:gd name="connsiteX1" fmla="*/ 6157499 w 6157499"/>
              <a:gd name="connsiteY1" fmla="*/ 6967494 h 6967494"/>
              <a:gd name="connsiteX2" fmla="*/ 4713581 w 6157499"/>
              <a:gd name="connsiteY2" fmla="*/ 6962575 h 6967494"/>
              <a:gd name="connsiteX3" fmla="*/ 8754 w 6157499"/>
              <a:gd name="connsiteY3" fmla="*/ 6934243 h 6967494"/>
              <a:gd name="connsiteX4" fmla="*/ 2841995 w 6157499"/>
              <a:gd name="connsiteY4" fmla="*/ 54758 h 6967494"/>
              <a:gd name="connsiteX5" fmla="*/ 6137839 w 6157499"/>
              <a:gd name="connsiteY5" fmla="*/ 146004 h 6967494"/>
              <a:gd name="connsiteX0" fmla="*/ 6138154 w 6157814"/>
              <a:gd name="connsiteY0" fmla="*/ 146004 h 6967494"/>
              <a:gd name="connsiteX1" fmla="*/ 6157814 w 6157814"/>
              <a:gd name="connsiteY1" fmla="*/ 6967494 h 6967494"/>
              <a:gd name="connsiteX2" fmla="*/ 4713896 w 6157814"/>
              <a:gd name="connsiteY2" fmla="*/ 6962575 h 6967494"/>
              <a:gd name="connsiteX3" fmla="*/ 9069 w 6157814"/>
              <a:gd name="connsiteY3" fmla="*/ 6934243 h 6967494"/>
              <a:gd name="connsiteX4" fmla="*/ 2842310 w 6157814"/>
              <a:gd name="connsiteY4" fmla="*/ 54758 h 6967494"/>
              <a:gd name="connsiteX5" fmla="*/ 6138154 w 6157814"/>
              <a:gd name="connsiteY5" fmla="*/ 146004 h 6967494"/>
              <a:gd name="connsiteX0" fmla="*/ 6137646 w 6157306"/>
              <a:gd name="connsiteY0" fmla="*/ 146004 h 6967494"/>
              <a:gd name="connsiteX1" fmla="*/ 6157306 w 6157306"/>
              <a:gd name="connsiteY1" fmla="*/ 6967494 h 6967494"/>
              <a:gd name="connsiteX2" fmla="*/ 4713388 w 6157306"/>
              <a:gd name="connsiteY2" fmla="*/ 6962575 h 6967494"/>
              <a:gd name="connsiteX3" fmla="*/ 8561 w 6157306"/>
              <a:gd name="connsiteY3" fmla="*/ 6934243 h 6967494"/>
              <a:gd name="connsiteX4" fmla="*/ 2841802 w 6157306"/>
              <a:gd name="connsiteY4" fmla="*/ 54758 h 6967494"/>
              <a:gd name="connsiteX5" fmla="*/ 6137646 w 6157306"/>
              <a:gd name="connsiteY5" fmla="*/ 146004 h 6967494"/>
              <a:gd name="connsiteX0" fmla="*/ 6137646 w 6157306"/>
              <a:gd name="connsiteY0" fmla="*/ 91246 h 6912736"/>
              <a:gd name="connsiteX1" fmla="*/ 6157306 w 6157306"/>
              <a:gd name="connsiteY1" fmla="*/ 6912736 h 6912736"/>
              <a:gd name="connsiteX2" fmla="*/ 4713388 w 6157306"/>
              <a:gd name="connsiteY2" fmla="*/ 6907817 h 6912736"/>
              <a:gd name="connsiteX3" fmla="*/ 8561 w 6157306"/>
              <a:gd name="connsiteY3" fmla="*/ 6879485 h 6912736"/>
              <a:gd name="connsiteX4" fmla="*/ 2841802 w 6157306"/>
              <a:gd name="connsiteY4" fmla="*/ 0 h 6912736"/>
              <a:gd name="connsiteX5" fmla="*/ 6137646 w 6157306"/>
              <a:gd name="connsiteY5" fmla="*/ 91246 h 6912736"/>
              <a:gd name="connsiteX0" fmla="*/ 6137403 w 6157063"/>
              <a:gd name="connsiteY0" fmla="*/ 38995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37403 w 6157063"/>
              <a:gd name="connsiteY5" fmla="*/ 38995 h 6860485"/>
              <a:gd name="connsiteX0" fmla="*/ 6137403 w 6157063"/>
              <a:gd name="connsiteY0" fmla="*/ 87295 h 6908785"/>
              <a:gd name="connsiteX1" fmla="*/ 6157063 w 6157063"/>
              <a:gd name="connsiteY1" fmla="*/ 6908785 h 6908785"/>
              <a:gd name="connsiteX2" fmla="*/ 4713145 w 6157063"/>
              <a:gd name="connsiteY2" fmla="*/ 6903866 h 6908785"/>
              <a:gd name="connsiteX3" fmla="*/ 8318 w 6157063"/>
              <a:gd name="connsiteY3" fmla="*/ 6875534 h 6908785"/>
              <a:gd name="connsiteX4" fmla="*/ 2929454 w 6157063"/>
              <a:gd name="connsiteY4" fmla="*/ 48300 h 6908785"/>
              <a:gd name="connsiteX5" fmla="*/ 6137403 w 6157063"/>
              <a:gd name="connsiteY5" fmla="*/ 87295 h 6908785"/>
              <a:gd name="connsiteX0" fmla="*/ 6142574 w 6157063"/>
              <a:gd name="connsiteY0" fmla="*/ 81092 h 6939158"/>
              <a:gd name="connsiteX1" fmla="*/ 6157063 w 6157063"/>
              <a:gd name="connsiteY1" fmla="*/ 6939158 h 6939158"/>
              <a:gd name="connsiteX2" fmla="*/ 4713145 w 6157063"/>
              <a:gd name="connsiteY2" fmla="*/ 6934239 h 6939158"/>
              <a:gd name="connsiteX3" fmla="*/ 8318 w 6157063"/>
              <a:gd name="connsiteY3" fmla="*/ 6905907 h 6939158"/>
              <a:gd name="connsiteX4" fmla="*/ 2929454 w 6157063"/>
              <a:gd name="connsiteY4" fmla="*/ 78673 h 6939158"/>
              <a:gd name="connsiteX5" fmla="*/ 6142574 w 6157063"/>
              <a:gd name="connsiteY5" fmla="*/ 81092 h 6939158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42574 w 6157063"/>
              <a:gd name="connsiteY0" fmla="*/ 2419 h 6860485"/>
              <a:gd name="connsiteX1" fmla="*/ 6157063 w 6157063"/>
              <a:gd name="connsiteY1" fmla="*/ 6860485 h 6860485"/>
              <a:gd name="connsiteX2" fmla="*/ 4713145 w 6157063"/>
              <a:gd name="connsiteY2" fmla="*/ 6855566 h 6860485"/>
              <a:gd name="connsiteX3" fmla="*/ 8318 w 6157063"/>
              <a:gd name="connsiteY3" fmla="*/ 6827234 h 6860485"/>
              <a:gd name="connsiteX4" fmla="*/ 2929454 w 6157063"/>
              <a:gd name="connsiteY4" fmla="*/ 0 h 6860485"/>
              <a:gd name="connsiteX5" fmla="*/ 6142574 w 6157063"/>
              <a:gd name="connsiteY5" fmla="*/ 2419 h 6860485"/>
              <a:gd name="connsiteX0" fmla="*/ 6134256 w 6148745"/>
              <a:gd name="connsiteY0" fmla="*/ 2419 h 6860485"/>
              <a:gd name="connsiteX1" fmla="*/ 6148745 w 6148745"/>
              <a:gd name="connsiteY1" fmla="*/ 6860485 h 6860485"/>
              <a:gd name="connsiteX2" fmla="*/ 4704827 w 6148745"/>
              <a:gd name="connsiteY2" fmla="*/ 6855566 h 6860485"/>
              <a:gd name="connsiteX3" fmla="*/ 0 w 6148745"/>
              <a:gd name="connsiteY3" fmla="*/ 6827234 h 6860485"/>
              <a:gd name="connsiteX4" fmla="*/ 2921136 w 6148745"/>
              <a:gd name="connsiteY4" fmla="*/ 0 h 6860485"/>
              <a:gd name="connsiteX5" fmla="*/ 6134256 w 6148745"/>
              <a:gd name="connsiteY5" fmla="*/ 2419 h 6860485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8 w 6080457"/>
              <a:gd name="connsiteY0" fmla="*/ 2419 h 6861739"/>
              <a:gd name="connsiteX1" fmla="*/ 6080457 w 6080457"/>
              <a:gd name="connsiteY1" fmla="*/ 6860485 h 6861739"/>
              <a:gd name="connsiteX2" fmla="*/ 4636539 w 6080457"/>
              <a:gd name="connsiteY2" fmla="*/ 6855566 h 6861739"/>
              <a:gd name="connsiteX3" fmla="*/ 0 w 6080457"/>
              <a:gd name="connsiteY3" fmla="*/ 6861739 h 6861739"/>
              <a:gd name="connsiteX4" fmla="*/ 2852848 w 6080457"/>
              <a:gd name="connsiteY4" fmla="*/ 0 h 6861739"/>
              <a:gd name="connsiteX5" fmla="*/ 6065968 w 6080457"/>
              <a:gd name="connsiteY5" fmla="*/ 2419 h 6861739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0 h 6863716"/>
              <a:gd name="connsiteX1" fmla="*/ 6080457 w 6080457"/>
              <a:gd name="connsiteY1" fmla="*/ 6862462 h 6863716"/>
              <a:gd name="connsiteX2" fmla="*/ 4636539 w 6080457"/>
              <a:gd name="connsiteY2" fmla="*/ 6857543 h 6863716"/>
              <a:gd name="connsiteX3" fmla="*/ 0 w 6080457"/>
              <a:gd name="connsiteY3" fmla="*/ 6863716 h 6863716"/>
              <a:gd name="connsiteX4" fmla="*/ 2852848 w 6080457"/>
              <a:gd name="connsiteY4" fmla="*/ 1977 h 6863716"/>
              <a:gd name="connsiteX5" fmla="*/ 6065969 w 6080457"/>
              <a:gd name="connsiteY5" fmla="*/ 0 h 6863716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48498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080457"/>
              <a:gd name="connsiteY0" fmla="*/ 11212 h 6874928"/>
              <a:gd name="connsiteX1" fmla="*/ 6080457 w 6080457"/>
              <a:gd name="connsiteY1" fmla="*/ 6873674 h 6874928"/>
              <a:gd name="connsiteX2" fmla="*/ 4636539 w 6080457"/>
              <a:gd name="connsiteY2" fmla="*/ 6868755 h 6874928"/>
              <a:gd name="connsiteX3" fmla="*/ 0 w 6080457"/>
              <a:gd name="connsiteY3" fmla="*/ 6874928 h 6874928"/>
              <a:gd name="connsiteX4" fmla="*/ 2865899 w 6080457"/>
              <a:gd name="connsiteY4" fmla="*/ 0 h 6874928"/>
              <a:gd name="connsiteX5" fmla="*/ 6065969 w 6080457"/>
              <a:gd name="connsiteY5" fmla="*/ 11212 h 6874928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162223"/>
              <a:gd name="connsiteY0" fmla="*/ 479535 h 7343251"/>
              <a:gd name="connsiteX1" fmla="*/ 4733433 w 6162223"/>
              <a:gd name="connsiteY1" fmla="*/ 512568 h 7343251"/>
              <a:gd name="connsiteX2" fmla="*/ 6080457 w 6162223"/>
              <a:gd name="connsiteY2" fmla="*/ 7341997 h 7343251"/>
              <a:gd name="connsiteX3" fmla="*/ 4636539 w 6162223"/>
              <a:gd name="connsiteY3" fmla="*/ 7337078 h 7343251"/>
              <a:gd name="connsiteX4" fmla="*/ 0 w 6162223"/>
              <a:gd name="connsiteY4" fmla="*/ 7343251 h 7343251"/>
              <a:gd name="connsiteX5" fmla="*/ 2865899 w 6162223"/>
              <a:gd name="connsiteY5" fmla="*/ 468323 h 7343251"/>
              <a:gd name="connsiteX6" fmla="*/ 6065969 w 6162223"/>
              <a:gd name="connsiteY6" fmla="*/ 479535 h 7343251"/>
              <a:gd name="connsiteX0" fmla="*/ 6065969 w 6371702"/>
              <a:gd name="connsiteY0" fmla="*/ 11212 h 6874928"/>
              <a:gd name="connsiteX1" fmla="*/ 6080457 w 6371702"/>
              <a:gd name="connsiteY1" fmla="*/ 6873674 h 6874928"/>
              <a:gd name="connsiteX2" fmla="*/ 4636539 w 6371702"/>
              <a:gd name="connsiteY2" fmla="*/ 6868755 h 6874928"/>
              <a:gd name="connsiteX3" fmla="*/ 0 w 6371702"/>
              <a:gd name="connsiteY3" fmla="*/ 6874928 h 6874928"/>
              <a:gd name="connsiteX4" fmla="*/ 2865899 w 6371702"/>
              <a:gd name="connsiteY4" fmla="*/ 0 h 6874928"/>
              <a:gd name="connsiteX5" fmla="*/ 6065969 w 6371702"/>
              <a:gd name="connsiteY5" fmla="*/ 11212 h 6874928"/>
              <a:gd name="connsiteX0" fmla="*/ 6065970 w 6371703"/>
              <a:gd name="connsiteY0" fmla="*/ 11212 h 6874928"/>
              <a:gd name="connsiteX1" fmla="*/ 6080457 w 6371703"/>
              <a:gd name="connsiteY1" fmla="*/ 6873674 h 6874928"/>
              <a:gd name="connsiteX2" fmla="*/ 4636539 w 6371703"/>
              <a:gd name="connsiteY2" fmla="*/ 6868755 h 6874928"/>
              <a:gd name="connsiteX3" fmla="*/ 0 w 6371703"/>
              <a:gd name="connsiteY3" fmla="*/ 6874928 h 6874928"/>
              <a:gd name="connsiteX4" fmla="*/ 2865899 w 6371703"/>
              <a:gd name="connsiteY4" fmla="*/ 0 h 6874928"/>
              <a:gd name="connsiteX5" fmla="*/ 6065970 w 6371703"/>
              <a:gd name="connsiteY5" fmla="*/ 11212 h 6874928"/>
              <a:gd name="connsiteX0" fmla="*/ 6065970 w 6191522"/>
              <a:gd name="connsiteY0" fmla="*/ 11212 h 6874928"/>
              <a:gd name="connsiteX1" fmla="*/ 6080457 w 6191522"/>
              <a:gd name="connsiteY1" fmla="*/ 6873674 h 6874928"/>
              <a:gd name="connsiteX2" fmla="*/ 4636539 w 6191522"/>
              <a:gd name="connsiteY2" fmla="*/ 6868755 h 6874928"/>
              <a:gd name="connsiteX3" fmla="*/ 0 w 6191522"/>
              <a:gd name="connsiteY3" fmla="*/ 6874928 h 6874928"/>
              <a:gd name="connsiteX4" fmla="*/ 2865899 w 6191522"/>
              <a:gd name="connsiteY4" fmla="*/ 0 h 6874928"/>
              <a:gd name="connsiteX5" fmla="*/ 6065970 w 6191522"/>
              <a:gd name="connsiteY5" fmla="*/ 11212 h 6874928"/>
              <a:gd name="connsiteX0" fmla="*/ 6065970 w 6543291"/>
              <a:gd name="connsiteY0" fmla="*/ 11212 h 7242383"/>
              <a:gd name="connsiteX1" fmla="*/ 6489078 w 6543291"/>
              <a:gd name="connsiteY1" fmla="*/ 7242383 h 7242383"/>
              <a:gd name="connsiteX2" fmla="*/ 4636539 w 6543291"/>
              <a:gd name="connsiteY2" fmla="*/ 6868755 h 7242383"/>
              <a:gd name="connsiteX3" fmla="*/ 0 w 6543291"/>
              <a:gd name="connsiteY3" fmla="*/ 6874928 h 7242383"/>
              <a:gd name="connsiteX4" fmla="*/ 2865899 w 6543291"/>
              <a:gd name="connsiteY4" fmla="*/ 0 h 7242383"/>
              <a:gd name="connsiteX5" fmla="*/ 6065970 w 6543291"/>
              <a:gd name="connsiteY5" fmla="*/ 11212 h 7242383"/>
              <a:gd name="connsiteX0" fmla="*/ 6065970 w 6133144"/>
              <a:gd name="connsiteY0" fmla="*/ 11212 h 6874928"/>
              <a:gd name="connsiteX1" fmla="*/ 4636539 w 6133144"/>
              <a:gd name="connsiteY1" fmla="*/ 6868755 h 6874928"/>
              <a:gd name="connsiteX2" fmla="*/ 0 w 6133144"/>
              <a:gd name="connsiteY2" fmla="*/ 6874928 h 6874928"/>
              <a:gd name="connsiteX3" fmla="*/ 2865899 w 6133144"/>
              <a:gd name="connsiteY3" fmla="*/ 0 h 6874928"/>
              <a:gd name="connsiteX4" fmla="*/ 6065970 w 6133144"/>
              <a:gd name="connsiteY4" fmla="*/ 11212 h 6874928"/>
              <a:gd name="connsiteX0" fmla="*/ 4956856 w 5286887"/>
              <a:gd name="connsiteY0" fmla="*/ 0 h 6878464"/>
              <a:gd name="connsiteX1" fmla="*/ 4636539 w 5286887"/>
              <a:gd name="connsiteY1" fmla="*/ 6872291 h 6878464"/>
              <a:gd name="connsiteX2" fmla="*/ 0 w 5286887"/>
              <a:gd name="connsiteY2" fmla="*/ 6878464 h 6878464"/>
              <a:gd name="connsiteX3" fmla="*/ 2865899 w 5286887"/>
              <a:gd name="connsiteY3" fmla="*/ 3536 h 6878464"/>
              <a:gd name="connsiteX4" fmla="*/ 4956856 w 5286887"/>
              <a:gd name="connsiteY4" fmla="*/ 0 h 6878464"/>
              <a:gd name="connsiteX0" fmla="*/ 4956856 w 5206575"/>
              <a:gd name="connsiteY0" fmla="*/ 0 h 6878464"/>
              <a:gd name="connsiteX1" fmla="*/ 4636539 w 5206575"/>
              <a:gd name="connsiteY1" fmla="*/ 6872291 h 6878464"/>
              <a:gd name="connsiteX2" fmla="*/ 0 w 5206575"/>
              <a:gd name="connsiteY2" fmla="*/ 6878464 h 6878464"/>
              <a:gd name="connsiteX3" fmla="*/ 2865899 w 5206575"/>
              <a:gd name="connsiteY3" fmla="*/ 3536 h 6878464"/>
              <a:gd name="connsiteX4" fmla="*/ 4956856 w 5206575"/>
              <a:gd name="connsiteY4" fmla="*/ 0 h 6878464"/>
              <a:gd name="connsiteX0" fmla="*/ 4956856 w 5328114"/>
              <a:gd name="connsiteY0" fmla="*/ 0 h 6878464"/>
              <a:gd name="connsiteX1" fmla="*/ 4826257 w 5328114"/>
              <a:gd name="connsiteY1" fmla="*/ 6872291 h 6878464"/>
              <a:gd name="connsiteX2" fmla="*/ 0 w 5328114"/>
              <a:gd name="connsiteY2" fmla="*/ 6878464 h 6878464"/>
              <a:gd name="connsiteX3" fmla="*/ 2865899 w 5328114"/>
              <a:gd name="connsiteY3" fmla="*/ 3536 h 6878464"/>
              <a:gd name="connsiteX4" fmla="*/ 4956856 w 5328114"/>
              <a:gd name="connsiteY4" fmla="*/ 0 h 6878464"/>
              <a:gd name="connsiteX0" fmla="*/ 4956856 w 4966815"/>
              <a:gd name="connsiteY0" fmla="*/ 0 h 6878464"/>
              <a:gd name="connsiteX1" fmla="*/ 4826257 w 4966815"/>
              <a:gd name="connsiteY1" fmla="*/ 6872291 h 6878464"/>
              <a:gd name="connsiteX2" fmla="*/ 0 w 4966815"/>
              <a:gd name="connsiteY2" fmla="*/ 6878464 h 6878464"/>
              <a:gd name="connsiteX3" fmla="*/ 2865899 w 4966815"/>
              <a:gd name="connsiteY3" fmla="*/ 3536 h 6878464"/>
              <a:gd name="connsiteX4" fmla="*/ 4956856 w 4966815"/>
              <a:gd name="connsiteY4" fmla="*/ 0 h 6878464"/>
              <a:gd name="connsiteX0" fmla="*/ 4956856 w 4975535"/>
              <a:gd name="connsiteY0" fmla="*/ 0 h 6878464"/>
              <a:gd name="connsiteX1" fmla="*/ 4957601 w 4975535"/>
              <a:gd name="connsiteY1" fmla="*/ 6872291 h 6878464"/>
              <a:gd name="connsiteX2" fmla="*/ 0 w 4975535"/>
              <a:gd name="connsiteY2" fmla="*/ 6878464 h 6878464"/>
              <a:gd name="connsiteX3" fmla="*/ 2865899 w 4975535"/>
              <a:gd name="connsiteY3" fmla="*/ 3536 h 6878464"/>
              <a:gd name="connsiteX4" fmla="*/ 4956856 w 4975535"/>
              <a:gd name="connsiteY4" fmla="*/ 0 h 6878464"/>
              <a:gd name="connsiteX0" fmla="*/ 4956856 w 4979573"/>
              <a:gd name="connsiteY0" fmla="*/ 0 h 6878464"/>
              <a:gd name="connsiteX1" fmla="*/ 4957601 w 4979573"/>
              <a:gd name="connsiteY1" fmla="*/ 6872291 h 6878464"/>
              <a:gd name="connsiteX2" fmla="*/ 0 w 4979573"/>
              <a:gd name="connsiteY2" fmla="*/ 6878464 h 6878464"/>
              <a:gd name="connsiteX3" fmla="*/ 2865899 w 4979573"/>
              <a:gd name="connsiteY3" fmla="*/ 3536 h 6878464"/>
              <a:gd name="connsiteX4" fmla="*/ 4956856 w 4979573"/>
              <a:gd name="connsiteY4" fmla="*/ 0 h 6878464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4971450 w 4994167"/>
              <a:gd name="connsiteY0" fmla="*/ 0 h 6872291"/>
              <a:gd name="connsiteX1" fmla="*/ 4972195 w 4994167"/>
              <a:gd name="connsiteY1" fmla="*/ 6872291 h 6872291"/>
              <a:gd name="connsiteX2" fmla="*/ 0 w 4994167"/>
              <a:gd name="connsiteY2" fmla="*/ 6863716 h 6872291"/>
              <a:gd name="connsiteX3" fmla="*/ 2880493 w 4994167"/>
              <a:gd name="connsiteY3" fmla="*/ 3536 h 6872291"/>
              <a:gd name="connsiteX4" fmla="*/ 4971450 w 4994167"/>
              <a:gd name="connsiteY4" fmla="*/ 0 h 6872291"/>
              <a:gd name="connsiteX0" fmla="*/ 5067281 w 5089998"/>
              <a:gd name="connsiteY0" fmla="*/ 11213 h 6883504"/>
              <a:gd name="connsiteX1" fmla="*/ 5068026 w 5089998"/>
              <a:gd name="connsiteY1" fmla="*/ 6883504 h 6883504"/>
              <a:gd name="connsiteX2" fmla="*/ 95831 w 5089998"/>
              <a:gd name="connsiteY2" fmla="*/ 6874929 h 6883504"/>
              <a:gd name="connsiteX3" fmla="*/ 86789 w 5089998"/>
              <a:gd name="connsiteY3" fmla="*/ 0 h 6883504"/>
              <a:gd name="connsiteX4" fmla="*/ 5067281 w 5089998"/>
              <a:gd name="connsiteY4" fmla="*/ 11213 h 6883504"/>
              <a:gd name="connsiteX0" fmla="*/ 4995749 w 5018466"/>
              <a:gd name="connsiteY0" fmla="*/ 11213 h 6883504"/>
              <a:gd name="connsiteX1" fmla="*/ 4996494 w 5018466"/>
              <a:gd name="connsiteY1" fmla="*/ 6883504 h 6883504"/>
              <a:gd name="connsiteX2" fmla="*/ 2884647 w 5018466"/>
              <a:gd name="connsiteY2" fmla="*/ 6845432 h 6883504"/>
              <a:gd name="connsiteX3" fmla="*/ 15257 w 5018466"/>
              <a:gd name="connsiteY3" fmla="*/ 0 h 6883504"/>
              <a:gd name="connsiteX4" fmla="*/ 4995749 w 5018466"/>
              <a:gd name="connsiteY4" fmla="*/ 11213 h 688350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4999909 w 5022626"/>
              <a:gd name="connsiteY0" fmla="*/ 11213 h 7386774"/>
              <a:gd name="connsiteX1" fmla="*/ 5000654 w 5022626"/>
              <a:gd name="connsiteY1" fmla="*/ 6883504 h 7386774"/>
              <a:gd name="connsiteX2" fmla="*/ 2888807 w 5022626"/>
              <a:gd name="connsiteY2" fmla="*/ 6845432 h 7386774"/>
              <a:gd name="connsiteX3" fmla="*/ 19417 w 5022626"/>
              <a:gd name="connsiteY3" fmla="*/ 0 h 7386774"/>
              <a:gd name="connsiteX4" fmla="*/ 4999909 w 5022626"/>
              <a:gd name="connsiteY4" fmla="*/ 11213 h 738677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8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7060 w 5029777"/>
              <a:gd name="connsiteY0" fmla="*/ 11213 h 6883504"/>
              <a:gd name="connsiteX1" fmla="*/ 5007805 w 5029777"/>
              <a:gd name="connsiteY1" fmla="*/ 6883504 h 6883504"/>
              <a:gd name="connsiteX2" fmla="*/ 2895959 w 5029777"/>
              <a:gd name="connsiteY2" fmla="*/ 6845432 h 6883504"/>
              <a:gd name="connsiteX3" fmla="*/ 26568 w 5029777"/>
              <a:gd name="connsiteY3" fmla="*/ 0 h 6883504"/>
              <a:gd name="connsiteX4" fmla="*/ 5007060 w 5029777"/>
              <a:gd name="connsiteY4" fmla="*/ 11213 h 6883504"/>
              <a:gd name="connsiteX0" fmla="*/ 5008244 w 5030961"/>
              <a:gd name="connsiteY0" fmla="*/ 11213 h 6883504"/>
              <a:gd name="connsiteX1" fmla="*/ 5008989 w 5030961"/>
              <a:gd name="connsiteY1" fmla="*/ 6883504 h 6883504"/>
              <a:gd name="connsiteX2" fmla="*/ 2897143 w 5030961"/>
              <a:gd name="connsiteY2" fmla="*/ 6845432 h 6883504"/>
              <a:gd name="connsiteX3" fmla="*/ 27752 w 5030961"/>
              <a:gd name="connsiteY3" fmla="*/ 0 h 6883504"/>
              <a:gd name="connsiteX4" fmla="*/ 5008244 w 5030961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3209"/>
              <a:gd name="connsiteY0" fmla="*/ 11213 h 6883504"/>
              <a:gd name="connsiteX1" fmla="*/ 4981237 w 5003209"/>
              <a:gd name="connsiteY1" fmla="*/ 6883504 h 6883504"/>
              <a:gd name="connsiteX2" fmla="*/ 2869391 w 5003209"/>
              <a:gd name="connsiteY2" fmla="*/ 6845432 h 6883504"/>
              <a:gd name="connsiteX3" fmla="*/ 0 w 5003209"/>
              <a:gd name="connsiteY3" fmla="*/ 0 h 6883504"/>
              <a:gd name="connsiteX4" fmla="*/ 4980492 w 500320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69391 w 5009089"/>
              <a:gd name="connsiteY2" fmla="*/ 6845432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69338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5009089"/>
              <a:gd name="connsiteY0" fmla="*/ 11213 h 6883504"/>
              <a:gd name="connsiteX1" fmla="*/ 4981237 w 5009089"/>
              <a:gd name="connsiteY1" fmla="*/ 6883504 h 6883504"/>
              <a:gd name="connsiteX2" fmla="*/ 2887133 w 5009089"/>
              <a:gd name="connsiteY2" fmla="*/ 6875314 h 6883504"/>
              <a:gd name="connsiteX3" fmla="*/ 0 w 5009089"/>
              <a:gd name="connsiteY3" fmla="*/ 0 h 6883504"/>
              <a:gd name="connsiteX4" fmla="*/ 4980492 w 5009089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11213 h 6883504"/>
              <a:gd name="connsiteX1" fmla="*/ 4981237 w 4983596"/>
              <a:gd name="connsiteY1" fmla="*/ 6883504 h 6883504"/>
              <a:gd name="connsiteX2" fmla="*/ 2887133 w 4983596"/>
              <a:gd name="connsiteY2" fmla="*/ 6875314 h 6883504"/>
              <a:gd name="connsiteX3" fmla="*/ 0 w 4983596"/>
              <a:gd name="connsiteY3" fmla="*/ 0 h 6883504"/>
              <a:gd name="connsiteX4" fmla="*/ 4980492 w 4983596"/>
              <a:gd name="connsiteY4" fmla="*/ 11213 h 6883504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5236 h 6877527"/>
              <a:gd name="connsiteX1" fmla="*/ 4981237 w 4983596"/>
              <a:gd name="connsiteY1" fmla="*/ 6877527 h 6877527"/>
              <a:gd name="connsiteX2" fmla="*/ 2887133 w 4983596"/>
              <a:gd name="connsiteY2" fmla="*/ 6869337 h 6877527"/>
              <a:gd name="connsiteX3" fmla="*/ 0 w 4983596"/>
              <a:gd name="connsiteY3" fmla="*/ 0 h 6877527"/>
              <a:gd name="connsiteX4" fmla="*/ 4980492 w 4983596"/>
              <a:gd name="connsiteY4" fmla="*/ 5236 h 6877527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64101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3596"/>
              <a:gd name="connsiteY0" fmla="*/ 0 h 6872291"/>
              <a:gd name="connsiteX1" fmla="*/ 4981237 w 4983596"/>
              <a:gd name="connsiteY1" fmla="*/ 6872291 h 6872291"/>
              <a:gd name="connsiteX2" fmla="*/ 2887133 w 4983596"/>
              <a:gd name="connsiteY2" fmla="*/ 6870078 h 6872291"/>
              <a:gd name="connsiteX3" fmla="*/ 0 w 4983596"/>
              <a:gd name="connsiteY3" fmla="*/ 740 h 6872291"/>
              <a:gd name="connsiteX4" fmla="*/ 4980492 w 4983596"/>
              <a:gd name="connsiteY4" fmla="*/ 0 h 6872291"/>
              <a:gd name="connsiteX0" fmla="*/ 4980492 w 4981460"/>
              <a:gd name="connsiteY0" fmla="*/ 0 h 6872291"/>
              <a:gd name="connsiteX1" fmla="*/ 4981237 w 4981460"/>
              <a:gd name="connsiteY1" fmla="*/ 6872291 h 6872291"/>
              <a:gd name="connsiteX2" fmla="*/ 2887133 w 4981460"/>
              <a:gd name="connsiteY2" fmla="*/ 6870078 h 6872291"/>
              <a:gd name="connsiteX3" fmla="*/ 0 w 4981460"/>
              <a:gd name="connsiteY3" fmla="*/ 740 h 6872291"/>
              <a:gd name="connsiteX4" fmla="*/ 4980492 w 4981460"/>
              <a:gd name="connsiteY4" fmla="*/ 0 h 6872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1460" h="6872291">
                <a:moveTo>
                  <a:pt x="4980492" y="0"/>
                </a:moveTo>
                <a:cubicBezTo>
                  <a:pt x="4982963" y="2686624"/>
                  <a:pt x="4979742" y="3608234"/>
                  <a:pt x="4981237" y="6872291"/>
                </a:cubicBezTo>
                <a:lnTo>
                  <a:pt x="2887133" y="6870078"/>
                </a:lnTo>
                <a:lnTo>
                  <a:pt x="0" y="740"/>
                </a:lnTo>
                <a:lnTo>
                  <a:pt x="4980492" y="0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3897" y="504000"/>
            <a:ext cx="7167716" cy="1012262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43897" y="1515599"/>
            <a:ext cx="7167716" cy="4697194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C31D9-01BA-4EC6-ACB4-C1157F6A93F2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F2C3C-380F-4589-98CC-383B4DD300D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15813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43896" y="1515599"/>
            <a:ext cx="5075903" cy="468010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515599"/>
            <a:ext cx="5110316" cy="468010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A7E37-1713-4097-84AB-CECE946DB968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76B15-6F2D-4A9F-8BCE-00A0E4F7A38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21555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79073-D6C1-46F2-983A-2F175FC930AC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28205-D2A7-4229-8F4E-417B5F5A464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084720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20DA6-7540-434B-8342-99A4D23DA809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AB3F6-E98F-4072-A01E-7124CE6F668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4518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36C2AA-BF4D-4157-A5E7-CBAF2F9DD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D6CCF0-06BB-4266-A227-F586DB658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8400" y="1915200"/>
            <a:ext cx="5181600" cy="4262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690F979-A005-4047-A10A-4C474DAC6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15200"/>
            <a:ext cx="5181600" cy="4262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B7ADC3-086A-AB45-BBCC-19D56550F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7D2137-0A60-8140-8774-A6C50080A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fi-FI"/>
              <a:t>@KirsiKarla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6B116FC-4413-7741-AC42-7F00B2432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2CB09-D14D-4043-8F15-101776DAB3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036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36C2AA-BF4D-4157-A5E7-CBAF2F9DD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D6CCF0-06BB-4266-A227-F586DB658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8400" y="2343824"/>
            <a:ext cx="5181600" cy="38337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690F979-A005-4047-A10A-4C474DAC6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43824"/>
            <a:ext cx="5181600" cy="38337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C73A6A2C-CD68-4D42-B586-1C00D05CA99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06424" y="1915200"/>
            <a:ext cx="5181601" cy="42862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0F969854-F9D4-4B18-8B7D-F02DA4E3C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915200"/>
            <a:ext cx="5183188" cy="428625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55CA0002-E17F-8645-88BD-9F1FD429E99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" name="Alatunnisteen paikkamerkki 5">
            <a:extLst>
              <a:ext uri="{FF2B5EF4-FFF2-40B4-BE49-F238E27FC236}">
                <a16:creationId xmlns:a16="http://schemas.microsoft.com/office/drawing/2014/main" id="{1CC0E435-27F4-034A-8B0A-7A9CFC6D1A5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fi-FI"/>
              <a:t>@KirsiKarla</a:t>
            </a:r>
          </a:p>
        </p:txBody>
      </p:sp>
      <p:sp>
        <p:nvSpPr>
          <p:cNvPr id="11" name="Dian numeron paikkamerkki 6">
            <a:extLst>
              <a:ext uri="{FF2B5EF4-FFF2-40B4-BE49-F238E27FC236}">
                <a16:creationId xmlns:a16="http://schemas.microsoft.com/office/drawing/2014/main" id="{7FA38BFE-9382-6C4E-A80B-FE0323BE033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0603E-8F4A-4377-BF3E-D8A608D6209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173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7">
            <a:extLst>
              <a:ext uri="{FF2B5EF4-FFF2-40B4-BE49-F238E27FC236}">
                <a16:creationId xmlns:a16="http://schemas.microsoft.com/office/drawing/2014/main" id="{8F360ED7-A725-4D25-9972-9439665A72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6905625" y="215409"/>
            <a:ext cx="5078478" cy="6090141"/>
          </a:xfrm>
          <a:custGeom>
            <a:avLst/>
            <a:gdLst>
              <a:gd name="connsiteX0" fmla="*/ 0 w 5078478"/>
              <a:gd name="connsiteY0" fmla="*/ 0 h 6090141"/>
              <a:gd name="connsiteX1" fmla="*/ 5078478 w 5078478"/>
              <a:gd name="connsiteY1" fmla="*/ 0 h 6090141"/>
              <a:gd name="connsiteX2" fmla="*/ 5078478 w 5078478"/>
              <a:gd name="connsiteY2" fmla="*/ 6090141 h 6090141"/>
              <a:gd name="connsiteX3" fmla="*/ 0 w 5078478"/>
              <a:gd name="connsiteY3" fmla="*/ 6090141 h 6090141"/>
              <a:gd name="connsiteX4" fmla="*/ 0 w 5078478"/>
              <a:gd name="connsiteY4" fmla="*/ 0 h 6090141"/>
              <a:gd name="connsiteX0" fmla="*/ 0 w 5078478"/>
              <a:gd name="connsiteY0" fmla="*/ 0 h 6090141"/>
              <a:gd name="connsiteX1" fmla="*/ 5078478 w 5078478"/>
              <a:gd name="connsiteY1" fmla="*/ 0 h 6090141"/>
              <a:gd name="connsiteX2" fmla="*/ 5078478 w 5078478"/>
              <a:gd name="connsiteY2" fmla="*/ 6090141 h 6090141"/>
              <a:gd name="connsiteX3" fmla="*/ 2543175 w 5078478"/>
              <a:gd name="connsiteY3" fmla="*/ 6080616 h 6090141"/>
              <a:gd name="connsiteX4" fmla="*/ 0 w 5078478"/>
              <a:gd name="connsiteY4" fmla="*/ 6090141 h 6090141"/>
              <a:gd name="connsiteX5" fmla="*/ 0 w 5078478"/>
              <a:gd name="connsiteY5" fmla="*/ 0 h 6090141"/>
              <a:gd name="connsiteX0" fmla="*/ 0 w 5078478"/>
              <a:gd name="connsiteY0" fmla="*/ 0 h 6090141"/>
              <a:gd name="connsiteX1" fmla="*/ 5078478 w 5078478"/>
              <a:gd name="connsiteY1" fmla="*/ 0 h 6090141"/>
              <a:gd name="connsiteX2" fmla="*/ 5078478 w 5078478"/>
              <a:gd name="connsiteY2" fmla="*/ 6090141 h 6090141"/>
              <a:gd name="connsiteX3" fmla="*/ 2543175 w 5078478"/>
              <a:gd name="connsiteY3" fmla="*/ 6080616 h 6090141"/>
              <a:gd name="connsiteX4" fmla="*/ 0 w 5078478"/>
              <a:gd name="connsiteY4" fmla="*/ 0 h 609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78478" h="6090141">
                <a:moveTo>
                  <a:pt x="0" y="0"/>
                </a:moveTo>
                <a:lnTo>
                  <a:pt x="5078478" y="0"/>
                </a:lnTo>
                <a:lnTo>
                  <a:pt x="5078478" y="6090141"/>
                </a:lnTo>
                <a:lnTo>
                  <a:pt x="2543175" y="6080616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20FA3EB-C280-49E3-96FF-1D440AA44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81025"/>
            <a:ext cx="6840000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80FDD6-8F02-405A-BF3B-81012E3E4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15063"/>
            <a:ext cx="6840000" cy="42618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73F53C9E-15FC-7041-9044-DEE669FB31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715799BF-A19A-924B-836C-0A3C2C34B4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fi-FI"/>
              <a:t>@KirsiKarla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90DF4F5C-B27B-204D-9650-565D9AEA02E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6F8A0-9FB5-4B01-8FA7-325108011B2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476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uva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7">
            <a:extLst>
              <a:ext uri="{FF2B5EF4-FFF2-40B4-BE49-F238E27FC236}">
                <a16:creationId xmlns:a16="http://schemas.microsoft.com/office/drawing/2014/main" id="{8F360ED7-A725-4D25-9972-9439665A72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4367646" y="215409"/>
            <a:ext cx="7616457" cy="6091007"/>
          </a:xfrm>
          <a:custGeom>
            <a:avLst/>
            <a:gdLst>
              <a:gd name="connsiteX0" fmla="*/ 0 w 5078478"/>
              <a:gd name="connsiteY0" fmla="*/ 0 h 6090141"/>
              <a:gd name="connsiteX1" fmla="*/ 5078478 w 5078478"/>
              <a:gd name="connsiteY1" fmla="*/ 0 h 6090141"/>
              <a:gd name="connsiteX2" fmla="*/ 5078478 w 5078478"/>
              <a:gd name="connsiteY2" fmla="*/ 6090141 h 6090141"/>
              <a:gd name="connsiteX3" fmla="*/ 0 w 5078478"/>
              <a:gd name="connsiteY3" fmla="*/ 6090141 h 6090141"/>
              <a:gd name="connsiteX4" fmla="*/ 0 w 5078478"/>
              <a:gd name="connsiteY4" fmla="*/ 0 h 6090141"/>
              <a:gd name="connsiteX0" fmla="*/ 0 w 5078478"/>
              <a:gd name="connsiteY0" fmla="*/ 0 h 6090141"/>
              <a:gd name="connsiteX1" fmla="*/ 5078478 w 5078478"/>
              <a:gd name="connsiteY1" fmla="*/ 0 h 6090141"/>
              <a:gd name="connsiteX2" fmla="*/ 5078478 w 5078478"/>
              <a:gd name="connsiteY2" fmla="*/ 6090141 h 6090141"/>
              <a:gd name="connsiteX3" fmla="*/ 2543175 w 5078478"/>
              <a:gd name="connsiteY3" fmla="*/ 6080616 h 6090141"/>
              <a:gd name="connsiteX4" fmla="*/ 0 w 5078478"/>
              <a:gd name="connsiteY4" fmla="*/ 6090141 h 6090141"/>
              <a:gd name="connsiteX5" fmla="*/ 0 w 5078478"/>
              <a:gd name="connsiteY5" fmla="*/ 0 h 6090141"/>
              <a:gd name="connsiteX0" fmla="*/ 0 w 5078478"/>
              <a:gd name="connsiteY0" fmla="*/ 0 h 6090141"/>
              <a:gd name="connsiteX1" fmla="*/ 5078478 w 5078478"/>
              <a:gd name="connsiteY1" fmla="*/ 0 h 6090141"/>
              <a:gd name="connsiteX2" fmla="*/ 5078478 w 5078478"/>
              <a:gd name="connsiteY2" fmla="*/ 6090141 h 6090141"/>
              <a:gd name="connsiteX3" fmla="*/ 2543175 w 5078478"/>
              <a:gd name="connsiteY3" fmla="*/ 6080616 h 6090141"/>
              <a:gd name="connsiteX4" fmla="*/ 0 w 5078478"/>
              <a:gd name="connsiteY4" fmla="*/ 0 h 6090141"/>
              <a:gd name="connsiteX0" fmla="*/ 2797752 w 7876230"/>
              <a:gd name="connsiteY0" fmla="*/ 0 h 6091007"/>
              <a:gd name="connsiteX1" fmla="*/ 7876230 w 7876230"/>
              <a:gd name="connsiteY1" fmla="*/ 0 h 6091007"/>
              <a:gd name="connsiteX2" fmla="*/ 7876230 w 7876230"/>
              <a:gd name="connsiteY2" fmla="*/ 6090141 h 6091007"/>
              <a:gd name="connsiteX3" fmla="*/ 0 w 7876230"/>
              <a:gd name="connsiteY3" fmla="*/ 6091007 h 6091007"/>
              <a:gd name="connsiteX4" fmla="*/ 2797752 w 7876230"/>
              <a:gd name="connsiteY4" fmla="*/ 0 h 6091007"/>
              <a:gd name="connsiteX0" fmla="*/ 2558761 w 7637239"/>
              <a:gd name="connsiteY0" fmla="*/ 0 h 6101398"/>
              <a:gd name="connsiteX1" fmla="*/ 7637239 w 7637239"/>
              <a:gd name="connsiteY1" fmla="*/ 0 h 6101398"/>
              <a:gd name="connsiteX2" fmla="*/ 7637239 w 7637239"/>
              <a:gd name="connsiteY2" fmla="*/ 6090141 h 6101398"/>
              <a:gd name="connsiteX3" fmla="*/ 0 w 7637239"/>
              <a:gd name="connsiteY3" fmla="*/ 6101398 h 6101398"/>
              <a:gd name="connsiteX4" fmla="*/ 2558761 w 7637239"/>
              <a:gd name="connsiteY4" fmla="*/ 0 h 6101398"/>
              <a:gd name="connsiteX0" fmla="*/ 2537979 w 7616457"/>
              <a:gd name="connsiteY0" fmla="*/ 0 h 6091007"/>
              <a:gd name="connsiteX1" fmla="*/ 7616457 w 7616457"/>
              <a:gd name="connsiteY1" fmla="*/ 0 h 6091007"/>
              <a:gd name="connsiteX2" fmla="*/ 7616457 w 7616457"/>
              <a:gd name="connsiteY2" fmla="*/ 6090141 h 6091007"/>
              <a:gd name="connsiteX3" fmla="*/ 0 w 7616457"/>
              <a:gd name="connsiteY3" fmla="*/ 6091007 h 6091007"/>
              <a:gd name="connsiteX4" fmla="*/ 2537979 w 7616457"/>
              <a:gd name="connsiteY4" fmla="*/ 0 h 6091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16457" h="6091007">
                <a:moveTo>
                  <a:pt x="2537979" y="0"/>
                </a:moveTo>
                <a:lnTo>
                  <a:pt x="7616457" y="0"/>
                </a:lnTo>
                <a:lnTo>
                  <a:pt x="7616457" y="6090141"/>
                </a:lnTo>
                <a:lnTo>
                  <a:pt x="0" y="6091007"/>
                </a:lnTo>
                <a:lnTo>
                  <a:pt x="2537979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20FA3EB-C280-49E3-96FF-1D440AA44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81025"/>
            <a:ext cx="6840000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80FDD6-8F02-405A-BF3B-81012E3E4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15063"/>
            <a:ext cx="6840000" cy="42618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9188F570-3880-7841-A5E9-EB71558CA01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BBFDA041-7C04-BD4E-9AC1-0A65CFA2D5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fi-FI"/>
              <a:t>@KirsiKarla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539F487-BEA7-894A-9717-6B9610DFFA6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ACD33-1293-4F30-9549-32305F186B7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17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2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30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39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46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52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09600" y="581025"/>
            <a:ext cx="107442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ots.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09600" y="1914525"/>
            <a:ext cx="10744200" cy="426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E5FD79-13DB-415D-989D-DF65AEAFD7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53550" y="6467475"/>
            <a:ext cx="1419225" cy="2444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7C878E"/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E2EBB6-403E-46C7-A565-62120F0C0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57475" y="6467475"/>
            <a:ext cx="4114800" cy="2444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7C878E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@KirsiKarla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0B1DBE-1416-4C65-83F2-8326D7AAF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6650" y="6467475"/>
            <a:ext cx="687388" cy="2444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7C878E"/>
                </a:solidFill>
                <a:latin typeface="+mn-lt"/>
              </a:defRPr>
            </a:lvl1pPr>
          </a:lstStyle>
          <a:p>
            <a:pPr>
              <a:defRPr/>
            </a:pPr>
            <a:fld id="{CC885650-0458-4184-BB87-5A8142DEF81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1031" name="Kuva 1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6478588"/>
            <a:ext cx="11731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  <p:sldLayoutId id="2147484221" r:id="rId12"/>
    <p:sldLayoutId id="2147484222" r:id="rId13"/>
    <p:sldLayoutId id="2147484223" r:id="rId14"/>
    <p:sldLayoutId id="2147484224" r:id="rId15"/>
    <p:sldLayoutId id="2147484225" r:id="rId16"/>
    <p:sldLayoutId id="2147484226" r:id="rId17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266700" indent="-266700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tx2"/>
        </a:buClr>
        <a:buFont typeface="Wingdings 3" panose="05040102010807070707" pitchFamily="18" charset="2"/>
        <a:buChar char="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rtl="0" eaLnBrk="0" fontAlgn="base" hangingPunct="0">
        <a:lnSpc>
          <a:spcPct val="90000"/>
        </a:lnSpc>
        <a:spcBef>
          <a:spcPts val="1300"/>
        </a:spcBef>
        <a:spcAft>
          <a:spcPct val="0"/>
        </a:spcAft>
        <a:buClr>
          <a:schemeClr val="tx2"/>
        </a:buClr>
        <a:buFont typeface="Wingdings 3" panose="05040102010807070707" pitchFamily="18" charset="2"/>
        <a:buChar char="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rtl="0" eaLnBrk="0" fontAlgn="base" hangingPunct="0">
        <a:lnSpc>
          <a:spcPct val="90000"/>
        </a:lnSpc>
        <a:spcBef>
          <a:spcPts val="1300"/>
        </a:spcBef>
        <a:spcAft>
          <a:spcPct val="0"/>
        </a:spcAft>
        <a:buClr>
          <a:schemeClr val="tx2"/>
        </a:buClr>
        <a:buFont typeface="Wingdings 3" panose="05040102010807070707" pitchFamily="18" charset="2"/>
        <a:buChar char="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rtl="0" eaLnBrk="0" fontAlgn="base" hangingPunct="0">
        <a:lnSpc>
          <a:spcPct val="90000"/>
        </a:lnSpc>
        <a:spcBef>
          <a:spcPts val="1300"/>
        </a:spcBef>
        <a:spcAft>
          <a:spcPct val="0"/>
        </a:spcAft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rtl="0" eaLnBrk="0" fontAlgn="base" hangingPunct="0">
        <a:lnSpc>
          <a:spcPct val="90000"/>
        </a:lnSpc>
        <a:spcBef>
          <a:spcPts val="1300"/>
        </a:spcBef>
        <a:spcAft>
          <a:spcPct val="0"/>
        </a:spcAft>
        <a:buClr>
          <a:schemeClr val="tx2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on paikkamerkki 1"/>
          <p:cNvSpPr>
            <a:spLocks noGrp="1"/>
          </p:cNvSpPr>
          <p:nvPr>
            <p:ph type="title"/>
          </p:nvPr>
        </p:nvSpPr>
        <p:spPr bwMode="auto">
          <a:xfrm>
            <a:off x="944563" y="503238"/>
            <a:ext cx="808196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2051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944563" y="1516063"/>
            <a:ext cx="9939337" cy="455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28025" y="6386513"/>
            <a:ext cx="27432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0DD3FE56-5A15-4FFE-84C6-9ECB9FBD4B73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06638" y="6386513"/>
            <a:ext cx="41148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304588" y="6386513"/>
            <a:ext cx="5064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CC426D37-646C-4119-98E4-E5A369D8CED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2055" name="Kuva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6415088"/>
            <a:ext cx="16065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79" r:id="rId2"/>
    <p:sldLayoutId id="2147484180" r:id="rId3"/>
    <p:sldLayoutId id="2147484181" r:id="rId4"/>
    <p:sldLayoutId id="2147484182" r:id="rId5"/>
    <p:sldLayoutId id="2147484183" r:id="rId6"/>
    <p:sldLayoutId id="2147484279" r:id="rId7"/>
    <p:sldLayoutId id="2147484280" r:id="rId8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52425" indent="-352425" algn="l" rtl="0" eaLnBrk="0" fontAlgn="base" hangingPunct="0">
        <a:lnSpc>
          <a:spcPct val="114000"/>
        </a:lnSpc>
        <a:spcBef>
          <a:spcPct val="0"/>
        </a:spcBef>
        <a:spcAft>
          <a:spcPts val="1000"/>
        </a:spcAft>
        <a:buClr>
          <a:srgbClr val="018285"/>
        </a:buClr>
        <a:buSzPct val="12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22313" indent="-369888" algn="l" rtl="0" eaLnBrk="0" fontAlgn="base" hangingPunct="0">
        <a:lnSpc>
          <a:spcPct val="114000"/>
        </a:lnSpc>
        <a:spcBef>
          <a:spcPct val="0"/>
        </a:spcBef>
        <a:spcAft>
          <a:spcPts val="900"/>
        </a:spcAft>
        <a:buClr>
          <a:srgbClr val="018285"/>
        </a:buClr>
        <a:buSzPct val="120000"/>
        <a:buFont typeface="Verdana" panose="020B0604030504040204" pitchFamily="34" charset="0"/>
        <a:buChar char="›"/>
        <a:defRPr sz="2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977900" indent="-255588" algn="l" rtl="0" eaLnBrk="0" fontAlgn="base" hangingPunct="0">
        <a:lnSpc>
          <a:spcPct val="114000"/>
        </a:lnSpc>
        <a:spcBef>
          <a:spcPct val="0"/>
        </a:spcBef>
        <a:spcAft>
          <a:spcPts val="800"/>
        </a:spcAft>
        <a:buClr>
          <a:srgbClr val="01828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250950" indent="-273050" algn="l" rtl="0" eaLnBrk="0" fontAlgn="base" hangingPunct="0">
        <a:lnSpc>
          <a:spcPct val="114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94949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on paikkamerkki 1"/>
          <p:cNvSpPr>
            <a:spLocks noGrp="1"/>
          </p:cNvSpPr>
          <p:nvPr>
            <p:ph type="title"/>
          </p:nvPr>
        </p:nvSpPr>
        <p:spPr bwMode="auto">
          <a:xfrm>
            <a:off x="944563" y="503238"/>
            <a:ext cx="808196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3075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944563" y="1516063"/>
            <a:ext cx="9939337" cy="455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28025" y="6386513"/>
            <a:ext cx="27432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1367D3CD-D606-43B4-931F-C30627281E57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38375" y="6386513"/>
            <a:ext cx="41148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304588" y="6386513"/>
            <a:ext cx="5064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8B7D2984-4778-41E0-B4E0-8273434D7AF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3079" name="Kuva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6307138"/>
            <a:ext cx="182562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84" r:id="rId1"/>
    <p:sldLayoutId id="2147484227" r:id="rId2"/>
    <p:sldLayoutId id="2147484228" r:id="rId3"/>
    <p:sldLayoutId id="2147484229" r:id="rId4"/>
    <p:sldLayoutId id="2147484185" r:id="rId5"/>
    <p:sldLayoutId id="2147484186" r:id="rId6"/>
    <p:sldLayoutId id="2147484187" r:id="rId7"/>
    <p:sldLayoutId id="2147484188" r:id="rId8"/>
    <p:sldLayoutId id="2147484189" r:id="rId9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228600" indent="-228600" algn="l" rtl="0" eaLnBrk="0" fontAlgn="base" hangingPunct="0">
        <a:lnSpc>
          <a:spcPct val="114000"/>
        </a:lnSpc>
        <a:spcBef>
          <a:spcPct val="0"/>
        </a:spcBef>
        <a:spcAft>
          <a:spcPts val="1000"/>
        </a:spcAft>
        <a:buClr>
          <a:srgbClr val="018285"/>
        </a:buClr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531813" indent="-265113" algn="l" rtl="0" eaLnBrk="0" fontAlgn="base" hangingPunct="0">
        <a:lnSpc>
          <a:spcPct val="114000"/>
        </a:lnSpc>
        <a:spcBef>
          <a:spcPct val="0"/>
        </a:spcBef>
        <a:spcAft>
          <a:spcPts val="900"/>
        </a:spcAft>
        <a:buClr>
          <a:srgbClr val="018285"/>
        </a:buClr>
        <a:buFont typeface="Verdana" panose="020B0604030504040204" pitchFamily="34" charset="0"/>
        <a:buChar char="‒"/>
        <a:defRPr sz="2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814388" indent="-282575" algn="l" rtl="0" eaLnBrk="0" fontAlgn="base" hangingPunct="0">
        <a:lnSpc>
          <a:spcPct val="114000"/>
        </a:lnSpc>
        <a:spcBef>
          <a:spcPct val="0"/>
        </a:spcBef>
        <a:spcAft>
          <a:spcPts val="800"/>
        </a:spcAft>
        <a:buClr>
          <a:srgbClr val="01828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081088" indent="-266700" algn="l" rtl="0" eaLnBrk="0" fontAlgn="base" hangingPunct="0">
        <a:lnSpc>
          <a:spcPct val="114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94949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on paikkamerkki 1"/>
          <p:cNvSpPr>
            <a:spLocks noGrp="1"/>
          </p:cNvSpPr>
          <p:nvPr>
            <p:ph type="title"/>
          </p:nvPr>
        </p:nvSpPr>
        <p:spPr bwMode="auto">
          <a:xfrm>
            <a:off x="944563" y="503238"/>
            <a:ext cx="808196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5123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944563" y="1516063"/>
            <a:ext cx="9939337" cy="455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28025" y="6386513"/>
            <a:ext cx="27432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BA70CF15-3B59-49D0-B85B-7930D115F0C3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38375" y="6386513"/>
            <a:ext cx="41148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fi-FI"/>
              <a:t>Ville Viestijä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304588" y="6386513"/>
            <a:ext cx="5064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04D6B92A-09A0-43B8-A869-974323EFC90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5127" name="Kuva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6307138"/>
            <a:ext cx="182562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239" r:id="rId2"/>
    <p:sldLayoutId id="2147484240" r:id="rId3"/>
    <p:sldLayoutId id="2147484241" r:id="rId4"/>
    <p:sldLayoutId id="2147484193" r:id="rId5"/>
    <p:sldLayoutId id="2147484194" r:id="rId6"/>
    <p:sldLayoutId id="2147484195" r:id="rId7"/>
    <p:sldLayoutId id="2147484196" r:id="rId8"/>
    <p:sldLayoutId id="2147484197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228600" indent="-228600" algn="l" rtl="0" fontAlgn="base">
        <a:lnSpc>
          <a:spcPct val="114000"/>
        </a:lnSpc>
        <a:spcBef>
          <a:spcPct val="0"/>
        </a:spcBef>
        <a:spcAft>
          <a:spcPts val="1000"/>
        </a:spcAft>
        <a:buClr>
          <a:srgbClr val="018285"/>
        </a:buClr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531813" indent="-265113" algn="l" rtl="0" fontAlgn="base">
        <a:lnSpc>
          <a:spcPct val="114000"/>
        </a:lnSpc>
        <a:spcBef>
          <a:spcPct val="0"/>
        </a:spcBef>
        <a:spcAft>
          <a:spcPts val="900"/>
        </a:spcAft>
        <a:buClr>
          <a:srgbClr val="018285"/>
        </a:buClr>
        <a:buFont typeface="Verdana" panose="020B0604030504040204" pitchFamily="34" charset="0"/>
        <a:buChar char="‒"/>
        <a:defRPr sz="2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814388" indent="-282575" algn="l" rtl="0" fontAlgn="base">
        <a:lnSpc>
          <a:spcPct val="114000"/>
        </a:lnSpc>
        <a:spcBef>
          <a:spcPct val="0"/>
        </a:spcBef>
        <a:spcAft>
          <a:spcPts val="800"/>
        </a:spcAft>
        <a:buClr>
          <a:srgbClr val="01828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081088" indent="-266700" algn="l" rtl="0" fontAlgn="base">
        <a:lnSpc>
          <a:spcPct val="114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94949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on paikkamerkki 1"/>
          <p:cNvSpPr>
            <a:spLocks noGrp="1"/>
          </p:cNvSpPr>
          <p:nvPr>
            <p:ph type="title"/>
          </p:nvPr>
        </p:nvSpPr>
        <p:spPr bwMode="auto">
          <a:xfrm>
            <a:off x="944563" y="503238"/>
            <a:ext cx="808196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614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944563" y="1516063"/>
            <a:ext cx="9939337" cy="455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28025" y="6386513"/>
            <a:ext cx="27432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893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FB4C82A4-15A9-4612-9701-3F69F8435C3C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06638" y="6386513"/>
            <a:ext cx="41148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93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304588" y="6386513"/>
            <a:ext cx="5064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893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DA9C1612-4051-4149-AD47-EFE2B6D79BE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6151" name="Kuva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6415088"/>
            <a:ext cx="16065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99" r:id="rId2"/>
    <p:sldLayoutId id="2147484200" r:id="rId3"/>
    <p:sldLayoutId id="2147484201" r:id="rId4"/>
    <p:sldLayoutId id="2147484202" r:id="rId5"/>
    <p:sldLayoutId id="2147484203" r:id="rId6"/>
  </p:sldLayoutIdLst>
  <p:hf hdr="0"/>
  <p:txStyles>
    <p:titleStyle>
      <a:lvl1pPr algn="l" defTabSz="741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l" defTabSz="741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l" defTabSz="741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l" defTabSz="741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l" defTabSz="741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l" defTabSz="741363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l" defTabSz="741363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l" defTabSz="741363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l" defTabSz="741363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285750" indent="-285750" algn="l" defTabSz="741363" rtl="0" eaLnBrk="0" fontAlgn="base" hangingPunct="0">
        <a:lnSpc>
          <a:spcPct val="114000"/>
        </a:lnSpc>
        <a:spcBef>
          <a:spcPct val="0"/>
        </a:spcBef>
        <a:spcAft>
          <a:spcPts val="813"/>
        </a:spcAft>
        <a:buClr>
          <a:srgbClr val="018285"/>
        </a:buClr>
        <a:buSzPct val="120000"/>
        <a:buFont typeface="Verdana" panose="020B0604030504040204" pitchFamily="34" charset="0"/>
        <a:buChar char="›"/>
        <a:defRPr sz="19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585788" indent="-300038" algn="l" defTabSz="741363" rtl="0" eaLnBrk="0" fontAlgn="base" hangingPunct="0">
        <a:lnSpc>
          <a:spcPct val="114000"/>
        </a:lnSpc>
        <a:spcBef>
          <a:spcPct val="0"/>
        </a:spcBef>
        <a:spcAft>
          <a:spcPts val="725"/>
        </a:spcAft>
        <a:buClr>
          <a:srgbClr val="018285"/>
        </a:buClr>
        <a:buSzPct val="120000"/>
        <a:buFont typeface="Verdana" panose="020B0604030504040204" pitchFamily="34" charset="0"/>
        <a:buChar char="›"/>
        <a:defRPr sz="17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793750" indent="-206375" algn="l" defTabSz="741363" rtl="0" eaLnBrk="0" fontAlgn="base" hangingPunct="0">
        <a:lnSpc>
          <a:spcPct val="114000"/>
        </a:lnSpc>
        <a:spcBef>
          <a:spcPct val="0"/>
        </a:spcBef>
        <a:spcAft>
          <a:spcPts val="650"/>
        </a:spcAft>
        <a:buClr>
          <a:srgbClr val="018285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014413" indent="-220663" algn="l" defTabSz="741363" rtl="0" eaLnBrk="0" fontAlgn="base" hangingPunct="0">
        <a:lnSpc>
          <a:spcPct val="114000"/>
        </a:lnSpc>
        <a:spcBef>
          <a:spcPct val="0"/>
        </a:spcBef>
        <a:spcAft>
          <a:spcPts val="488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1670050" indent="-184150" algn="l" defTabSz="741363" rtl="0" eaLnBrk="0" fontAlgn="base" hangingPunct="0">
        <a:lnSpc>
          <a:spcPct val="90000"/>
        </a:lnSpc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494949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042107" indent="-185646" algn="l" defTabSz="742584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3399" indent="-185646" algn="l" defTabSz="742584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4691" indent="-185646" algn="l" defTabSz="742584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5983" indent="-185646" algn="l" defTabSz="742584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42584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292" algn="l" defTabSz="742584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584" algn="l" defTabSz="742584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76" algn="l" defTabSz="742584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168" algn="l" defTabSz="742584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461" algn="l" defTabSz="742584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7753" algn="l" defTabSz="742584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045" algn="l" defTabSz="742584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337" algn="l" defTabSz="742584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on paikkamerkki 1"/>
          <p:cNvSpPr>
            <a:spLocks noGrp="1"/>
          </p:cNvSpPr>
          <p:nvPr>
            <p:ph type="title"/>
          </p:nvPr>
        </p:nvSpPr>
        <p:spPr bwMode="auto">
          <a:xfrm>
            <a:off x="944563" y="503238"/>
            <a:ext cx="808196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7171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944563" y="1516063"/>
            <a:ext cx="9939337" cy="455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28025" y="6386513"/>
            <a:ext cx="27432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5F210C86-1BBC-4114-8424-39EA20CA5C8B}" type="datetime1">
              <a:rPr lang="fi-FI"/>
              <a:pPr>
                <a:defRPr/>
              </a:pPr>
              <a:t>1.2.2023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06638" y="6386513"/>
            <a:ext cx="411480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304588" y="6386513"/>
            <a:ext cx="5064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7913521A-46D6-4021-9A39-D41E55574E4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7175" name="Kuva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6415088"/>
            <a:ext cx="16065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5" r:id="rId2"/>
    <p:sldLayoutId id="2147484206" r:id="rId3"/>
    <p:sldLayoutId id="2147484207" r:id="rId4"/>
    <p:sldLayoutId id="2147484208" r:id="rId5"/>
    <p:sldLayoutId id="2147484209" r:id="rId6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52425" indent="-352425" algn="l" rtl="0" fontAlgn="base">
        <a:lnSpc>
          <a:spcPct val="114000"/>
        </a:lnSpc>
        <a:spcBef>
          <a:spcPct val="0"/>
        </a:spcBef>
        <a:spcAft>
          <a:spcPts val="1000"/>
        </a:spcAft>
        <a:buClr>
          <a:srgbClr val="018285"/>
        </a:buClr>
        <a:buSzPct val="12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22313" indent="-369888" algn="l" rtl="0" fontAlgn="base">
        <a:lnSpc>
          <a:spcPct val="114000"/>
        </a:lnSpc>
        <a:spcBef>
          <a:spcPct val="0"/>
        </a:spcBef>
        <a:spcAft>
          <a:spcPts val="900"/>
        </a:spcAft>
        <a:buClr>
          <a:srgbClr val="018285"/>
        </a:buClr>
        <a:buSzPct val="120000"/>
        <a:buFont typeface="Verdana" panose="020B0604030504040204" pitchFamily="34" charset="0"/>
        <a:buChar char="›"/>
        <a:defRPr sz="2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977900" indent="-255588" algn="l" rtl="0" fontAlgn="base">
        <a:lnSpc>
          <a:spcPct val="114000"/>
        </a:lnSpc>
        <a:spcBef>
          <a:spcPct val="0"/>
        </a:spcBef>
        <a:spcAft>
          <a:spcPts val="800"/>
        </a:spcAft>
        <a:buClr>
          <a:srgbClr val="01828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250950" indent="-273050" algn="l" rtl="0" fontAlgn="base">
        <a:lnSpc>
          <a:spcPct val="114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94949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port.ec.europa.eu/system/files/2022-06/c2022_3261_cef_annex.pdf" TargetMode="External"/><Relationship Id="rId2" Type="http://schemas.openxmlformats.org/officeDocument/2006/relationships/hyperlink" Target="https://eur-lex.europa.eu/legal-content/EN/TXT/?uri=CELEX:32021R1328" TargetMode="Externa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n paikkamerkki 7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19" t="417" r="16641" b="-417"/>
          <a:stretch/>
        </p:blipFill>
        <p:spPr/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410000" y="2060847"/>
            <a:ext cx="7446639" cy="1624049"/>
          </a:xfrm>
        </p:spPr>
        <p:txBody>
          <a:bodyPr/>
          <a:lstStyle/>
          <a:p>
            <a:pPr algn="l"/>
            <a:r>
              <a:rPr lang="fi-FI" sz="3200" dirty="0"/>
              <a:t>CEF Liikenteen vuoden 2023 sotilaallista liikkuvuutta koskevan haun infotilaisuus</a:t>
            </a:r>
            <a:endParaRPr lang="fi-FI" sz="32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  <p:extLst/>
          </p:nvPr>
        </p:nvSpPr>
        <p:spPr>
          <a:xfrm>
            <a:off x="4410000" y="4531057"/>
            <a:ext cx="4710336" cy="192227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3200" dirty="0"/>
              <a:t>6</a:t>
            </a:r>
            <a:r>
              <a:rPr lang="fi-FI" sz="3200" dirty="0" smtClean="0"/>
              <a:t>.2.2023</a:t>
            </a:r>
            <a:endParaRPr lang="fi-FI" sz="3200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294967295"/>
          </p:nvPr>
        </p:nvSpPr>
        <p:spPr>
          <a:xfrm>
            <a:off x="11280576" y="6520864"/>
            <a:ext cx="682625" cy="243452"/>
          </a:xfrm>
        </p:spPr>
        <p:txBody>
          <a:bodyPr/>
          <a:lstStyle/>
          <a:p>
            <a:fld id="{6FE56A51-8810-4865-8945-16E6E50C8EFD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429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562" y="503239"/>
            <a:ext cx="10647073" cy="697490"/>
          </a:xfrm>
        </p:spPr>
        <p:txBody>
          <a:bodyPr>
            <a:normAutofit/>
          </a:bodyPr>
          <a:lstStyle/>
          <a:p>
            <a:r>
              <a:rPr lang="en-US" dirty="0" err="1" smtClean="0"/>
              <a:t>Ohjelma</a:t>
            </a:r>
            <a:r>
              <a:rPr lang="en-US" dirty="0" smtClean="0"/>
              <a:t> 13.00-14.30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38200" y="1200728"/>
            <a:ext cx="10487025" cy="5155622"/>
          </a:xfrm>
        </p:spPr>
        <p:txBody>
          <a:bodyPr/>
          <a:lstStyle/>
          <a:p>
            <a:r>
              <a:rPr lang="en-US" sz="2800" dirty="0" err="1" smtClean="0"/>
              <a:t>Tilaisuuden</a:t>
            </a:r>
            <a:r>
              <a:rPr lang="en-US" sz="2800" dirty="0" smtClean="0"/>
              <a:t> </a:t>
            </a:r>
            <a:r>
              <a:rPr lang="en-US" sz="2800" dirty="0" err="1" smtClean="0"/>
              <a:t>avaus</a:t>
            </a:r>
            <a:r>
              <a:rPr lang="en-US" sz="2800" dirty="0" smtClean="0"/>
              <a:t>, Atte Melasniemi </a:t>
            </a:r>
            <a:r>
              <a:rPr lang="en-US" sz="2800" dirty="0" smtClean="0"/>
              <a:t>(Traficom)</a:t>
            </a:r>
            <a:endParaRPr lang="en-US" sz="2800" dirty="0"/>
          </a:p>
          <a:p>
            <a:r>
              <a:rPr lang="en-US" sz="2800" dirty="0" err="1" smtClean="0"/>
              <a:t>Sotilaallisen</a:t>
            </a:r>
            <a:r>
              <a:rPr lang="en-US" sz="2800" dirty="0" smtClean="0"/>
              <a:t> </a:t>
            </a:r>
            <a:r>
              <a:rPr lang="en-US" sz="2800" dirty="0" err="1" smtClean="0"/>
              <a:t>liikkuvuuden</a:t>
            </a:r>
            <a:r>
              <a:rPr lang="en-US" sz="2800" dirty="0" smtClean="0"/>
              <a:t> </a:t>
            </a:r>
            <a:r>
              <a:rPr lang="en-US" sz="2800" dirty="0" err="1" smtClean="0"/>
              <a:t>yleisesittely</a:t>
            </a:r>
            <a:r>
              <a:rPr lang="en-US" sz="2800" dirty="0" smtClean="0"/>
              <a:t>, Pasi </a:t>
            </a:r>
            <a:r>
              <a:rPr lang="en-US" sz="2800" dirty="0" err="1" smtClean="0"/>
              <a:t>Seppälä</a:t>
            </a:r>
            <a:r>
              <a:rPr lang="en-US" sz="2800" dirty="0" smtClean="0"/>
              <a:t> </a:t>
            </a:r>
            <a:r>
              <a:rPr lang="en-US" sz="2800" dirty="0" smtClean="0"/>
              <a:t>(PLM) </a:t>
            </a:r>
          </a:p>
          <a:p>
            <a:r>
              <a:rPr lang="fi-FI" sz="2800" dirty="0" smtClean="0"/>
              <a:t>CEF </a:t>
            </a:r>
            <a:r>
              <a:rPr lang="fi-FI" sz="2800" dirty="0" err="1" smtClean="0"/>
              <a:t>military</a:t>
            </a:r>
            <a:r>
              <a:rPr lang="fi-FI" sz="2800" dirty="0" smtClean="0"/>
              <a:t> </a:t>
            </a:r>
            <a:r>
              <a:rPr lang="fi-FI" sz="2800" dirty="0" err="1" smtClean="0"/>
              <a:t>mobility</a:t>
            </a:r>
            <a:r>
              <a:rPr lang="fi-FI" sz="2800" dirty="0" smtClean="0"/>
              <a:t> </a:t>
            </a:r>
            <a:r>
              <a:rPr lang="fi-FI" sz="2800" dirty="0" smtClean="0"/>
              <a:t>haun esittely, Marjukka Vihavainen-Pitkänen (LVM) </a:t>
            </a:r>
          </a:p>
          <a:p>
            <a:r>
              <a:rPr lang="fi-FI" sz="2800" dirty="0" err="1" smtClean="0"/>
              <a:t>Military</a:t>
            </a:r>
            <a:r>
              <a:rPr lang="fi-FI" sz="2800" dirty="0" smtClean="0"/>
              <a:t> </a:t>
            </a:r>
            <a:r>
              <a:rPr lang="fi-FI" sz="2800" dirty="0" err="1" smtClean="0"/>
              <a:t>mobility</a:t>
            </a:r>
            <a:r>
              <a:rPr lang="fi-FI" sz="2800" dirty="0" smtClean="0"/>
              <a:t> kaksoiskäyttökriteerien </a:t>
            </a:r>
            <a:r>
              <a:rPr lang="fi-FI" sz="2800" dirty="0" smtClean="0"/>
              <a:t>esittely, </a:t>
            </a:r>
            <a:r>
              <a:rPr lang="fi-FI" sz="2800" dirty="0"/>
              <a:t>Atte </a:t>
            </a:r>
            <a:r>
              <a:rPr lang="fi-FI" sz="2800" dirty="0" smtClean="0"/>
              <a:t>Melasniemi (Traficom) </a:t>
            </a:r>
          </a:p>
          <a:p>
            <a:r>
              <a:rPr lang="fi-FI" sz="2800" dirty="0" smtClean="0"/>
              <a:t>Suomen tukea saaneiden hankkeiden esittely Esa Suoyrjö, (Väylävirasto) </a:t>
            </a:r>
          </a:p>
          <a:p>
            <a:r>
              <a:rPr lang="fi-FI" sz="2800" dirty="0" smtClean="0"/>
              <a:t>Kysymyksiä </a:t>
            </a:r>
            <a:r>
              <a:rPr lang="fi-FI" sz="2800" dirty="0" smtClean="0"/>
              <a:t>ja </a:t>
            </a:r>
            <a:r>
              <a:rPr lang="fi-FI" sz="2800" dirty="0" smtClean="0"/>
              <a:t>keskustelua</a:t>
            </a:r>
            <a:endParaRPr lang="en-US" dirty="0" smtClean="0"/>
          </a:p>
          <a:p>
            <a:endParaRPr lang="en-US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9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Siviili- </a:t>
            </a:r>
            <a:r>
              <a:rPr lang="fi-FI" dirty="0"/>
              <a:t>ja </a:t>
            </a:r>
            <a:r>
              <a:rPr lang="fi-FI" dirty="0" smtClean="0"/>
              <a:t>sotilaskaksoiskäyttövaatimukset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66774" y="1255924"/>
            <a:ext cx="10487025" cy="4604018"/>
          </a:xfrm>
        </p:spPr>
        <p:txBody>
          <a:bodyPr/>
          <a:lstStyle/>
          <a:p>
            <a:r>
              <a:rPr lang="fi-FI" dirty="0" smtClean="0"/>
              <a:t>Rahoitettavien projektien tulee sijaita TEN-T verkolla ja EU:n sotilasliikenneverkolla sekä </a:t>
            </a:r>
            <a:r>
              <a:rPr lang="fi-FI" dirty="0"/>
              <a:t>täyttää siviili- ja sotilaskaksoiskäyttövaatimukset, jotka on määritelty komission täytäntöönpanosäädöksessä </a:t>
            </a:r>
            <a:r>
              <a:rPr lang="fi-FI" dirty="0" smtClean="0"/>
              <a:t>2021/1328</a:t>
            </a:r>
            <a:r>
              <a:rPr lang="fi-FI" dirty="0"/>
              <a:t>:</a:t>
            </a:r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https</a:t>
            </a:r>
            <a:r>
              <a:rPr lang="fi-FI" dirty="0" smtClean="0">
                <a:hlinkClick r:id="rId2"/>
              </a:rPr>
              <a:t>://eur-lex.europa.eu/legal-content/EN/TXT/?uri=CELEX:32021R1328</a:t>
            </a:r>
            <a:endParaRPr lang="fi-FI" dirty="0" smtClean="0"/>
          </a:p>
          <a:p>
            <a:r>
              <a:rPr lang="en-US" dirty="0" err="1" smtClean="0"/>
              <a:t>Tietoa</a:t>
            </a:r>
            <a:r>
              <a:rPr lang="en-US" dirty="0" smtClean="0"/>
              <a:t> </a:t>
            </a:r>
            <a:r>
              <a:rPr lang="en-US" dirty="0" err="1" smtClean="0"/>
              <a:t>aiemmin</a:t>
            </a:r>
            <a:r>
              <a:rPr lang="en-US" dirty="0" smtClean="0"/>
              <a:t> </a:t>
            </a:r>
            <a:r>
              <a:rPr lang="en-US" dirty="0" err="1" smtClean="0"/>
              <a:t>rahoitusta</a:t>
            </a:r>
            <a:r>
              <a:rPr lang="en-US" dirty="0" smtClean="0"/>
              <a:t> </a:t>
            </a:r>
            <a:r>
              <a:rPr lang="en-US" dirty="0" err="1" smtClean="0"/>
              <a:t>saaneista</a:t>
            </a:r>
            <a:r>
              <a:rPr lang="en-US" dirty="0" smtClean="0"/>
              <a:t> </a:t>
            </a:r>
            <a:r>
              <a:rPr lang="en-US" dirty="0" err="1" smtClean="0"/>
              <a:t>Milmob</a:t>
            </a:r>
            <a:r>
              <a:rPr lang="en-US" dirty="0" smtClean="0"/>
              <a:t> </a:t>
            </a:r>
            <a:r>
              <a:rPr lang="en-US" dirty="0" err="1" smtClean="0"/>
              <a:t>projekteista</a:t>
            </a:r>
            <a:r>
              <a:rPr lang="en-US" dirty="0" smtClean="0"/>
              <a:t> </a:t>
            </a:r>
            <a:r>
              <a:rPr lang="en-US" dirty="0" err="1" smtClean="0"/>
              <a:t>löytyy</a:t>
            </a:r>
            <a:r>
              <a:rPr lang="en-US" dirty="0" smtClean="0"/>
              <a:t>: Selection </a:t>
            </a:r>
            <a:r>
              <a:rPr lang="en-US" dirty="0"/>
              <a:t>Decision of the CEF 2021 Military Mobility call for proposals – 24 May </a:t>
            </a:r>
            <a:r>
              <a:rPr lang="en-US" dirty="0" smtClean="0"/>
              <a:t>2022:</a:t>
            </a:r>
            <a:endParaRPr lang="fi-FI" dirty="0" smtClean="0">
              <a:hlinkClick r:id="rId3"/>
            </a:endParaRPr>
          </a:p>
          <a:p>
            <a:pPr marL="0" indent="0">
              <a:buNone/>
            </a:pPr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://transport.ec.europa.eu/system/files/2022-06/c2022_3261_cef_annex.pdf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69443"/>
      </p:ext>
    </p:extLst>
  </p:cSld>
  <p:clrMapOvr>
    <a:masterClrMapping/>
  </p:clrMapOvr>
</p:sld>
</file>

<file path=ppt/theme/theme1.xml><?xml version="1.0" encoding="utf-8"?>
<a:theme xmlns:a="http://schemas.openxmlformats.org/drawingml/2006/main" name="Traficom2019">
  <a:themeElements>
    <a:clrScheme name="Traficom2019">
      <a:dk1>
        <a:sysClr val="windowText" lastClr="000000"/>
      </a:dk1>
      <a:lt1>
        <a:sysClr val="window" lastClr="FFFFFF"/>
      </a:lt1>
      <a:dk2>
        <a:srgbClr val="018285"/>
      </a:dk2>
      <a:lt2>
        <a:srgbClr val="1C6BBA"/>
      </a:lt2>
      <a:accent1>
        <a:srgbClr val="00AEB2"/>
      </a:accent1>
      <a:accent2>
        <a:srgbClr val="018285"/>
      </a:accent2>
      <a:accent3>
        <a:srgbClr val="81D600"/>
      </a:accent3>
      <a:accent4>
        <a:srgbClr val="EC017F"/>
      </a:accent4>
      <a:accent5>
        <a:srgbClr val="0058B1"/>
      </a:accent5>
      <a:accent6>
        <a:srgbClr val="15963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ficom_esitysmallipohja_v2019-03-06.potx" id="{1EC6C6C2-DE7E-47A2-898D-F4CC4F1625D2}" vid="{B64F139E-4160-457E-8222-E94623C4AAE0}"/>
    </a:ext>
  </a:extLst>
</a:theme>
</file>

<file path=ppt/theme/theme2.xml><?xml version="1.0" encoding="utf-8"?>
<a:theme xmlns:a="http://schemas.openxmlformats.org/drawingml/2006/main" name="Traficom perussivu">
  <a:themeElements>
    <a:clrScheme name="Traficom2">
      <a:dk1>
        <a:srgbClr val="292929"/>
      </a:dk1>
      <a:lt1>
        <a:srgbClr val="FFFFFF"/>
      </a:lt1>
      <a:dk2>
        <a:srgbClr val="018285"/>
      </a:dk2>
      <a:lt2>
        <a:srgbClr val="FF7D00"/>
      </a:lt2>
      <a:accent1>
        <a:srgbClr val="018285"/>
      </a:accent1>
      <a:accent2>
        <a:srgbClr val="159637"/>
      </a:accent2>
      <a:accent3>
        <a:srgbClr val="0058B1"/>
      </a:accent3>
      <a:accent4>
        <a:srgbClr val="81D600"/>
      </a:accent4>
      <a:accent5>
        <a:srgbClr val="C50084"/>
      </a:accent5>
      <a:accent6>
        <a:srgbClr val="009EE1"/>
      </a:accent6>
      <a:hlink>
        <a:srgbClr val="018285"/>
      </a:hlink>
      <a:folHlink>
        <a:srgbClr val="0058B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raficom perussivu">
  <a:themeElements>
    <a:clrScheme name="Traficom2">
      <a:dk1>
        <a:srgbClr val="292929"/>
      </a:dk1>
      <a:lt1>
        <a:srgbClr val="FFFFFF"/>
      </a:lt1>
      <a:dk2>
        <a:srgbClr val="018285"/>
      </a:dk2>
      <a:lt2>
        <a:srgbClr val="FF7D00"/>
      </a:lt2>
      <a:accent1>
        <a:srgbClr val="018285"/>
      </a:accent1>
      <a:accent2>
        <a:srgbClr val="159637"/>
      </a:accent2>
      <a:accent3>
        <a:srgbClr val="0058B1"/>
      </a:accent3>
      <a:accent4>
        <a:srgbClr val="81D600"/>
      </a:accent4>
      <a:accent5>
        <a:srgbClr val="C50084"/>
      </a:accent5>
      <a:accent6>
        <a:srgbClr val="009EE1"/>
      </a:accent6>
      <a:hlink>
        <a:srgbClr val="018285"/>
      </a:hlink>
      <a:folHlink>
        <a:srgbClr val="0058B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raficom perussivu">
  <a:themeElements>
    <a:clrScheme name="Traficom2">
      <a:dk1>
        <a:srgbClr val="292929"/>
      </a:dk1>
      <a:lt1>
        <a:srgbClr val="FFFFFF"/>
      </a:lt1>
      <a:dk2>
        <a:srgbClr val="018285"/>
      </a:dk2>
      <a:lt2>
        <a:srgbClr val="FF7D00"/>
      </a:lt2>
      <a:accent1>
        <a:srgbClr val="018285"/>
      </a:accent1>
      <a:accent2>
        <a:srgbClr val="159637"/>
      </a:accent2>
      <a:accent3>
        <a:srgbClr val="0058B1"/>
      </a:accent3>
      <a:accent4>
        <a:srgbClr val="81D600"/>
      </a:accent4>
      <a:accent5>
        <a:srgbClr val="C50084"/>
      </a:accent5>
      <a:accent6>
        <a:srgbClr val="009EE1"/>
      </a:accent6>
      <a:hlink>
        <a:srgbClr val="018285"/>
      </a:hlink>
      <a:folHlink>
        <a:srgbClr val="0058B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Traficom perussivu">
  <a:themeElements>
    <a:clrScheme name="Traficom2">
      <a:dk1>
        <a:srgbClr val="292929"/>
      </a:dk1>
      <a:lt1>
        <a:srgbClr val="FFFFFF"/>
      </a:lt1>
      <a:dk2>
        <a:srgbClr val="018285"/>
      </a:dk2>
      <a:lt2>
        <a:srgbClr val="FF7D00"/>
      </a:lt2>
      <a:accent1>
        <a:srgbClr val="018285"/>
      </a:accent1>
      <a:accent2>
        <a:srgbClr val="159637"/>
      </a:accent2>
      <a:accent3>
        <a:srgbClr val="0058B1"/>
      </a:accent3>
      <a:accent4>
        <a:srgbClr val="81D600"/>
      </a:accent4>
      <a:accent5>
        <a:srgbClr val="C50084"/>
      </a:accent5>
      <a:accent6>
        <a:srgbClr val="009EE1"/>
      </a:accent6>
      <a:hlink>
        <a:srgbClr val="018285"/>
      </a:hlink>
      <a:folHlink>
        <a:srgbClr val="0058B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Traficom perussivu">
  <a:themeElements>
    <a:clrScheme name="Traficom2">
      <a:dk1>
        <a:srgbClr val="292929"/>
      </a:dk1>
      <a:lt1>
        <a:srgbClr val="FFFFFF"/>
      </a:lt1>
      <a:dk2>
        <a:srgbClr val="018285"/>
      </a:dk2>
      <a:lt2>
        <a:srgbClr val="FF7D00"/>
      </a:lt2>
      <a:accent1>
        <a:srgbClr val="018285"/>
      </a:accent1>
      <a:accent2>
        <a:srgbClr val="159637"/>
      </a:accent2>
      <a:accent3>
        <a:srgbClr val="0058B1"/>
      </a:accent3>
      <a:accent4>
        <a:srgbClr val="81D600"/>
      </a:accent4>
      <a:accent5>
        <a:srgbClr val="C50084"/>
      </a:accent5>
      <a:accent6>
        <a:srgbClr val="009EE1"/>
      </a:accent6>
      <a:hlink>
        <a:srgbClr val="018285"/>
      </a:hlink>
      <a:folHlink>
        <a:srgbClr val="0058B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ficom esitys kuvaton (fi)" ma:contentTypeID="0x0101000EC482A17D284AEE8290D09FC0D2D6D200C589622A2BFC49F09A63EB8A040062500072D709A4EC05C749BC0A9489232565D6" ma:contentTypeVersion="1" ma:contentTypeDescription="" ma:contentTypeScope="" ma:versionID="ffd41a7c8aef50d3f0798bc6d8f2dea2">
  <xsd:schema xmlns:xsd="http://www.w3.org/2001/XMLSchema" xmlns:xs="http://www.w3.org/2001/XMLSchema" xmlns:p="http://schemas.microsoft.com/office/2006/metadata/properties" xmlns:ns2="d4ccdd23-ce28-41a8-8501-3dd7be2382c5" xmlns:ns3="986746b9-21ea-4a10-94d5-c7e2d54bbe5a" targetNamespace="http://schemas.microsoft.com/office/2006/metadata/properties" ma:root="true" ma:fieldsID="95a8ef0727071d3ce61c916724d65271" ns2:_="" ns3:_="">
    <xsd:import namespace="d4ccdd23-ce28-41a8-8501-3dd7be2382c5"/>
    <xsd:import namespace="986746b9-21ea-4a10-94d5-c7e2d54bbe5a"/>
    <xsd:element name="properties">
      <xsd:complexType>
        <xsd:sequence>
          <xsd:element name="documentManagement">
            <xsd:complexType>
              <xsd:all>
                <xsd:element ref="ns2:SaTyDocumentArchive" minOccurs="0"/>
                <xsd:element ref="ns2:SaTyTosTaskGroup" minOccurs="0"/>
                <xsd:element ref="ns2:SaTyTosTaskGroupId" minOccurs="0"/>
                <xsd:element ref="ns2:SaTyTosIssueGroup" minOccurs="0"/>
                <xsd:element ref="ns2:SaTyTosIssueGroupId" minOccurs="0"/>
                <xsd:element ref="ns2:SaTyTosDocumentType" minOccurs="0"/>
                <xsd:element ref="ns2:SaTyTosDocumentTypeId" minOccurs="0"/>
                <xsd:element ref="ns2:SaTyTosPreservation" minOccurs="0"/>
                <xsd:element ref="ns2:SaTyDocumentYear" minOccurs="0"/>
                <xsd:element ref="ns2:SaTyDocumentStatus" minOccurs="0"/>
                <xsd:element ref="ns2:SaTyTosPublicity" minOccurs="0"/>
                <xsd:element ref="ns3:a9215f07bdd34c12927c30fd8ee294e2" minOccurs="0"/>
                <xsd:element ref="ns3:TaxCatchAll" minOccurs="0"/>
                <xsd:element ref="ns3:TaxCatchAllLabel" minOccurs="0"/>
                <xsd:element ref="ns3:f4b386671deb464d8bb6062959db37ce" minOccurs="0"/>
                <xsd:element ref="ns3:p39f2945831442ffb2b72677709d8610" minOccurs="0"/>
                <xsd:element ref="ns3:g947cab29b3b46f18713a0acc4648f6c" minOccurs="0"/>
                <xsd:element ref="ns2:SaTyDocumentUser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ccdd23-ce28-41a8-8501-3dd7be2382c5" elementFormDefault="qualified">
    <xsd:import namespace="http://schemas.microsoft.com/office/2006/documentManagement/types"/>
    <xsd:import namespace="http://schemas.microsoft.com/office/infopath/2007/PartnerControls"/>
    <xsd:element name="SaTyDocumentArchive" ma:index="8" nillable="true" ma:displayName="Arkistoitava" ma:default="0" ma:description="" ma:internalName="SaTyDocumentArchive">
      <xsd:simpleType>
        <xsd:restriction base="dms:Boolean"/>
      </xsd:simpleType>
    </xsd:element>
    <xsd:element name="SaTyTosTaskGroup" ma:index="9" nillable="true" ma:displayName="Tehtävä" ma:hidden="true" ma:indexed="true" ma:internalName="SaTyTosTaskGroup" ma:readOnly="false">
      <xsd:simpleType>
        <xsd:restriction base="dms:Text">
          <xsd:maxLength value="255"/>
        </xsd:restriction>
      </xsd:simpleType>
    </xsd:element>
    <xsd:element name="SaTyTosTaskGroupId" ma:index="10" nillable="true" ma:displayName="Tehtävän tunnus" ma:hidden="true" ma:indexed="true" ma:internalName="SaTyTosTaskGroupId">
      <xsd:simpleType>
        <xsd:restriction base="dms:Text"/>
      </xsd:simpleType>
    </xsd:element>
    <xsd:element name="SaTyTosIssueGroup" ma:index="11" nillable="true" ma:displayName="Tehtävän tarkenne" ma:hidden="true" ma:indexed="true" ma:internalName="SaTyTosIssueGroup" ma:readOnly="false">
      <xsd:simpleType>
        <xsd:restriction base="dms:Text">
          <xsd:maxLength value="255"/>
        </xsd:restriction>
      </xsd:simpleType>
    </xsd:element>
    <xsd:element name="SaTyTosIssueGroupId" ma:index="12" nillable="true" ma:displayName="Tehtävän tarkenteen tunnus" ma:hidden="true" ma:indexed="true" ma:internalName="SaTyTosIssueGroupId">
      <xsd:simpleType>
        <xsd:restriction base="dms:Text"/>
      </xsd:simpleType>
    </xsd:element>
    <xsd:element name="SaTyTosDocumentType" ma:index="13" nillable="true" ma:displayName="Dokumenttityyppi" ma:indexed="true" ma:internalName="SaTyTosDocumentType">
      <xsd:simpleType>
        <xsd:restriction base="dms:Text"/>
      </xsd:simpleType>
    </xsd:element>
    <xsd:element name="SaTyTosDocumentTypeId" ma:index="14" nillable="true" ma:displayName="Dokumenttityypin tunnus" ma:hidden="true" ma:indexed="true" ma:internalName="SaTyTosDocumentTypeId">
      <xsd:simpleType>
        <xsd:restriction base="dms:Text"/>
      </xsd:simpleType>
    </xsd:element>
    <xsd:element name="SaTyTosPreservation" ma:index="15" nillable="true" ma:displayName="Säilytysaika" ma:hidden="true" ma:indexed="true" ma:internalName="SaTyTosPreservation">
      <xsd:simpleType>
        <xsd:restriction base="dms:Text"/>
      </xsd:simpleType>
    </xsd:element>
    <xsd:element name="SaTyDocumentYear" ma:index="16" nillable="true" ma:displayName="Vuosi" ma:decimals="0" ma:hidden="true" ma:internalName="SaTyDocumentYear" ma:percentage="FALSE">
      <xsd:simpleType>
        <xsd:restriction base="dms:Number">
          <xsd:maxInclusive value="2050"/>
          <xsd:minInclusive value="2010"/>
        </xsd:restriction>
      </xsd:simpleType>
    </xsd:element>
    <xsd:element name="SaTyDocumentStatus" ma:index="17" nillable="true" ma:displayName="Tila" ma:default="Luonnos" ma:internalName="SaTyDocumentStatus">
      <xsd:simpleType>
        <xsd:restriction base="dms:Choice">
          <xsd:enumeration value="Luonnos"/>
          <xsd:enumeration value="Valmis"/>
          <xsd:enumeration value="Arkistoitu"/>
        </xsd:restriction>
      </xsd:simpleType>
    </xsd:element>
    <xsd:element name="SaTyTosPublicity" ma:index="20" nillable="true" ma:displayName="Julkisuus" ma:hidden="true" ma:internalName="SaTyTosPublicity">
      <xsd:simpleType>
        <xsd:restriction base="dms:Text"/>
      </xsd:simpleType>
    </xsd:element>
    <xsd:element name="SaTyDocumentUserData" ma:index="31" nillable="true" ma:displayName="Henkilötietoja" ma:default="0" ma:hidden="true" ma:internalName="SaTyDocumentUserData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6746b9-21ea-4a10-94d5-c7e2d54bbe5a" elementFormDefault="qualified">
    <xsd:import namespace="http://schemas.microsoft.com/office/2006/documentManagement/types"/>
    <xsd:import namespace="http://schemas.microsoft.com/office/infopath/2007/PartnerControls"/>
    <xsd:element name="a9215f07bdd34c12927c30fd8ee294e2" ma:index="21" nillable="true" ma:taxonomy="true" ma:internalName="a9215f07bdd34c12927c30fd8ee294e2" ma:taxonomyFieldName="SaTyDocumentOrganisation" ma:displayName="Organisaatiorakenne" ma:readOnly="false" ma:default="" ma:fieldId="{a9215f07-bdd3-4c12-927c-30fd8ee294e2}" ma:sspId="40397ff5-035d-43a5-8834-729ee8c332fa" ma:termSetId="4e8fc55d-bf43-4adc-9421-b3b49beecec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7e410934-0299-4cec-84d1-b9c9cc3cfeac}" ma:internalName="TaxCatchAll" ma:showField="CatchAllData" ma:web="d4ccdd23-ce28-41a8-8501-3dd7be2382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3" nillable="true" ma:displayName="Taxonomy Catch All Column1" ma:hidden="true" ma:list="{7e410934-0299-4cec-84d1-b9c9cc3cfeac}" ma:internalName="TaxCatchAllLabel" ma:readOnly="true" ma:showField="CatchAllDataLabel" ma:web="d4ccdd23-ce28-41a8-8501-3dd7be2382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4b386671deb464d8bb6062959db37ce" ma:index="25" nillable="true" ma:taxonomy="true" ma:internalName="f4b386671deb464d8bb6062959db37ce" ma:taxonomyFieldName="SaTyDocumentQuartal" ma:displayName="Osavuosi" ma:readOnly="false" ma:default="" ma:fieldId="{f4b38667-1deb-464d-8bb6-062959db37ce}" ma:sspId="40397ff5-035d-43a5-8834-729ee8c332fa" ma:termSetId="895a9155-bcdc-4b0f-80ed-bd9ee6ec15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9f2945831442ffb2b72677709d8610" ma:index="27" nillable="true" ma:taxonomy="true" ma:internalName="p39f2945831442ffb2b72677709d8610" ma:taxonomyFieldName="SaTyDocumentMonth" ma:displayName="Kuukausi" ma:readOnly="false" ma:default="" ma:fieldId="{939f2945-8314-42ff-b2b7-2677709d8610}" ma:sspId="40397ff5-035d-43a5-8834-729ee8c332fa" ma:termSetId="9349d5b0-8d30-4cc9-9bbe-b194ef7e757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947cab29b3b46f18713a0acc4648f6c" ma:index="29" nillable="true" ma:taxonomy="true" ma:internalName="g947cab29b3b46f18713a0acc4648f6c" ma:taxonomyFieldName="SaTyDocumentOtherTag" ma:displayName="Muu yksilöivä tieto" ma:readOnly="false" ma:default="" ma:fieldId="{0947cab2-9b3b-46f1-8713-a0acc4648f6c}" ma:sspId="40397ff5-035d-43a5-8834-729ee8c332fa" ma:termSetId="fd54c402-2e62-4cf2-a566-0b7c39712901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40397ff5-035d-43a5-8834-729ee8c332fa" ContentTypeId="0x0101000EC482A17D284AEE8290D09FC0D2D6D200C589622A2BFC49F09A63EB8A04006250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39f2945831442ffb2b72677709d8610 xmlns="986746b9-21ea-4a10-94d5-c7e2d54bbe5a">
      <Terms xmlns="http://schemas.microsoft.com/office/infopath/2007/PartnerControls"/>
    </p39f2945831442ffb2b72677709d8610>
    <TaxCatchAll xmlns="986746b9-21ea-4a10-94d5-c7e2d54bbe5a"/>
    <f4b386671deb464d8bb6062959db37ce xmlns="986746b9-21ea-4a10-94d5-c7e2d54bbe5a">
      <Terms xmlns="http://schemas.microsoft.com/office/infopath/2007/PartnerControls"/>
    </f4b386671deb464d8bb6062959db37ce>
    <g947cab29b3b46f18713a0acc4648f6c xmlns="986746b9-21ea-4a10-94d5-c7e2d54bbe5a">
      <Terms xmlns="http://schemas.microsoft.com/office/infopath/2007/PartnerControls"/>
    </g947cab29b3b46f18713a0acc4648f6c>
    <a9215f07bdd34c12927c30fd8ee294e2 xmlns="986746b9-21ea-4a10-94d5-c7e2d54bbe5a">
      <Terms xmlns="http://schemas.microsoft.com/office/infopath/2007/PartnerControls"/>
    </a9215f07bdd34c12927c30fd8ee294e2>
    <SaTyTosIssueGroupId xmlns="d4ccdd23-ce28-41a8-8501-3dd7be2382c5" xsi:nil="true"/>
    <SaTyTosDocumentType xmlns="d4ccdd23-ce28-41a8-8501-3dd7be2382c5">Esitys</SaTyTosDocumentType>
    <SaTyTosDocumentTypeId xmlns="d4ccdd23-ce28-41a8-8501-3dd7be2382c5">Esitys</SaTyTosDocumentTypeId>
    <SaTyTosIssueGroup xmlns="d4ccdd23-ce28-41a8-8501-3dd7be2382c5" xsi:nil="true"/>
    <SaTyDocumentArchive xmlns="d4ccdd23-ce28-41a8-8501-3dd7be2382c5">false</SaTyDocumentArchive>
    <SaTyTosPublicity xmlns="d4ccdd23-ce28-41a8-8501-3dd7be2382c5">Julkinen</SaTyTosPublicity>
    <SaTyDocumentYear xmlns="d4ccdd23-ce28-41a8-8501-3dd7be2382c5">2019</SaTyDocumentYear>
    <SaTyDocumentStatus xmlns="d4ccdd23-ce28-41a8-8501-3dd7be2382c5">Luonnos</SaTyDocumentStatus>
    <SaTyTosTaskGroup xmlns="d4ccdd23-ce28-41a8-8501-3dd7be2382c5">Viestintä</SaTyTosTaskGroup>
    <SaTyTosPreservation xmlns="d4ccdd23-ce28-41a8-8501-3dd7be2382c5">3 v</SaTyTosPreservation>
    <SaTyDocumentUserData xmlns="d4ccdd23-ce28-41a8-8501-3dd7be2382c5">false</SaTyDocumentUserData>
    <SaTyTosTaskGroupId xmlns="d4ccdd23-ce28-41a8-8501-3dd7be2382c5">Viestintä</SaTyTosTaskGroupId>
  </documentManagement>
</p:properties>
</file>

<file path=customXml/itemProps1.xml><?xml version="1.0" encoding="utf-8"?>
<ds:datastoreItem xmlns:ds="http://schemas.openxmlformats.org/officeDocument/2006/customXml" ds:itemID="{70EB85F3-471C-4031-9004-8D914E0DBD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ccdd23-ce28-41a8-8501-3dd7be2382c5"/>
    <ds:schemaRef ds:uri="986746b9-21ea-4a10-94d5-c7e2d54bbe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063DB4-811D-4300-A87F-6DFBAE9B03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FBA791-E413-4AFD-84B1-B6356DBDF9C7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CC03ABC-48D1-410F-9DAC-AD1C106CFA93}">
  <ds:schemaRefs>
    <ds:schemaRef ds:uri="http://purl.org/dc/terms/"/>
    <ds:schemaRef ds:uri="http://purl.org/dc/dcmitype/"/>
    <ds:schemaRef ds:uri="986746b9-21ea-4a10-94d5-c7e2d54bbe5a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d4ccdd23-ce28-41a8-8501-3dd7be2382c5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Traficom2019</Template>
  <TotalTime>10423</TotalTime>
  <Words>125</Words>
  <Application>Microsoft Office PowerPoint</Application>
  <PresentationFormat>Widescreen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3</vt:i4>
      </vt:variant>
    </vt:vector>
  </HeadingPairs>
  <TitlesOfParts>
    <vt:vector size="16" baseType="lpstr">
      <vt:lpstr>Arial</vt:lpstr>
      <vt:lpstr>Calibri</vt:lpstr>
      <vt:lpstr>Calibri Light</vt:lpstr>
      <vt:lpstr>Felbridge Pro</vt:lpstr>
      <vt:lpstr>Tahoma</vt:lpstr>
      <vt:lpstr>Verdana</vt:lpstr>
      <vt:lpstr>Wingdings 3</vt:lpstr>
      <vt:lpstr>Traficom2019</vt:lpstr>
      <vt:lpstr>Traficom perussivu</vt:lpstr>
      <vt:lpstr>1_Traficom perussivu</vt:lpstr>
      <vt:lpstr>2_Traficom perussivu</vt:lpstr>
      <vt:lpstr>3_Traficom perussivu</vt:lpstr>
      <vt:lpstr>4_Traficom perussivu</vt:lpstr>
      <vt:lpstr>CEF Liikenteen vuoden 2023 sotilaallista liikkuvuutta koskevan haun infotilaisuus</vt:lpstr>
      <vt:lpstr>Ohjelma 13.00-14.30</vt:lpstr>
      <vt:lpstr>Siviili- ja sotilaskaksoiskäyttövaatimukset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Pääotsikko 1</dc:title>
  <dc:creator>Tero Heittola</dc:creator>
  <cp:lastModifiedBy>Melasniemi Atte</cp:lastModifiedBy>
  <cp:revision>380</cp:revision>
  <cp:lastPrinted>2022-12-07T14:18:23Z</cp:lastPrinted>
  <dcterms:created xsi:type="dcterms:W3CDTF">2019-03-06T12:57:37Z</dcterms:created>
  <dcterms:modified xsi:type="dcterms:W3CDTF">2023-02-01T14:23:08Z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0x0101000EC482A17D284AEE8290D09FC0D2D6D200C589622A2BFC49F09A63EB8A040062500072D709A4EC05C749BC0A9489232565D6</vt:lpwstr>
  </property>
  <property fmtid="{D5CDD505-2E9C-101B-9397-08002B2CF9AE}" pid="3" name="SaTyDocumentQuartal">
    <vt:lpwstr/>
  </property>
  <property fmtid="{D5CDD505-2E9C-101B-9397-08002B2CF9AE}" pid="4" name="SaTyDocumentOrganisation">
    <vt:lpwstr/>
  </property>
  <property fmtid="{D5CDD505-2E9C-101B-9397-08002B2CF9AE}" pid="5" name="SaTyDocumentMonth">
    <vt:lpwstr/>
  </property>
  <property fmtid="{D5CDD505-2E9C-101B-9397-08002B2CF9AE}" pid="6" name="SaTyTosKeywords">
    <vt:lpwstr/>
  </property>
  <property fmtid="{D5CDD505-2E9C-101B-9397-08002B2CF9AE}" pid="7" name="SaTyDocumentLanguage">
    <vt:lpwstr/>
  </property>
  <property fmtid="{D5CDD505-2E9C-101B-9397-08002B2CF9AE}" pid="8" name="SaTyDocumentOtherTag">
    <vt:lpwstr/>
  </property>
  <property fmtid="{D5CDD505-2E9C-101B-9397-08002B2CF9AE}" pid="9" name="eb88049090c34051aae092bae2056bc2">
    <vt:lpwstr/>
  </property>
  <property fmtid="{D5CDD505-2E9C-101B-9397-08002B2CF9AE}" pid="10" name="SaTyTosDocumentType">
    <vt:lpwstr>mallipohja</vt:lpwstr>
  </property>
  <property fmtid="{D5CDD505-2E9C-101B-9397-08002B2CF9AE}" pid="11" name="p39f2945831442ffb2b72677709d8610">
    <vt:lpwstr/>
  </property>
  <property fmtid="{D5CDD505-2E9C-101B-9397-08002B2CF9AE}" pid="12" name="SaTyDocumentArchive">
    <vt:lpwstr>false</vt:lpwstr>
  </property>
  <property fmtid="{D5CDD505-2E9C-101B-9397-08002B2CF9AE}" pid="13" name="SaTyTosPublicity">
    <vt:lpwstr>Julkinen</vt:lpwstr>
  </property>
  <property fmtid="{D5CDD505-2E9C-101B-9397-08002B2CF9AE}" pid="14" name="TaxCatchAll">
    <vt:lpwstr>43</vt:lpwstr>
  </property>
  <property fmtid="{D5CDD505-2E9C-101B-9397-08002B2CF9AE}" pid="15" name="f4b386671deb464d8bb6062959db37ce">
    <vt:lpwstr/>
  </property>
  <property fmtid="{D5CDD505-2E9C-101B-9397-08002B2CF9AE}" pid="16" name="od82ff796f8549e7b48b0e43c70930a6">
    <vt:lpwstr/>
  </property>
  <property fmtid="{D5CDD505-2E9C-101B-9397-08002B2CF9AE}" pid="17" name="SaTyDocumentUserData">
    <vt:lpwstr>false</vt:lpwstr>
  </property>
  <property fmtid="{D5CDD505-2E9C-101B-9397-08002B2CF9AE}" pid="18" name="SaTyDocumentStatus">
    <vt:lpwstr>Luonnos</vt:lpwstr>
  </property>
  <property fmtid="{D5CDD505-2E9C-101B-9397-08002B2CF9AE}" pid="19" name="g947cab29b3b46f18713a0acc4648f6c">
    <vt:lpwstr/>
  </property>
  <property fmtid="{D5CDD505-2E9C-101B-9397-08002B2CF9AE}" pid="20" name="a9215f07bdd34c12927c30fd8ee294e2">
    <vt:lpwstr/>
  </property>
  <property fmtid="{D5CDD505-2E9C-101B-9397-08002B2CF9AE}" pid="21" name="SaTyDocumentYear">
    <vt:lpwstr>2019</vt:lpwstr>
  </property>
  <property fmtid="{D5CDD505-2E9C-101B-9397-08002B2CF9AE}" pid="22" name="SaTyTosPreservation">
    <vt:lpwstr>3 v</vt:lpwstr>
  </property>
  <property fmtid="{D5CDD505-2E9C-101B-9397-08002B2CF9AE}" pid="23" name="SaTyMeetingsType">
    <vt:lpwstr/>
  </property>
  <property fmtid="{D5CDD505-2E9C-101B-9397-08002B2CF9AE}" pid="24" name="F4F73312BE8245229D72514D0D9EBF39">
    <vt:lpwstr/>
  </property>
</Properties>
</file>