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4"/>
    <p:sldMasterId id="2147484011" r:id="rId5"/>
    <p:sldMasterId id="2147484031" r:id="rId6"/>
    <p:sldMasterId id="2147484055" r:id="rId7"/>
    <p:sldMasterId id="2147484081" r:id="rId8"/>
  </p:sldMasterIdLst>
  <p:notesMasterIdLst>
    <p:notesMasterId r:id="rId24"/>
  </p:notesMasterIdLst>
  <p:handoutMasterIdLst>
    <p:handoutMasterId r:id="rId25"/>
  </p:handoutMasterIdLst>
  <p:sldIdLst>
    <p:sldId id="2147378689" r:id="rId9"/>
    <p:sldId id="2147471659" r:id="rId10"/>
    <p:sldId id="2147471604" r:id="rId11"/>
    <p:sldId id="2147471231" r:id="rId12"/>
    <p:sldId id="2147471232" r:id="rId13"/>
    <p:sldId id="2147471605" r:id="rId14"/>
    <p:sldId id="2147471235" r:id="rId15"/>
    <p:sldId id="2147471236" r:id="rId16"/>
    <p:sldId id="2147471606" r:id="rId17"/>
    <p:sldId id="2147471230" r:id="rId18"/>
    <p:sldId id="2147471229" r:id="rId19"/>
    <p:sldId id="2147471607" r:id="rId20"/>
    <p:sldId id="2147471233" r:id="rId21"/>
    <p:sldId id="2147471234" r:id="rId22"/>
    <p:sldId id="2147471699" r:id="rId23"/>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292C93-C7A6-6F94-9B7A-57EDF5C02BF6}" name="Hermansson Paul" initials="PH" userId="S::paul.hermansson@traficom.fi::002b29d9-fe0b-49e7-9f25-d358d8eae4b4" providerId="AD"/>
  <p188:author id="{9DFB51B4-3326-F739-A46F-7845AA36C55C}" name="Blomqvist Aleksi" initials="AB" userId="S::aleksi.blomqvist@traficom.fi::22347067-5c54-45f5-a0b9-a730c3bb1772" providerId="AD"/>
  <p188:author id="{05C2C1BE-5DC5-AC38-6DD4-30EA2F4F51FA}" name="Jokinen Henri" initials="HJ" userId="S::henri.jokinen@traficom.fi::39f1bf80-e3e0-46f6-98d6-dbe24c21b3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rmansson Paul" initials="HP" lastIdx="9" clrIdx="0">
    <p:extLst>
      <p:ext uri="{19B8F6BF-5375-455C-9EA6-DF929625EA0E}">
        <p15:presenceInfo xmlns:p15="http://schemas.microsoft.com/office/powerpoint/2012/main" userId="S::paul.hermansson@traficom.fi::002b29d9-fe0b-49e7-9f25-d358d8eae4b4" providerId="AD"/>
      </p:ext>
    </p:extLst>
  </p:cmAuthor>
  <p:cmAuthor id="2" name="Jokinen Henri" initials="JH" lastIdx="28" clrIdx="1">
    <p:extLst>
      <p:ext uri="{19B8F6BF-5375-455C-9EA6-DF929625EA0E}">
        <p15:presenceInfo xmlns:p15="http://schemas.microsoft.com/office/powerpoint/2012/main" userId="S::henri.jokinen@traficom.fi::39f1bf80-e3e0-46f6-98d6-dbe24c21b304" providerId="AD"/>
      </p:ext>
    </p:extLst>
  </p:cmAuthor>
  <p:cmAuthor id="3" name="Blomqvist Aleksi" initials="BA" lastIdx="13" clrIdx="2">
    <p:extLst>
      <p:ext uri="{19B8F6BF-5375-455C-9EA6-DF929625EA0E}">
        <p15:presenceInfo xmlns:p15="http://schemas.microsoft.com/office/powerpoint/2012/main" userId="S::aleksi.blomqvist@traficom.fi::22347067-5c54-45f5-a0b9-a730c3bb1772" providerId="AD"/>
      </p:ext>
    </p:extLst>
  </p:cmAuthor>
  <p:cmAuthor id="4" name="Karlamaa Kirsi" initials="KK" lastIdx="1" clrIdx="3">
    <p:extLst>
      <p:ext uri="{19B8F6BF-5375-455C-9EA6-DF929625EA0E}">
        <p15:presenceInfo xmlns:p15="http://schemas.microsoft.com/office/powerpoint/2012/main" userId="S::kirsi.karlamaa@traficom.fi::685a9d19-f7a6-4d33-bf6d-cb7c85abc3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000"/>
    <a:srgbClr val="ECD3AE"/>
    <a:srgbClr val="379BFF"/>
    <a:srgbClr val="000000"/>
    <a:srgbClr val="0058B1"/>
    <a:srgbClr val="7ABCFF"/>
    <a:srgbClr val="C0C0C0"/>
    <a:srgbClr val="C1C1C1"/>
    <a:srgbClr val="BC5E00"/>
    <a:srgbClr val="FFAE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9" autoAdjust="0"/>
    <p:restoredTop sz="93404" autoAdjust="0"/>
  </p:normalViewPr>
  <p:slideViewPr>
    <p:cSldViewPr snapToGrid="0">
      <p:cViewPr varScale="1">
        <p:scale>
          <a:sx n="205" d="100"/>
          <a:sy n="205" d="100"/>
        </p:scale>
        <p:origin x="3042" y="168"/>
      </p:cViewPr>
      <p:guideLst>
        <p:guide orient="horz" pos="1620"/>
        <p:guide pos="2880"/>
      </p:guideLst>
    </p:cSldViewPr>
  </p:slideViewPr>
  <p:outlineViewPr>
    <p:cViewPr>
      <p:scale>
        <a:sx n="33" d="100"/>
        <a:sy n="33" d="100"/>
      </p:scale>
      <p:origin x="0" y="-34722"/>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C69339-F084-4B01-82E1-222A563AF744}" type="datetimeFigureOut">
              <a:rPr lang="fi-FI" smtClean="0"/>
              <a:t>21.5.2026</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A476D4-ACE0-4CDE-8B8C-B1DA4C18E3B9}" type="slidenum">
              <a:rPr lang="fi-FI" smtClean="0"/>
              <a:t>‹#›</a:t>
            </a:fld>
            <a:endParaRPr lang="fi-FI"/>
          </a:p>
        </p:txBody>
      </p:sp>
    </p:spTree>
    <p:extLst>
      <p:ext uri="{BB962C8B-B14F-4D97-AF65-F5344CB8AC3E}">
        <p14:creationId xmlns:p14="http://schemas.microsoft.com/office/powerpoint/2010/main" val="2728849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97F8D9-4766-438A-B5FD-10C5258D74F3}" type="datetimeFigureOut">
              <a:rPr lang="fi-FI" smtClean="0"/>
              <a:t>21.5.2026</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7112DD-9077-4FFA-B388-3D7A4E36BEB3}" type="slidenum">
              <a:rPr lang="fi-FI" smtClean="0"/>
              <a:t>‹#›</a:t>
            </a:fld>
            <a:endParaRPr lang="fi-FI"/>
          </a:p>
        </p:txBody>
      </p:sp>
    </p:spTree>
    <p:extLst>
      <p:ext uri="{BB962C8B-B14F-4D97-AF65-F5344CB8AC3E}">
        <p14:creationId xmlns:p14="http://schemas.microsoft.com/office/powerpoint/2010/main" val="27131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17112DD-9077-4FFA-B388-3D7A4E36BEB3}" type="slidenum">
              <a:rPr lang="fi-FI" smtClean="0"/>
              <a:t>1</a:t>
            </a:fld>
            <a:endParaRPr lang="fi-FI"/>
          </a:p>
        </p:txBody>
      </p:sp>
    </p:spTree>
    <p:extLst>
      <p:ext uri="{BB962C8B-B14F-4D97-AF65-F5344CB8AC3E}">
        <p14:creationId xmlns:p14="http://schemas.microsoft.com/office/powerpoint/2010/main" val="20802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17112DD-9077-4FFA-B388-3D7A4E36BEB3}" type="slidenum">
              <a:rPr lang="fi-FI" smtClean="0"/>
              <a:t>13</a:t>
            </a:fld>
            <a:endParaRPr lang="fi-FI"/>
          </a:p>
        </p:txBody>
      </p:sp>
    </p:spTree>
    <p:extLst>
      <p:ext uri="{BB962C8B-B14F-4D97-AF65-F5344CB8AC3E}">
        <p14:creationId xmlns:p14="http://schemas.microsoft.com/office/powerpoint/2010/main" val="3888300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17112DD-9077-4FFA-B388-3D7A4E36BEB3}" type="slidenum">
              <a:rPr lang="fi-FI" smtClean="0"/>
              <a:t>14</a:t>
            </a:fld>
            <a:endParaRPr lang="fi-FI"/>
          </a:p>
        </p:txBody>
      </p:sp>
    </p:spTree>
    <p:extLst>
      <p:ext uri="{BB962C8B-B14F-4D97-AF65-F5344CB8AC3E}">
        <p14:creationId xmlns:p14="http://schemas.microsoft.com/office/powerpoint/2010/main" val="1612604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 y="1747158"/>
            <a:ext cx="4417295" cy="1727275"/>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399632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A1247FDA-E997-4F9B-B4A3-31593E23040F}" type="datetime1">
              <a:rPr lang="fi-FI" smtClean="0">
                <a:solidFill>
                  <a:prstClr val="white"/>
                </a:solidFill>
              </a:rPr>
              <a:pPr defTabSz="685800">
                <a:defRPr/>
              </a:pPr>
              <a:t>21.5.2026</a:t>
            </a:fld>
            <a:endParaRPr lang="fi-FI">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0123450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783">
              <a:defRPr/>
            </a:pPr>
            <a:fld id="{E1187DA6-21F7-469B-9D46-8FB3A29DB99E}" type="datetime1">
              <a:rPr lang="fi-FI" smtClean="0"/>
              <a:pPr defTabSz="685783">
                <a:defRPr/>
              </a:pPr>
              <a:t>21.5.2026</a:t>
            </a:fld>
            <a:endParaRPr lang="fi-FI" dirty="0"/>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169592" y="896249"/>
            <a:ext cx="2251074" cy="485803"/>
          </a:xfrm>
          <a:prstGeom prst="rect">
            <a:avLst/>
          </a:prstGeom>
        </p:spPr>
      </p:pic>
    </p:spTree>
    <p:extLst>
      <p:ext uri="{BB962C8B-B14F-4D97-AF65-F5344CB8AC3E}">
        <p14:creationId xmlns:p14="http://schemas.microsoft.com/office/powerpoint/2010/main" val="3192034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eksti ja kuva - vasen">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1" y="1134001"/>
            <a:ext cx="3685172" cy="3283454"/>
          </a:xfrm>
        </p:spPr>
        <p:txBody>
          <a:bodyPr anchor="ctr">
            <a:noAutofit/>
          </a:bodyPr>
          <a:lstStyle>
            <a:lvl1pPr marL="0" indent="0" algn="ctr">
              <a:buNone/>
              <a:defRPr sz="1600" baseline="0">
                <a:solidFill>
                  <a:schemeClr val="bg1">
                    <a:lumMod val="75000"/>
                  </a:schemeClr>
                </a:solidFill>
              </a:defRPr>
            </a:lvl1pPr>
          </a:lstStyle>
          <a:p>
            <a:r>
              <a:rPr lang="fi-FI" dirty="0"/>
              <a:t>Lisää tähän kuva</a:t>
            </a:r>
          </a:p>
        </p:txBody>
      </p:sp>
      <p:sp>
        <p:nvSpPr>
          <p:cNvPr id="2" name="Content Placeholder 2">
            <a:extLst>
              <a:ext uri="{FF2B5EF4-FFF2-40B4-BE49-F238E27FC236}">
                <a16:creationId xmlns:a16="http://schemas.microsoft.com/office/drawing/2014/main" id="{7FABA414-DD72-D961-9477-99617F1FF84C}"/>
              </a:ext>
            </a:extLst>
          </p:cNvPr>
          <p:cNvSpPr>
            <a:spLocks noGrp="1"/>
          </p:cNvSpPr>
          <p:nvPr>
            <p:ph idx="16"/>
          </p:nvPr>
        </p:nvSpPr>
        <p:spPr>
          <a:xfrm>
            <a:off x="3911300" y="1029852"/>
            <a:ext cx="4755600" cy="3571200"/>
          </a:xfrm>
          <a:ln w="12700">
            <a:noFill/>
          </a:ln>
        </p:spPr>
        <p:txBody>
          <a:bodyPr tIns="72000" bIns="72000">
            <a:noAutofit/>
          </a:bodyPr>
          <a:lstStyle>
            <a:lvl1pPr marL="268281" indent="-179996">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ea typeface="Roboto Light" panose="02000000000000000000" pitchFamily="2" charset="0"/>
              </a:defRPr>
            </a:lvl1pPr>
            <a:lvl2pPr marL="538150" indent="-179996">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ea typeface="Roboto Light" panose="02000000000000000000" pitchFamily="2" charset="0"/>
              </a:defRPr>
            </a:lvl2pPr>
            <a:lvl3pPr marL="898502" indent="-179996">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3pPr>
            <a:lvl4pPr marL="1168371" indent="-179996">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4pPr>
            <a:lvl5pPr marL="1436652" indent="-179996">
              <a:lnSpc>
                <a:spcPct val="82000"/>
              </a:lnSpc>
              <a:spcBef>
                <a:spcPts val="600"/>
              </a:spcBef>
              <a:buClr>
                <a:schemeClr val="accent1"/>
              </a:buClr>
              <a:defRPr sz="800" b="0" i="0">
                <a:solidFill>
                  <a:schemeClr val="tx1">
                    <a:lumMod val="95000"/>
                    <a:lumOff val="5000"/>
                  </a:schemeClr>
                </a:solidFill>
                <a:latin typeface="Arial Nova Light" panose="020B0304020202020204" pitchFamily="34"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880242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682"/>
            <a:ext cx="8229600" cy="3698014"/>
          </a:xfrm>
          <a:ln w="12700">
            <a:noFill/>
          </a:ln>
        </p:spPr>
        <p:txBody>
          <a:bodyPr tIns="72000" bIns="72000">
            <a:noAutofit/>
          </a:bodyPr>
          <a:lstStyle>
            <a:lvl1pPr marL="179996" indent="-179996">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defRPr>
            </a:lvl1pPr>
            <a:lvl2pPr marL="538150" indent="-179996">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defRPr>
            </a:lvl2pPr>
            <a:lvl3pPr marL="714357" indent="-179996">
              <a:lnSpc>
                <a:spcPct val="82000"/>
              </a:lnSpc>
              <a:spcBef>
                <a:spcPts val="600"/>
              </a:spcBef>
              <a:buClr>
                <a:schemeClr val="accent1"/>
              </a:buClr>
              <a:defRPr sz="1050" b="0" i="0">
                <a:solidFill>
                  <a:schemeClr val="tx1">
                    <a:lumMod val="95000"/>
                    <a:lumOff val="5000"/>
                  </a:schemeClr>
                </a:solidFill>
                <a:latin typeface="Arial Nova Light" panose="020B0304020202020204" pitchFamily="34" charset="0"/>
              </a:defRPr>
            </a:lvl3pPr>
            <a:lvl4pPr marL="984226" indent="-179996">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defRPr>
            </a:lvl4pPr>
            <a:lvl5pPr marL="1252507" indent="-179996">
              <a:lnSpc>
                <a:spcPct val="82000"/>
              </a:lnSpc>
              <a:spcBef>
                <a:spcPts val="600"/>
              </a:spcBef>
              <a:buClr>
                <a:schemeClr val="accent1"/>
              </a:buClr>
              <a:defRPr sz="900" b="0" i="0">
                <a:solidFill>
                  <a:schemeClr val="tx1">
                    <a:lumMod val="95000"/>
                    <a:lumOff val="5000"/>
                  </a:schemeClr>
                </a:solidFill>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 name="Title 1">
            <a:extLst>
              <a:ext uri="{FF2B5EF4-FFF2-40B4-BE49-F238E27FC236}">
                <a16:creationId xmlns:a16="http://schemas.microsoft.com/office/drawing/2014/main" id="{D2B5A859-2597-E3D9-182A-784FA06247DB}"/>
              </a:ext>
            </a:extLst>
          </p:cNvPr>
          <p:cNvSpPr>
            <a:spLocks noGrp="1"/>
          </p:cNvSpPr>
          <p:nvPr>
            <p:ph type="title" hasCustomPrompt="1"/>
          </p:nvPr>
        </p:nvSpPr>
        <p:spPr>
          <a:xfrm>
            <a:off x="680648" y="165036"/>
            <a:ext cx="7760761" cy="421555"/>
          </a:xfrm>
          <a:prstGeom prst="rect">
            <a:avLst/>
          </a:prstGeom>
        </p:spPr>
        <p:txBody>
          <a:bodyPr>
            <a:noAutofit/>
          </a:bodyPr>
          <a:lstStyle>
            <a:lvl1pPr>
              <a:defRPr lang="fi-FI" sz="1800" b="0" i="0" kern="900" cap="none" spc="50" baseline="0" noProof="0" dirty="0">
                <a:solidFill>
                  <a:schemeClr val="accent1"/>
                </a:solidFill>
                <a:latin typeface="Arial Nova" panose="020B0504020202020204" pitchFamily="34" charset="0"/>
                <a:ea typeface="+mj-ea"/>
                <a:cs typeface="+mj-cs"/>
              </a:defRPr>
            </a:lvl1pPr>
          </a:lstStyle>
          <a:p>
            <a:r>
              <a:rPr lang="en-US" err="1"/>
              <a:t>Kirjoita</a:t>
            </a:r>
            <a:r>
              <a:rPr lang="en-US"/>
              <a:t> </a:t>
            </a:r>
            <a:r>
              <a:rPr lang="en-US" err="1"/>
              <a:t>pääotsikko</a:t>
            </a:r>
            <a:r>
              <a:rPr lang="en-US"/>
              <a:t> </a:t>
            </a:r>
            <a:r>
              <a:rPr lang="en-US" err="1"/>
              <a:t>tähän</a:t>
            </a:r>
            <a:endParaRPr lang="fi-FI"/>
          </a:p>
        </p:txBody>
      </p:sp>
      <p:sp>
        <p:nvSpPr>
          <p:cNvPr id="4" name="Text Placeholder 13">
            <a:extLst>
              <a:ext uri="{FF2B5EF4-FFF2-40B4-BE49-F238E27FC236}">
                <a16:creationId xmlns:a16="http://schemas.microsoft.com/office/drawing/2014/main" id="{0C6EDB3F-1ABF-69CB-F51A-340D68F7DAAD}"/>
              </a:ext>
            </a:extLst>
          </p:cNvPr>
          <p:cNvSpPr>
            <a:spLocks noGrp="1"/>
          </p:cNvSpPr>
          <p:nvPr>
            <p:ph type="body" sz="quarter" idx="14" hasCustomPrompt="1"/>
          </p:nvPr>
        </p:nvSpPr>
        <p:spPr>
          <a:xfrm>
            <a:off x="296267" y="535054"/>
            <a:ext cx="8529523" cy="288032"/>
          </a:xfrm>
        </p:spPr>
        <p:txBody>
          <a:bodyPr anchor="ctr">
            <a:noAutofit/>
          </a:bodyPr>
          <a:lstStyle>
            <a:lvl1pPr marL="0" indent="0" algn="ctr">
              <a:buNone/>
              <a:defRPr lang="fi-FI" sz="1300" b="0" i="0" kern="900" spc="50" baseline="0" noProof="0" dirty="0">
                <a:solidFill>
                  <a:schemeClr val="accent1"/>
                </a:solidFill>
                <a:latin typeface="Arial Nova Light" panose="020B0304020202020204" pitchFamily="34" charset="0"/>
                <a:ea typeface="+mn-ea"/>
                <a:cs typeface="+mn-cs"/>
              </a:defRPr>
            </a:lvl1pPr>
          </a:lstStyle>
          <a:p>
            <a:pPr marL="0" lvl="0" indent="0" algn="ctr" defTabSz="914378" rtl="0" eaLnBrk="1" latinLnBrk="0" hangingPunct="1">
              <a:spcBef>
                <a:spcPct val="20000"/>
              </a:spcBef>
              <a:buClr>
                <a:schemeClr val="accent2"/>
              </a:buClr>
              <a:buFont typeface="Arial" panose="020B0604020202020204" pitchFamily="34" charset="0"/>
              <a:buNone/>
            </a:pPr>
            <a:r>
              <a:rPr lang="fi-FI" noProof="0"/>
              <a:t>Kirjoita alaotsikko tähän</a:t>
            </a:r>
          </a:p>
        </p:txBody>
      </p:sp>
    </p:spTree>
    <p:extLst>
      <p:ext uri="{BB962C8B-B14F-4D97-AF65-F5344CB8AC3E}">
        <p14:creationId xmlns:p14="http://schemas.microsoft.com/office/powerpoint/2010/main" val="6267022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isältö ja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436125"/>
            <a:ext cx="5130000" cy="319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fld id="{2A373A51-E926-400D-BD55-F4A322D30458}" type="datetime1">
              <a:rPr lang="fi-FI" smtClean="0"/>
              <a:t>21.5.2026</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r>
              <a:rPr lang="fi-FI"/>
              <a:t>[Esityksen nimi]</a:t>
            </a: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8" name="Kuvan paikkamerkki 7">
            <a:extLst>
              <a:ext uri="{FF2B5EF4-FFF2-40B4-BE49-F238E27FC236}">
                <a16:creationId xmlns:a16="http://schemas.microsoft.com/office/drawing/2014/main" id="{DE982506-23B0-45BA-9B62-4A61119ABB96}"/>
              </a:ext>
            </a:extLst>
          </p:cNvPr>
          <p:cNvSpPr>
            <a:spLocks noGrp="1"/>
          </p:cNvSpPr>
          <p:nvPr>
            <p:ph type="pic" sz="quarter" idx="13"/>
          </p:nvPr>
        </p:nvSpPr>
        <p:spPr bwMode="gray">
          <a:xfrm>
            <a:off x="5179220" y="161558"/>
            <a:ext cx="3808859" cy="4567606"/>
          </a:xfrm>
          <a:custGeom>
            <a:avLst/>
            <a:gdLst>
              <a:gd name="connsiteX0" fmla="*/ 0 w 5078478"/>
              <a:gd name="connsiteY0" fmla="*/ 0 h 6090141"/>
              <a:gd name="connsiteX1" fmla="*/ 5078478 w 5078478"/>
              <a:gd name="connsiteY1" fmla="*/ 0 h 6090141"/>
              <a:gd name="connsiteX2" fmla="*/ 5078478 w 5078478"/>
              <a:gd name="connsiteY2" fmla="*/ 6090141 h 6090141"/>
              <a:gd name="connsiteX3" fmla="*/ 0 w 5078478"/>
              <a:gd name="connsiteY3" fmla="*/ 6090141 h 6090141"/>
              <a:gd name="connsiteX4" fmla="*/ 0 w 5078478"/>
              <a:gd name="connsiteY4"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6090141 h 6090141"/>
              <a:gd name="connsiteX5" fmla="*/ 0 w 5078478"/>
              <a:gd name="connsiteY5"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0 h 609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478" h="6090141">
                <a:moveTo>
                  <a:pt x="0" y="0"/>
                </a:moveTo>
                <a:lnTo>
                  <a:pt x="5078478" y="0"/>
                </a:lnTo>
                <a:lnTo>
                  <a:pt x="5078478" y="6090141"/>
                </a:lnTo>
                <a:lnTo>
                  <a:pt x="2543175" y="6080616"/>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a:xfrm>
            <a:off x="459000" y="459000"/>
            <a:ext cx="5130000" cy="831600"/>
          </a:xfrm>
        </p:spPr>
        <p:txBody>
          <a:bodyPr/>
          <a:lstStyle/>
          <a:p>
            <a:r>
              <a:rPr lang="en-US"/>
              <a:t>Click to edit Master title style</a:t>
            </a:r>
            <a:endParaRPr lang="fi-FI" dirty="0"/>
          </a:p>
        </p:txBody>
      </p:sp>
    </p:spTree>
    <p:extLst>
      <p:ext uri="{BB962C8B-B14F-4D97-AF65-F5344CB8AC3E}">
        <p14:creationId xmlns:p14="http://schemas.microsoft.com/office/powerpoint/2010/main" val="3566243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0"/>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00D8B37B-0029-4056-BE40-B591D8674A96}" type="datetime1">
              <a:rPr lang="fi-FI" smtClean="0">
                <a:solidFill>
                  <a:prstClr val="white"/>
                </a:solidFill>
              </a:rPr>
              <a:pPr defTabSz="685800">
                <a:defRPr/>
              </a:pPr>
              <a:t>21.5.2026</a:t>
            </a:fld>
            <a:endParaRPr lang="fi-FI">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695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21.5.2026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321359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070"/>
            <a:ext cx="4120753" cy="729000"/>
          </a:xfrm>
        </p:spPr>
        <p:txBody>
          <a:bodyPr>
            <a:noAutofit/>
          </a:bodyPr>
          <a:lstStyle>
            <a:lvl1pPr marL="0" indent="0" algn="l">
              <a:spcBef>
                <a:spcPts val="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21.5.2026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864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21.5.2026</a:t>
            </a:fld>
            <a:endParaRPr lang="fi-FI"/>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1003558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21.5.2026</a:t>
            </a:fld>
            <a:endParaRPr lang="fi-FI"/>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1570733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800">
              <a:defRPr/>
            </a:pPr>
            <a:fld id="{E1187DA6-21F7-469B-9D46-8FB3A29DB99E}" type="datetime1">
              <a:rPr lang="fi-FI" smtClean="0"/>
              <a:pPr defTabSz="685800">
                <a:defRPr/>
              </a:pPr>
              <a:t>21.5.2026</a:t>
            </a:fld>
            <a:endParaRPr lang="fi-FI"/>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3658516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yhjä sisältösiv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D3F1-45D5-3C42-8421-F430835313B2}"/>
              </a:ext>
            </a:extLst>
          </p:cNvPr>
          <p:cNvSpPr>
            <a:spLocks noGrp="1"/>
          </p:cNvSpPr>
          <p:nvPr>
            <p:ph type="title"/>
          </p:nvPr>
        </p:nvSpPr>
        <p:spPr>
          <a:xfrm>
            <a:off x="386954" y="366388"/>
            <a:ext cx="8370093" cy="477767"/>
          </a:xfrm>
        </p:spPr>
        <p:txBody>
          <a:bodyPr anchor="t">
            <a:normAutofit/>
          </a:bodyPr>
          <a:lstStyle>
            <a:lvl1pPr>
              <a:defRPr sz="2700" b="1"/>
            </a:lvl1pPr>
          </a:lstStyle>
          <a:p>
            <a:endParaRPr lang="fi-FI" noProof="0"/>
          </a:p>
        </p:txBody>
      </p:sp>
      <p:sp>
        <p:nvSpPr>
          <p:cNvPr id="7" name="Subtitle 2">
            <a:extLst>
              <a:ext uri="{FF2B5EF4-FFF2-40B4-BE49-F238E27FC236}">
                <a16:creationId xmlns:a16="http://schemas.microsoft.com/office/drawing/2014/main" id="{57B2C858-3220-8042-B2FD-9ECA1259188B}"/>
              </a:ext>
            </a:extLst>
          </p:cNvPr>
          <p:cNvSpPr>
            <a:spLocks noGrp="1"/>
          </p:cNvSpPr>
          <p:nvPr>
            <p:ph type="subTitle" idx="15" hasCustomPrompt="1"/>
          </p:nvPr>
        </p:nvSpPr>
        <p:spPr>
          <a:xfrm>
            <a:off x="386953" y="860133"/>
            <a:ext cx="8370092" cy="273844"/>
          </a:xfrm>
        </p:spPr>
        <p:txBody>
          <a:bodyPr>
            <a:normAutofit/>
          </a:bodyPr>
          <a:lstStyle>
            <a:lvl1pPr marL="0" indent="0" algn="l">
              <a:buNone/>
              <a:defRPr sz="1350" b="1">
                <a:solidFill>
                  <a:schemeClr val="tx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noProof="0"/>
              <a:t>Click to edit master subtitle style</a:t>
            </a:r>
          </a:p>
        </p:txBody>
      </p:sp>
      <p:sp>
        <p:nvSpPr>
          <p:cNvPr id="6" name="Slide Number Placeholder 5">
            <a:extLst>
              <a:ext uri="{FF2B5EF4-FFF2-40B4-BE49-F238E27FC236}">
                <a16:creationId xmlns:a16="http://schemas.microsoft.com/office/drawing/2014/main" id="{79198199-18ED-5F40-A872-D024258CA236}"/>
              </a:ext>
            </a:extLst>
          </p:cNvPr>
          <p:cNvSpPr>
            <a:spLocks noGrp="1"/>
          </p:cNvSpPr>
          <p:nvPr>
            <p:ph type="sldNum" sz="quarter" idx="12"/>
          </p:nvPr>
        </p:nvSpPr>
        <p:spPr/>
        <p:txBody>
          <a:bodyPr/>
          <a:lstStyle/>
          <a:p>
            <a:fld id="{EDEF691A-594F-D143-92D8-7178C925343A}" type="slidenum">
              <a:rPr lang="fi-FI" noProof="0" smtClean="0"/>
              <a:t>‹#›</a:t>
            </a:fld>
            <a:endParaRPr lang="fi-FI" noProof="0"/>
          </a:p>
        </p:txBody>
      </p:sp>
      <p:sp>
        <p:nvSpPr>
          <p:cNvPr id="4" name="Date Placeholder 3">
            <a:extLst>
              <a:ext uri="{FF2B5EF4-FFF2-40B4-BE49-F238E27FC236}">
                <a16:creationId xmlns:a16="http://schemas.microsoft.com/office/drawing/2014/main" id="{E720227B-7EEA-0C46-802F-FA1E67AC2902}"/>
              </a:ext>
            </a:extLst>
          </p:cNvPr>
          <p:cNvSpPr>
            <a:spLocks noGrp="1"/>
          </p:cNvSpPr>
          <p:nvPr>
            <p:ph type="dt" sz="half" idx="10"/>
          </p:nvPr>
        </p:nvSpPr>
        <p:spPr/>
        <p:txBody>
          <a:bodyPr/>
          <a:lstStyle/>
          <a:p>
            <a:fld id="{3843785B-CEDE-419B-8C8F-176991E21005}" type="datetime1">
              <a:rPr lang="fi-FI" noProof="0" smtClean="0"/>
              <a:t>21.5.2026</a:t>
            </a:fld>
            <a:endParaRPr lang="fi-FI" noProof="0"/>
          </a:p>
        </p:txBody>
      </p:sp>
      <p:sp>
        <p:nvSpPr>
          <p:cNvPr id="5" name="Footer Placeholder 4">
            <a:extLst>
              <a:ext uri="{FF2B5EF4-FFF2-40B4-BE49-F238E27FC236}">
                <a16:creationId xmlns:a16="http://schemas.microsoft.com/office/drawing/2014/main" id="{1CC254AC-D354-F149-ABBA-86BE728E3501}"/>
              </a:ext>
            </a:extLst>
          </p:cNvPr>
          <p:cNvSpPr>
            <a:spLocks noGrp="1"/>
          </p:cNvSpPr>
          <p:nvPr>
            <p:ph type="ftr" sz="quarter" idx="11"/>
          </p:nvPr>
        </p:nvSpPr>
        <p:spPr/>
        <p:txBody>
          <a:bodyPr/>
          <a:lstStyle/>
          <a:p>
            <a:endParaRPr lang="fi-FI" noProof="0"/>
          </a:p>
        </p:txBody>
      </p:sp>
    </p:spTree>
    <p:extLst>
      <p:ext uri="{BB962C8B-B14F-4D97-AF65-F5344CB8AC3E}">
        <p14:creationId xmlns:p14="http://schemas.microsoft.com/office/powerpoint/2010/main" val="497353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ksti ja kuva - vasen">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1134000"/>
            <a:ext cx="3685172" cy="3283454"/>
          </a:xfrm>
        </p:spPr>
        <p:txBody>
          <a:bodyPr anchor="ctr">
            <a:noAutofit/>
          </a:bodyPr>
          <a:lstStyle>
            <a:lvl1pPr marL="0" indent="0" algn="ctr">
              <a:buNone/>
              <a:defRPr sz="1600" baseline="0">
                <a:solidFill>
                  <a:schemeClr val="bg1">
                    <a:lumMod val="75000"/>
                  </a:schemeClr>
                </a:solidFill>
              </a:defRPr>
            </a:lvl1pPr>
          </a:lstStyle>
          <a:p>
            <a:r>
              <a:rPr lang="fi-FI"/>
              <a:t>Lisää tähän kuva</a:t>
            </a:r>
          </a:p>
        </p:txBody>
      </p:sp>
      <p:sp>
        <p:nvSpPr>
          <p:cNvPr id="11" name="Title 1">
            <a:extLst>
              <a:ext uri="{FF2B5EF4-FFF2-40B4-BE49-F238E27FC236}">
                <a16:creationId xmlns:a16="http://schemas.microsoft.com/office/drawing/2014/main" id="{51C8105D-1980-727D-F9E8-F660A8891810}"/>
              </a:ext>
            </a:extLst>
          </p:cNvPr>
          <p:cNvSpPr>
            <a:spLocks noGrp="1"/>
          </p:cNvSpPr>
          <p:nvPr>
            <p:ph type="title" hasCustomPrompt="1"/>
          </p:nvPr>
        </p:nvSpPr>
        <p:spPr>
          <a:xfrm>
            <a:off x="680647" y="165035"/>
            <a:ext cx="7760761" cy="421555"/>
          </a:xfrm>
          <a:prstGeom prst="rect">
            <a:avLst/>
          </a:prstGeom>
        </p:spPr>
        <p:txBody>
          <a:bodyPr>
            <a:noAutofit/>
          </a:bodyPr>
          <a:lstStyle>
            <a:lvl1pPr>
              <a:defRPr lang="fi-FI" sz="1800" b="0" i="0" kern="900" cap="none" spc="50" baseline="0" noProof="0" dirty="0">
                <a:solidFill>
                  <a:schemeClr val="accent1"/>
                </a:solidFill>
                <a:latin typeface="Arial Nova" panose="020B0504020202020204" pitchFamily="34" charset="0"/>
                <a:ea typeface="+mj-ea"/>
                <a:cs typeface="+mj-cs"/>
              </a:defRPr>
            </a:lvl1pPr>
          </a:lstStyle>
          <a:p>
            <a:r>
              <a:rPr lang="en-US" err="1"/>
              <a:t>Kirjoita</a:t>
            </a:r>
            <a:r>
              <a:rPr lang="en-US"/>
              <a:t> </a:t>
            </a:r>
            <a:r>
              <a:rPr lang="en-US" err="1"/>
              <a:t>pääotsikko</a:t>
            </a:r>
            <a:r>
              <a:rPr lang="en-US"/>
              <a:t> </a:t>
            </a:r>
            <a:r>
              <a:rPr lang="en-US" err="1"/>
              <a:t>tähän</a:t>
            </a:r>
            <a:endParaRPr lang="fi-FI"/>
          </a:p>
        </p:txBody>
      </p:sp>
      <p:sp>
        <p:nvSpPr>
          <p:cNvPr id="12" name="Text Placeholder 13">
            <a:extLst>
              <a:ext uri="{FF2B5EF4-FFF2-40B4-BE49-F238E27FC236}">
                <a16:creationId xmlns:a16="http://schemas.microsoft.com/office/drawing/2014/main" id="{3BED0852-2A0B-D4C1-4BE3-C4190CD51849}"/>
              </a:ext>
            </a:extLst>
          </p:cNvPr>
          <p:cNvSpPr>
            <a:spLocks noGrp="1"/>
          </p:cNvSpPr>
          <p:nvPr>
            <p:ph type="body" sz="quarter" idx="14" hasCustomPrompt="1"/>
          </p:nvPr>
        </p:nvSpPr>
        <p:spPr>
          <a:xfrm>
            <a:off x="296266" y="535054"/>
            <a:ext cx="8529523" cy="288032"/>
          </a:xfrm>
        </p:spPr>
        <p:txBody>
          <a:bodyPr anchor="ctr">
            <a:noAutofit/>
          </a:bodyPr>
          <a:lstStyle>
            <a:lvl1pPr marL="0" indent="0" algn="ctr">
              <a:buNone/>
              <a:defRPr lang="fi-FI" sz="1300" b="0" i="0" kern="900" spc="50" baseline="0" noProof="0" dirty="0">
                <a:solidFill>
                  <a:schemeClr val="accent1"/>
                </a:solidFill>
                <a:latin typeface="Arial Nova Light" panose="020B0304020202020204" pitchFamily="34" charset="0"/>
                <a:ea typeface="+mn-ea"/>
                <a:cs typeface="+mn-cs"/>
              </a:defRPr>
            </a:lvl1pPr>
          </a:lstStyle>
          <a:p>
            <a:pPr marL="0" lvl="0" indent="0" algn="ctr" defTabSz="914400" rtl="0" eaLnBrk="1" latinLnBrk="0" hangingPunct="1">
              <a:spcBef>
                <a:spcPct val="20000"/>
              </a:spcBef>
              <a:buClr>
                <a:schemeClr val="accent2"/>
              </a:buClr>
              <a:buFont typeface="Arial" panose="020B0604020202020204" pitchFamily="34" charset="0"/>
              <a:buNone/>
            </a:pPr>
            <a:r>
              <a:rPr lang="fi-FI" noProof="0"/>
              <a:t>Kirjoita alaotsikko tähän</a:t>
            </a:r>
          </a:p>
        </p:txBody>
      </p:sp>
      <p:sp>
        <p:nvSpPr>
          <p:cNvPr id="2" name="Content Placeholder 2">
            <a:extLst>
              <a:ext uri="{FF2B5EF4-FFF2-40B4-BE49-F238E27FC236}">
                <a16:creationId xmlns:a16="http://schemas.microsoft.com/office/drawing/2014/main" id="{7FABA414-DD72-D961-9477-99617F1FF84C}"/>
              </a:ext>
            </a:extLst>
          </p:cNvPr>
          <p:cNvSpPr>
            <a:spLocks noGrp="1"/>
          </p:cNvSpPr>
          <p:nvPr>
            <p:ph idx="16"/>
          </p:nvPr>
        </p:nvSpPr>
        <p:spPr>
          <a:xfrm>
            <a:off x="3911300" y="1029852"/>
            <a:ext cx="4755600" cy="3571200"/>
          </a:xfrm>
          <a:ln w="12700">
            <a:noFill/>
          </a:ln>
        </p:spPr>
        <p:txBody>
          <a:bodyPr tIns="72000" bIns="72000">
            <a:noAutofit/>
          </a:bodyPr>
          <a:lstStyle>
            <a:lvl1pPr marL="268288" indent="-180000">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ea typeface="Roboto Light" panose="02000000000000000000" pitchFamily="2" charset="0"/>
              </a:defRPr>
            </a:lvl1pPr>
            <a:lvl2pPr marL="538163" indent="-180000">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ea typeface="Roboto Light" panose="02000000000000000000" pitchFamily="2" charset="0"/>
              </a:defRPr>
            </a:lvl2pPr>
            <a:lvl3pPr marL="898525"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3pPr>
            <a:lvl4pPr marL="1168400"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4pPr>
            <a:lvl5pPr marL="1436688" indent="-180000">
              <a:lnSpc>
                <a:spcPct val="82000"/>
              </a:lnSpc>
              <a:spcBef>
                <a:spcPts val="600"/>
              </a:spcBef>
              <a:buClr>
                <a:schemeClr val="accent1"/>
              </a:buClr>
              <a:defRPr sz="800" b="0" i="0">
                <a:solidFill>
                  <a:schemeClr val="tx1">
                    <a:lumMod val="95000"/>
                    <a:lumOff val="5000"/>
                  </a:schemeClr>
                </a:solidFill>
                <a:latin typeface="Arial Nova Light" panose="020B0304020202020204" pitchFamily="34"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022878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72979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19"/>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800">
              <a:defRPr/>
            </a:pPr>
            <a:fld id="{26C34CDD-5657-4FF3-98B8-FEFF98FD80B3}" type="datetime1">
              <a:rPr lang="fi-FI" smtClean="0"/>
              <a:pPr defTabSz="685800">
                <a:defRPr/>
              </a:pPr>
              <a:t>21.5.2026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386938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 y="1747158"/>
            <a:ext cx="4417295" cy="1727275"/>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464191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19"/>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fi-FI" dirty="0"/>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800">
              <a:defRPr/>
            </a:pPr>
            <a:fld id="{26C34CDD-5657-4FF3-98B8-FEFF98FD80B3}" type="datetime1">
              <a:rPr lang="fi-FI" smtClean="0"/>
              <a:pPr defTabSz="685800">
                <a:defRPr/>
              </a:pPr>
              <a:t>21.5.2026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1744883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5"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800">
              <a:defRPr/>
            </a:pPr>
            <a:r>
              <a:rPr lang="fi-FI" dirty="0"/>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21.5.2026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dirty="0"/>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0" y="0"/>
            <a:ext cx="2754676"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dirty="0"/>
              <a:t>Click icon to add picture</a:t>
            </a:r>
            <a:endParaRPr lang="en-FI" dirty="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4" y="459000"/>
            <a:ext cx="5419691"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00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800">
              <a:defRPr/>
            </a:pPr>
            <a:r>
              <a:rPr lang="fi-FI" dirty="0"/>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21.5.2026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dirty="0"/>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28575"/>
            <a:ext cx="4164376" cy="5172076"/>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dirty="0"/>
              <a:t>Click icon to add picture</a:t>
            </a:r>
            <a:endParaRPr lang="en-FI" dirty="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0" y="459000"/>
            <a:ext cx="3967725"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170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800">
              <a:defRPr/>
            </a:pPr>
            <a:r>
              <a:rPr lang="fi-FI" dirty="0"/>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800">
              <a:defRPr/>
            </a:pPr>
            <a:fld id="{1E3BC778-A641-49F3-A0EA-A5106AE5A3DA}" type="datetime1">
              <a:rPr lang="fi-FI" smtClean="0"/>
              <a:pPr defTabSz="685800">
                <a:defRPr/>
              </a:pPr>
              <a:t>21.5.2026</a:t>
            </a:fld>
            <a:endParaRPr lang="fi-FI" dirty="0"/>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447181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800">
              <a:defRPr/>
            </a:pPr>
            <a:r>
              <a:rPr lang="fi-FI" dirty="0"/>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800">
              <a:defRPr/>
            </a:pPr>
            <a:fld id="{006BE85D-BD8D-45B8-93A6-76A9AB58C716}" type="datetime1">
              <a:rPr lang="fi-FI" smtClean="0"/>
              <a:pPr defTabSz="685800">
                <a:defRPr/>
              </a:pPr>
              <a:t>21.5.2026</a:t>
            </a:fld>
            <a:endParaRPr lang="fi-FI" dirty="0"/>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489182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800">
              <a:defRPr/>
            </a:pPr>
            <a:r>
              <a:rPr lang="fi-FI" dirty="0"/>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800">
              <a:defRPr/>
            </a:pPr>
            <a:fld id="{68E52A0E-71E4-4CE8-933C-8EB6B17ABFBF}" type="datetime1">
              <a:rPr lang="fi-FI" smtClean="0"/>
              <a:pPr defTabSz="685800">
                <a:defRPr/>
              </a:pPr>
              <a:t>21.5.2026</a:t>
            </a:fld>
            <a:endParaRPr lang="fi-FI" dirty="0"/>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341889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39" y="457538"/>
            <a:ext cx="3129032" cy="845345"/>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2"/>
            <a:ext cx="2600248" cy="1539478"/>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dirty="0"/>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52141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dirty="0"/>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2" y="451246"/>
            <a:ext cx="3129032" cy="845345"/>
          </a:xfrm>
        </p:spPr>
        <p:txBody>
          <a:bodyPr anchor="t"/>
          <a:lstStyle>
            <a:lvl1pPr algn="r">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7" y="1032272"/>
            <a:ext cx="2432087" cy="2194722"/>
          </a:xfrm>
        </p:spPr>
        <p:txBody>
          <a:bodyPr>
            <a:noAutofit/>
          </a:bodyPr>
          <a:lstStyle>
            <a:lvl1pPr marL="0" indent="0" algn="r">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426091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dirty="0"/>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dirty="0">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A1247FDA-E997-4F9B-B4A3-31593E23040F}" type="datetime1">
              <a:rPr lang="fi-FI" smtClean="0">
                <a:solidFill>
                  <a:prstClr val="white"/>
                </a:solidFill>
              </a:rPr>
              <a:pPr defTabSz="685800">
                <a:defRPr/>
              </a:pPr>
              <a:t>21.5.2026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dirty="0">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37729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5"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21.5.2026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0" y="0"/>
            <a:ext cx="2754676"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4" y="459000"/>
            <a:ext cx="5419691"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901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dirty="0"/>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0"/>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dirty="0">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00D8B37B-0029-4056-BE40-B591D8674A96}" type="datetime1">
              <a:rPr lang="fi-FI" smtClean="0">
                <a:solidFill>
                  <a:prstClr val="white"/>
                </a:solidFill>
              </a:rPr>
              <a:pPr defTabSz="685800">
                <a:defRPr/>
              </a:pPr>
              <a:t>21.5.2026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dirty="0">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001759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1437038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070"/>
            <a:ext cx="4120753" cy="729000"/>
          </a:xfrm>
        </p:spPr>
        <p:txBody>
          <a:bodyPr>
            <a:noAutofit/>
          </a:bodyPr>
          <a:lstStyle>
            <a:lvl1pPr marL="0" indent="0" algn="l">
              <a:spcBef>
                <a:spcPts val="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440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dirty="0"/>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dirty="0"/>
              <a:t>Click icon to add picture</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21.5.2026</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955698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dirty="0"/>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dirty="0"/>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21.5.2026</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545843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800">
              <a:defRPr/>
            </a:pPr>
            <a:fld id="{E1187DA6-21F7-469B-9D46-8FB3A29DB99E}" type="datetime1">
              <a:rPr lang="fi-FI" smtClean="0"/>
              <a:pPr defTabSz="685800">
                <a:defRPr/>
              </a:pPr>
              <a:t>21.5.2026</a:t>
            </a:fld>
            <a:endParaRPr lang="fi-FI" dirty="0"/>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1531565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ksti ja kuva - vasen">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1134000"/>
            <a:ext cx="3685172" cy="3283454"/>
          </a:xfrm>
        </p:spPr>
        <p:txBody>
          <a:bodyPr anchor="ctr">
            <a:noAutofit/>
          </a:bodyPr>
          <a:lstStyle>
            <a:lvl1pPr marL="0" indent="0" algn="ctr">
              <a:buNone/>
              <a:defRPr sz="1600" baseline="0">
                <a:solidFill>
                  <a:schemeClr val="bg1">
                    <a:lumMod val="75000"/>
                  </a:schemeClr>
                </a:solidFill>
              </a:defRPr>
            </a:lvl1pPr>
          </a:lstStyle>
          <a:p>
            <a:r>
              <a:rPr lang="fi-FI" dirty="0"/>
              <a:t>Lisää tähän kuva</a:t>
            </a:r>
          </a:p>
        </p:txBody>
      </p:sp>
      <p:sp>
        <p:nvSpPr>
          <p:cNvPr id="2" name="Content Placeholder 2">
            <a:extLst>
              <a:ext uri="{FF2B5EF4-FFF2-40B4-BE49-F238E27FC236}">
                <a16:creationId xmlns:a16="http://schemas.microsoft.com/office/drawing/2014/main" id="{7FABA414-DD72-D961-9477-99617F1FF84C}"/>
              </a:ext>
            </a:extLst>
          </p:cNvPr>
          <p:cNvSpPr>
            <a:spLocks noGrp="1"/>
          </p:cNvSpPr>
          <p:nvPr>
            <p:ph idx="16"/>
          </p:nvPr>
        </p:nvSpPr>
        <p:spPr>
          <a:xfrm>
            <a:off x="3911300" y="1029852"/>
            <a:ext cx="4755600" cy="3571200"/>
          </a:xfrm>
          <a:ln w="12700">
            <a:noFill/>
          </a:ln>
        </p:spPr>
        <p:txBody>
          <a:bodyPr tIns="72000" bIns="72000">
            <a:noAutofit/>
          </a:bodyPr>
          <a:lstStyle>
            <a:lvl1pPr marL="268288" indent="-180000">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ea typeface="Roboto Light" panose="02000000000000000000" pitchFamily="2" charset="0"/>
              </a:defRPr>
            </a:lvl1pPr>
            <a:lvl2pPr marL="538163" indent="-180000">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ea typeface="Roboto Light" panose="02000000000000000000" pitchFamily="2" charset="0"/>
              </a:defRPr>
            </a:lvl2pPr>
            <a:lvl3pPr marL="898525"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3pPr>
            <a:lvl4pPr marL="1168400"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4pPr>
            <a:lvl5pPr marL="1436688" indent="-180000">
              <a:lnSpc>
                <a:spcPct val="82000"/>
              </a:lnSpc>
              <a:spcBef>
                <a:spcPts val="600"/>
              </a:spcBef>
              <a:buClr>
                <a:schemeClr val="accent1"/>
              </a:buClr>
              <a:defRPr sz="800" b="0" i="0">
                <a:solidFill>
                  <a:schemeClr val="tx1">
                    <a:lumMod val="95000"/>
                    <a:lumOff val="5000"/>
                  </a:schemeClr>
                </a:solidFill>
                <a:latin typeface="Arial Nova Light" panose="020B0304020202020204" pitchFamily="34"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94019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19264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4_Otsikkodia_pien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419913"/>
            <a:ext cx="5197500" cy="1350000"/>
          </a:xfrm>
        </p:spPr>
        <p:txBody>
          <a:bodyPr anchor="b"/>
          <a:lstStyle>
            <a:lvl1pPr algn="l">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5197500" cy="729000"/>
          </a:xfrm>
        </p:spPr>
        <p:txBody>
          <a:bodyPr>
            <a:noAutofit/>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8" name="Picture Placeholder 17">
            <a:extLst>
              <a:ext uri="{FF2B5EF4-FFF2-40B4-BE49-F238E27FC236}">
                <a16:creationId xmlns:a16="http://schemas.microsoft.com/office/drawing/2014/main" id="{17AED1B3-2DE1-A0EE-CE7C-8B168C3B573E}"/>
              </a:ext>
            </a:extLst>
          </p:cNvPr>
          <p:cNvSpPr>
            <a:spLocks noGrp="1"/>
          </p:cNvSpPr>
          <p:nvPr>
            <p:ph type="pic" sz="quarter" idx="10"/>
          </p:nvPr>
        </p:nvSpPr>
        <p:spPr>
          <a:xfrm>
            <a:off x="6397650" y="0"/>
            <a:ext cx="2746350" cy="5143500"/>
          </a:xfrm>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a:p>
        </p:txBody>
      </p:sp>
      <p:pic>
        <p:nvPicPr>
          <p:cNvPr id="7" name="Kuva 6" descr="Liikenne- ja viestintävirasto Traficom">
            <a:extLst>
              <a:ext uri="{FF2B5EF4-FFF2-40B4-BE49-F238E27FC236}">
                <a16:creationId xmlns:a16="http://schemas.microsoft.com/office/drawing/2014/main" id="{7E15F7A8-8AD1-6D42-8E89-E4013D080E8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492127" y="896248"/>
            <a:ext cx="2251074" cy="485803"/>
          </a:xfrm>
          <a:prstGeom prst="rect">
            <a:avLst/>
          </a:prstGeom>
        </p:spPr>
      </p:pic>
    </p:spTree>
    <p:extLst>
      <p:ext uri="{BB962C8B-B14F-4D97-AF65-F5344CB8AC3E}">
        <p14:creationId xmlns:p14="http://schemas.microsoft.com/office/powerpoint/2010/main" val="2228947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 y="1747158"/>
            <a:ext cx="4417295" cy="1727275"/>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184374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21.5.2026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28575"/>
            <a:ext cx="4164376" cy="5172076"/>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0" y="459000"/>
            <a:ext cx="3967725"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010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19"/>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800">
              <a:defRPr/>
            </a:pPr>
            <a:fld id="{26C34CDD-5657-4FF3-98B8-FEFF98FD80B3}" type="datetime1">
              <a:rPr lang="fi-FI" smtClean="0"/>
              <a:pPr defTabSz="685800">
                <a:defRPr/>
              </a:pPr>
              <a:t>21.5.2026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99988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5"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21.5.2026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0" y="0"/>
            <a:ext cx="2754676"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4" y="459000"/>
            <a:ext cx="5419691"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618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21.5.2026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28575"/>
            <a:ext cx="4164376" cy="5172076"/>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0" y="459000"/>
            <a:ext cx="3967725"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597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800">
              <a:defRPr/>
            </a:pPr>
            <a:r>
              <a:rPr lang="fi-FI"/>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800">
              <a:defRPr/>
            </a:pPr>
            <a:fld id="{1E3BC778-A641-49F3-A0EA-A5106AE5A3DA}" type="datetime1">
              <a:rPr lang="fi-FI" smtClean="0"/>
              <a:pPr defTabSz="685800">
                <a:defRPr/>
              </a:pPr>
              <a:t>21.5.2026</a:t>
            </a:fld>
            <a:endParaRPr lang="fi-FI"/>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333702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800">
              <a:defRPr/>
            </a:pPr>
            <a:r>
              <a:rPr lang="fi-FI"/>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800">
              <a:defRPr/>
            </a:pPr>
            <a:fld id="{006BE85D-BD8D-45B8-93A6-76A9AB58C716}" type="datetime1">
              <a:rPr lang="fi-FI" smtClean="0"/>
              <a:pPr defTabSz="685800">
                <a:defRPr/>
              </a:pPr>
              <a:t>21.5.2026</a:t>
            </a:fld>
            <a:endParaRPr lang="fi-FI"/>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900630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800">
              <a:defRPr/>
            </a:pPr>
            <a:r>
              <a:rPr lang="fi-FI"/>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800">
              <a:defRPr/>
            </a:pPr>
            <a:fld id="{68E52A0E-71E4-4CE8-933C-8EB6B17ABFBF}" type="datetime1">
              <a:rPr lang="fi-FI" smtClean="0"/>
              <a:pPr defTabSz="685800">
                <a:defRPr/>
              </a:pPr>
              <a:t>21.5.2026</a:t>
            </a:fld>
            <a:endParaRPr lang="fi-FI"/>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147479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39" y="457538"/>
            <a:ext cx="3129032" cy="845345"/>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2"/>
            <a:ext cx="2600248" cy="1539478"/>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21.5.2026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2803934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2" y="451246"/>
            <a:ext cx="3129032" cy="845345"/>
          </a:xfrm>
        </p:spPr>
        <p:txBody>
          <a:bodyPr anchor="t"/>
          <a:lstStyle>
            <a:lvl1pPr algn="r">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7" y="1032272"/>
            <a:ext cx="2432087" cy="2194722"/>
          </a:xfrm>
        </p:spPr>
        <p:txBody>
          <a:bodyPr>
            <a:noAutofit/>
          </a:bodyPr>
          <a:lstStyle>
            <a:lvl1pPr marL="0" indent="0" algn="r">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21.5.2026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011596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A1247FDA-E997-4F9B-B4A3-31593E23040F}" type="datetime1">
              <a:rPr lang="fi-FI" smtClean="0">
                <a:solidFill>
                  <a:prstClr val="white"/>
                </a:solidFill>
              </a:rPr>
              <a:pPr defTabSz="685800">
                <a:defRPr/>
              </a:pPr>
              <a:t>21.5.2026</a:t>
            </a:fld>
            <a:endParaRPr lang="fi-FI">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4204011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0"/>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00D8B37B-0029-4056-BE40-B591D8674A96}" type="datetime1">
              <a:rPr lang="fi-FI" smtClean="0">
                <a:solidFill>
                  <a:prstClr val="white"/>
                </a:solidFill>
              </a:rPr>
              <a:pPr defTabSz="685800">
                <a:defRPr/>
              </a:pPr>
              <a:t>21.5.2026</a:t>
            </a:fld>
            <a:endParaRPr lang="fi-FI">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35751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800">
              <a:defRPr/>
            </a:pPr>
            <a:r>
              <a:rPr lang="fi-FI"/>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800">
              <a:defRPr/>
            </a:pPr>
            <a:fld id="{1E3BC778-A641-49F3-A0EA-A5106AE5A3DA}" type="datetime1">
              <a:rPr lang="fi-FI" smtClean="0"/>
              <a:pPr defTabSz="685800">
                <a:defRPr/>
              </a:pPr>
              <a:t>21.5.2026</a:t>
            </a:fld>
            <a:endParaRPr lang="fi-FI"/>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32174805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21.5.2026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747051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070"/>
            <a:ext cx="4120753" cy="729000"/>
          </a:xfrm>
        </p:spPr>
        <p:txBody>
          <a:bodyPr>
            <a:noAutofit/>
          </a:bodyPr>
          <a:lstStyle>
            <a:lvl1pPr marL="0" indent="0" algn="l">
              <a:spcBef>
                <a:spcPts val="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21.5.2026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305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21.5.2026</a:t>
            </a:fld>
            <a:endParaRPr lang="fi-FI"/>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4033173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21.5.2026</a:t>
            </a:fld>
            <a:endParaRPr lang="fi-FI"/>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3283360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800">
              <a:defRPr/>
            </a:pPr>
            <a:fld id="{E1187DA6-21F7-469B-9D46-8FB3A29DB99E}" type="datetime1">
              <a:rPr lang="fi-FI" smtClean="0"/>
              <a:pPr defTabSz="685800">
                <a:defRPr/>
              </a:pPr>
              <a:t>21.5.2026</a:t>
            </a:fld>
            <a:endParaRPr lang="fi-FI"/>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1309993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yhjä sisältösiv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D3F1-45D5-3C42-8421-F430835313B2}"/>
              </a:ext>
            </a:extLst>
          </p:cNvPr>
          <p:cNvSpPr>
            <a:spLocks noGrp="1"/>
          </p:cNvSpPr>
          <p:nvPr>
            <p:ph type="title"/>
          </p:nvPr>
        </p:nvSpPr>
        <p:spPr>
          <a:xfrm>
            <a:off x="386954" y="366388"/>
            <a:ext cx="8370093" cy="477767"/>
          </a:xfrm>
        </p:spPr>
        <p:txBody>
          <a:bodyPr anchor="t">
            <a:normAutofit/>
          </a:bodyPr>
          <a:lstStyle>
            <a:lvl1pPr>
              <a:defRPr sz="2700" b="1"/>
            </a:lvl1pPr>
          </a:lstStyle>
          <a:p>
            <a:endParaRPr lang="fi-FI" noProof="0"/>
          </a:p>
        </p:txBody>
      </p:sp>
      <p:sp>
        <p:nvSpPr>
          <p:cNvPr id="7" name="Subtitle 2">
            <a:extLst>
              <a:ext uri="{FF2B5EF4-FFF2-40B4-BE49-F238E27FC236}">
                <a16:creationId xmlns:a16="http://schemas.microsoft.com/office/drawing/2014/main" id="{57B2C858-3220-8042-B2FD-9ECA1259188B}"/>
              </a:ext>
            </a:extLst>
          </p:cNvPr>
          <p:cNvSpPr>
            <a:spLocks noGrp="1"/>
          </p:cNvSpPr>
          <p:nvPr>
            <p:ph type="subTitle" idx="15" hasCustomPrompt="1"/>
          </p:nvPr>
        </p:nvSpPr>
        <p:spPr>
          <a:xfrm>
            <a:off x="386953" y="860133"/>
            <a:ext cx="8370092" cy="273844"/>
          </a:xfrm>
        </p:spPr>
        <p:txBody>
          <a:bodyPr>
            <a:normAutofit/>
          </a:bodyPr>
          <a:lstStyle>
            <a:lvl1pPr marL="0" indent="0" algn="l">
              <a:buNone/>
              <a:defRPr sz="1350" b="1">
                <a:solidFill>
                  <a:schemeClr val="tx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noProof="0"/>
              <a:t>Click to edit master subtitle style</a:t>
            </a:r>
          </a:p>
        </p:txBody>
      </p:sp>
      <p:sp>
        <p:nvSpPr>
          <p:cNvPr id="6" name="Slide Number Placeholder 5">
            <a:extLst>
              <a:ext uri="{FF2B5EF4-FFF2-40B4-BE49-F238E27FC236}">
                <a16:creationId xmlns:a16="http://schemas.microsoft.com/office/drawing/2014/main" id="{79198199-18ED-5F40-A872-D024258CA236}"/>
              </a:ext>
            </a:extLst>
          </p:cNvPr>
          <p:cNvSpPr>
            <a:spLocks noGrp="1"/>
          </p:cNvSpPr>
          <p:nvPr>
            <p:ph type="sldNum" sz="quarter" idx="12"/>
          </p:nvPr>
        </p:nvSpPr>
        <p:spPr/>
        <p:txBody>
          <a:bodyPr/>
          <a:lstStyle/>
          <a:p>
            <a:fld id="{EDEF691A-594F-D143-92D8-7178C925343A}" type="slidenum">
              <a:rPr lang="fi-FI" noProof="0" smtClean="0"/>
              <a:t>‹#›</a:t>
            </a:fld>
            <a:endParaRPr lang="fi-FI" noProof="0"/>
          </a:p>
        </p:txBody>
      </p:sp>
      <p:sp>
        <p:nvSpPr>
          <p:cNvPr id="4" name="Date Placeholder 3">
            <a:extLst>
              <a:ext uri="{FF2B5EF4-FFF2-40B4-BE49-F238E27FC236}">
                <a16:creationId xmlns:a16="http://schemas.microsoft.com/office/drawing/2014/main" id="{E720227B-7EEA-0C46-802F-FA1E67AC2902}"/>
              </a:ext>
            </a:extLst>
          </p:cNvPr>
          <p:cNvSpPr>
            <a:spLocks noGrp="1"/>
          </p:cNvSpPr>
          <p:nvPr>
            <p:ph type="dt" sz="half" idx="10"/>
          </p:nvPr>
        </p:nvSpPr>
        <p:spPr/>
        <p:txBody>
          <a:bodyPr/>
          <a:lstStyle/>
          <a:p>
            <a:fld id="{3843785B-CEDE-419B-8C8F-176991E21005}" type="datetime1">
              <a:rPr lang="fi-FI" noProof="0" smtClean="0"/>
              <a:t>21.5.2026</a:t>
            </a:fld>
            <a:endParaRPr lang="fi-FI" noProof="0"/>
          </a:p>
        </p:txBody>
      </p:sp>
      <p:sp>
        <p:nvSpPr>
          <p:cNvPr id="5" name="Footer Placeholder 4">
            <a:extLst>
              <a:ext uri="{FF2B5EF4-FFF2-40B4-BE49-F238E27FC236}">
                <a16:creationId xmlns:a16="http://schemas.microsoft.com/office/drawing/2014/main" id="{1CC254AC-D354-F149-ABBA-86BE728E3501}"/>
              </a:ext>
            </a:extLst>
          </p:cNvPr>
          <p:cNvSpPr>
            <a:spLocks noGrp="1"/>
          </p:cNvSpPr>
          <p:nvPr>
            <p:ph type="ftr" sz="quarter" idx="11"/>
          </p:nvPr>
        </p:nvSpPr>
        <p:spPr/>
        <p:txBody>
          <a:bodyPr/>
          <a:lstStyle/>
          <a:p>
            <a:endParaRPr lang="fi-FI" noProof="0"/>
          </a:p>
        </p:txBody>
      </p:sp>
    </p:spTree>
    <p:extLst>
      <p:ext uri="{BB962C8B-B14F-4D97-AF65-F5344CB8AC3E}">
        <p14:creationId xmlns:p14="http://schemas.microsoft.com/office/powerpoint/2010/main" val="2592632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ksti ja kuva - vasen">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1134000"/>
            <a:ext cx="3685172" cy="3283454"/>
          </a:xfrm>
        </p:spPr>
        <p:txBody>
          <a:bodyPr anchor="ctr">
            <a:noAutofit/>
          </a:bodyPr>
          <a:lstStyle>
            <a:lvl1pPr marL="0" indent="0" algn="ctr">
              <a:buNone/>
              <a:defRPr sz="1600" baseline="0">
                <a:solidFill>
                  <a:schemeClr val="bg1">
                    <a:lumMod val="75000"/>
                  </a:schemeClr>
                </a:solidFill>
              </a:defRPr>
            </a:lvl1pPr>
          </a:lstStyle>
          <a:p>
            <a:r>
              <a:rPr lang="fi-FI"/>
              <a:t>Lisää tähän kuva</a:t>
            </a:r>
          </a:p>
        </p:txBody>
      </p:sp>
      <p:sp>
        <p:nvSpPr>
          <p:cNvPr id="11" name="Title 1">
            <a:extLst>
              <a:ext uri="{FF2B5EF4-FFF2-40B4-BE49-F238E27FC236}">
                <a16:creationId xmlns:a16="http://schemas.microsoft.com/office/drawing/2014/main" id="{51C8105D-1980-727D-F9E8-F660A8891810}"/>
              </a:ext>
            </a:extLst>
          </p:cNvPr>
          <p:cNvSpPr>
            <a:spLocks noGrp="1"/>
          </p:cNvSpPr>
          <p:nvPr>
            <p:ph type="title" hasCustomPrompt="1"/>
          </p:nvPr>
        </p:nvSpPr>
        <p:spPr>
          <a:xfrm>
            <a:off x="680647" y="165035"/>
            <a:ext cx="7760761" cy="421555"/>
          </a:xfrm>
          <a:prstGeom prst="rect">
            <a:avLst/>
          </a:prstGeom>
        </p:spPr>
        <p:txBody>
          <a:bodyPr>
            <a:noAutofit/>
          </a:bodyPr>
          <a:lstStyle>
            <a:lvl1pPr>
              <a:defRPr lang="fi-FI" sz="1800" b="0" i="0" kern="900" cap="none" spc="50" baseline="0" noProof="0" dirty="0">
                <a:solidFill>
                  <a:schemeClr val="accent1"/>
                </a:solidFill>
                <a:latin typeface="Arial Nova" panose="020B0504020202020204" pitchFamily="34" charset="0"/>
                <a:ea typeface="+mj-ea"/>
                <a:cs typeface="+mj-cs"/>
              </a:defRPr>
            </a:lvl1pPr>
          </a:lstStyle>
          <a:p>
            <a:r>
              <a:rPr lang="en-US" err="1"/>
              <a:t>Kirjoita</a:t>
            </a:r>
            <a:r>
              <a:rPr lang="en-US"/>
              <a:t> </a:t>
            </a:r>
            <a:r>
              <a:rPr lang="en-US" err="1"/>
              <a:t>pääotsikko</a:t>
            </a:r>
            <a:r>
              <a:rPr lang="en-US"/>
              <a:t> </a:t>
            </a:r>
            <a:r>
              <a:rPr lang="en-US" err="1"/>
              <a:t>tähän</a:t>
            </a:r>
            <a:endParaRPr lang="fi-FI"/>
          </a:p>
        </p:txBody>
      </p:sp>
      <p:sp>
        <p:nvSpPr>
          <p:cNvPr id="12" name="Text Placeholder 13">
            <a:extLst>
              <a:ext uri="{FF2B5EF4-FFF2-40B4-BE49-F238E27FC236}">
                <a16:creationId xmlns:a16="http://schemas.microsoft.com/office/drawing/2014/main" id="{3BED0852-2A0B-D4C1-4BE3-C4190CD51849}"/>
              </a:ext>
            </a:extLst>
          </p:cNvPr>
          <p:cNvSpPr>
            <a:spLocks noGrp="1"/>
          </p:cNvSpPr>
          <p:nvPr>
            <p:ph type="body" sz="quarter" idx="14" hasCustomPrompt="1"/>
          </p:nvPr>
        </p:nvSpPr>
        <p:spPr>
          <a:xfrm>
            <a:off x="296266" y="535054"/>
            <a:ext cx="8529523" cy="288032"/>
          </a:xfrm>
        </p:spPr>
        <p:txBody>
          <a:bodyPr anchor="ctr">
            <a:noAutofit/>
          </a:bodyPr>
          <a:lstStyle>
            <a:lvl1pPr marL="0" indent="0" algn="ctr">
              <a:buNone/>
              <a:defRPr lang="fi-FI" sz="1300" b="0" i="0" kern="900" spc="50" baseline="0" noProof="0" dirty="0">
                <a:solidFill>
                  <a:schemeClr val="accent1"/>
                </a:solidFill>
                <a:latin typeface="Arial Nova Light" panose="020B0304020202020204" pitchFamily="34" charset="0"/>
                <a:ea typeface="+mn-ea"/>
                <a:cs typeface="+mn-cs"/>
              </a:defRPr>
            </a:lvl1pPr>
          </a:lstStyle>
          <a:p>
            <a:pPr marL="0" lvl="0" indent="0" algn="ctr" defTabSz="914400" rtl="0" eaLnBrk="1" latinLnBrk="0" hangingPunct="1">
              <a:spcBef>
                <a:spcPct val="20000"/>
              </a:spcBef>
              <a:buClr>
                <a:schemeClr val="accent2"/>
              </a:buClr>
              <a:buFont typeface="Arial" panose="020B0604020202020204" pitchFamily="34" charset="0"/>
              <a:buNone/>
            </a:pPr>
            <a:r>
              <a:rPr lang="fi-FI" noProof="0"/>
              <a:t>Kirjoita alaotsikko tähän</a:t>
            </a:r>
          </a:p>
        </p:txBody>
      </p:sp>
      <p:sp>
        <p:nvSpPr>
          <p:cNvPr id="2" name="Content Placeholder 2">
            <a:extLst>
              <a:ext uri="{FF2B5EF4-FFF2-40B4-BE49-F238E27FC236}">
                <a16:creationId xmlns:a16="http://schemas.microsoft.com/office/drawing/2014/main" id="{7FABA414-DD72-D961-9477-99617F1FF84C}"/>
              </a:ext>
            </a:extLst>
          </p:cNvPr>
          <p:cNvSpPr>
            <a:spLocks noGrp="1"/>
          </p:cNvSpPr>
          <p:nvPr>
            <p:ph idx="16"/>
          </p:nvPr>
        </p:nvSpPr>
        <p:spPr>
          <a:xfrm>
            <a:off x="3911300" y="1029852"/>
            <a:ext cx="4755600" cy="3571200"/>
          </a:xfrm>
          <a:ln w="12700">
            <a:noFill/>
          </a:ln>
        </p:spPr>
        <p:txBody>
          <a:bodyPr tIns="72000" bIns="72000">
            <a:noAutofit/>
          </a:bodyPr>
          <a:lstStyle>
            <a:lvl1pPr marL="268288" indent="-180000">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ea typeface="Roboto Light" panose="02000000000000000000" pitchFamily="2" charset="0"/>
              </a:defRPr>
            </a:lvl1pPr>
            <a:lvl2pPr marL="538163" indent="-180000">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ea typeface="Roboto Light" panose="02000000000000000000" pitchFamily="2" charset="0"/>
              </a:defRPr>
            </a:lvl2pPr>
            <a:lvl3pPr marL="898525"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3pPr>
            <a:lvl4pPr marL="1168400"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4pPr>
            <a:lvl5pPr marL="1436688" indent="-180000">
              <a:lnSpc>
                <a:spcPct val="82000"/>
              </a:lnSpc>
              <a:spcBef>
                <a:spcPts val="600"/>
              </a:spcBef>
              <a:buClr>
                <a:schemeClr val="accent1"/>
              </a:buClr>
              <a:defRPr sz="800" b="0" i="0">
                <a:solidFill>
                  <a:schemeClr val="tx1">
                    <a:lumMod val="95000"/>
                    <a:lumOff val="5000"/>
                  </a:schemeClr>
                </a:solidFill>
                <a:latin typeface="Arial Nova Light" panose="020B0304020202020204" pitchFamily="34"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364092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isältö ja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436125"/>
            <a:ext cx="5130000" cy="319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fld id="{2A373A51-E926-400D-BD55-F4A322D30458}" type="datetime1">
              <a:rPr lang="fi-FI" smtClean="0"/>
              <a:t>21.5.2026</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r>
              <a:rPr lang="fi-FI"/>
              <a:t>[Esityksen nimi]</a:t>
            </a: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8" name="Kuvan paikkamerkki 7">
            <a:extLst>
              <a:ext uri="{FF2B5EF4-FFF2-40B4-BE49-F238E27FC236}">
                <a16:creationId xmlns:a16="http://schemas.microsoft.com/office/drawing/2014/main" id="{DE982506-23B0-45BA-9B62-4A61119ABB96}"/>
              </a:ext>
            </a:extLst>
          </p:cNvPr>
          <p:cNvSpPr>
            <a:spLocks noGrp="1"/>
          </p:cNvSpPr>
          <p:nvPr>
            <p:ph type="pic" sz="quarter" idx="13"/>
          </p:nvPr>
        </p:nvSpPr>
        <p:spPr bwMode="gray">
          <a:xfrm>
            <a:off x="5179219" y="161557"/>
            <a:ext cx="3808859" cy="4567606"/>
          </a:xfrm>
          <a:custGeom>
            <a:avLst/>
            <a:gdLst>
              <a:gd name="connsiteX0" fmla="*/ 0 w 5078478"/>
              <a:gd name="connsiteY0" fmla="*/ 0 h 6090141"/>
              <a:gd name="connsiteX1" fmla="*/ 5078478 w 5078478"/>
              <a:gd name="connsiteY1" fmla="*/ 0 h 6090141"/>
              <a:gd name="connsiteX2" fmla="*/ 5078478 w 5078478"/>
              <a:gd name="connsiteY2" fmla="*/ 6090141 h 6090141"/>
              <a:gd name="connsiteX3" fmla="*/ 0 w 5078478"/>
              <a:gd name="connsiteY3" fmla="*/ 6090141 h 6090141"/>
              <a:gd name="connsiteX4" fmla="*/ 0 w 5078478"/>
              <a:gd name="connsiteY4"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6090141 h 6090141"/>
              <a:gd name="connsiteX5" fmla="*/ 0 w 5078478"/>
              <a:gd name="connsiteY5"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0 h 609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478" h="6090141">
                <a:moveTo>
                  <a:pt x="0" y="0"/>
                </a:moveTo>
                <a:lnTo>
                  <a:pt x="5078478" y="0"/>
                </a:lnTo>
                <a:lnTo>
                  <a:pt x="5078478" y="6090141"/>
                </a:lnTo>
                <a:lnTo>
                  <a:pt x="2543175" y="6080616"/>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a:xfrm>
            <a:off x="459000" y="459000"/>
            <a:ext cx="5130000" cy="831600"/>
          </a:xfrm>
        </p:spPr>
        <p:txBody>
          <a:bodyPr/>
          <a:lstStyle/>
          <a:p>
            <a:r>
              <a:rPr lang="en-US"/>
              <a:t>Click to edit Master title style</a:t>
            </a:r>
            <a:endParaRPr lang="fi-FI" dirty="0"/>
          </a:p>
        </p:txBody>
      </p:sp>
    </p:spTree>
    <p:extLst>
      <p:ext uri="{BB962C8B-B14F-4D97-AF65-F5344CB8AC3E}">
        <p14:creationId xmlns:p14="http://schemas.microsoft.com/office/powerpoint/2010/main" val="25644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2510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sic" type="blank">
  <p:cSld name="Basic">
    <p:spTree>
      <p:nvGrpSpPr>
        <p:cNvPr id="1" name="Shape 7"/>
        <p:cNvGrpSpPr/>
        <p:nvPr/>
      </p:nvGrpSpPr>
      <p:grpSpPr>
        <a:xfrm>
          <a:off x="0" y="0"/>
          <a:ext cx="0" cy="0"/>
          <a:chOff x="0" y="0"/>
          <a:chExt cx="0" cy="0"/>
        </a:xfrm>
      </p:grpSpPr>
    </p:spTree>
    <p:extLst>
      <p:ext uri="{BB962C8B-B14F-4D97-AF65-F5344CB8AC3E}">
        <p14:creationId xmlns:p14="http://schemas.microsoft.com/office/powerpoint/2010/main" val="4247755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800">
              <a:defRPr/>
            </a:pPr>
            <a:r>
              <a:rPr lang="fi-FI"/>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800">
              <a:defRPr/>
            </a:pPr>
            <a:fld id="{006BE85D-BD8D-45B8-93A6-76A9AB58C716}" type="datetime1">
              <a:rPr lang="fi-FI" smtClean="0"/>
              <a:pPr defTabSz="685800">
                <a:defRPr/>
              </a:pPr>
              <a:t>21.5.2026</a:t>
            </a:fld>
            <a:endParaRPr lang="fi-FI"/>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40096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Otsikkodia_väri_ta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143163"/>
            <a:ext cx="3732689" cy="1626750"/>
          </a:xfrm>
        </p:spPr>
        <p:txBody>
          <a:bodyPr anchor="b"/>
          <a:lstStyle>
            <a:lvl1pPr algn="l">
              <a:defRPr sz="2850" b="1"/>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3732689" cy="729000"/>
          </a:xfrm>
        </p:spPr>
        <p:txBody>
          <a:bodyPr>
            <a:noAutofit/>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7" name="Picture Placeholder 12">
            <a:extLst>
              <a:ext uri="{FF2B5EF4-FFF2-40B4-BE49-F238E27FC236}">
                <a16:creationId xmlns:a16="http://schemas.microsoft.com/office/drawing/2014/main" id="{0A42AC09-A746-8C88-74AB-010E3AFBF36C}"/>
              </a:ext>
              <a:ext uri="{C183D7F6-B498-43B3-948B-1728B52AA6E4}">
                <adec:decorative xmlns:adec="http://schemas.microsoft.com/office/drawing/2017/decorative" val="1"/>
              </a:ext>
            </a:extLst>
          </p:cNvPr>
          <p:cNvSpPr>
            <a:spLocks noGrp="1"/>
          </p:cNvSpPr>
          <p:nvPr>
            <p:ph type="pic" sz="quarter" idx="13"/>
          </p:nvPr>
        </p:nvSpPr>
        <p:spPr>
          <a:xfrm>
            <a:off x="4691062" y="0"/>
            <a:ext cx="4452938" cy="5143500"/>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250" h="6858000">
                <a:moveTo>
                  <a:pt x="1286063" y="0"/>
                </a:moveTo>
                <a:lnTo>
                  <a:pt x="5937250" y="0"/>
                </a:lnTo>
                <a:lnTo>
                  <a:pt x="593725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pic>
        <p:nvPicPr>
          <p:cNvPr id="8" name="Kuva 7" descr="Finnish Transport and Communicatios Agency Traficom.">
            <a:extLst>
              <a:ext uri="{FF2B5EF4-FFF2-40B4-BE49-F238E27FC236}">
                <a16:creationId xmlns:a16="http://schemas.microsoft.com/office/drawing/2014/main" id="{3EEA53B7-4F01-482B-8338-1C547772B9F9}"/>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91400" y="896400"/>
            <a:ext cx="2251800" cy="471242"/>
          </a:xfrm>
          <a:prstGeom prst="rect">
            <a:avLst/>
          </a:prstGeom>
        </p:spPr>
      </p:pic>
    </p:spTree>
    <p:extLst>
      <p:ext uri="{BB962C8B-B14F-4D97-AF65-F5344CB8AC3E}">
        <p14:creationId xmlns:p14="http://schemas.microsoft.com/office/powerpoint/2010/main" val="999607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Otsikkodia_moni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143163"/>
            <a:ext cx="3732689" cy="1626750"/>
          </a:xfrm>
        </p:spPr>
        <p:txBody>
          <a:bodyPr anchor="b"/>
          <a:lstStyle>
            <a:lvl1pPr algn="l">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3732689" cy="729000"/>
          </a:xfrm>
        </p:spPr>
        <p:txBody>
          <a:bodyPr>
            <a:noAutofit/>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9" name="Päivämäärän paikkamerkki 3">
            <a:extLst>
              <a:ext uri="{FF2B5EF4-FFF2-40B4-BE49-F238E27FC236}">
                <a16:creationId xmlns:a16="http://schemas.microsoft.com/office/drawing/2014/main" id="{E6645BBE-FEF5-40B5-B94E-FB1CA3F94DB3}"/>
              </a:ext>
            </a:extLst>
          </p:cNvPr>
          <p:cNvSpPr>
            <a:spLocks noGrp="1"/>
          </p:cNvSpPr>
          <p:nvPr>
            <p:ph type="dt" sz="half" idx="10"/>
          </p:nvPr>
        </p:nvSpPr>
        <p:spPr>
          <a:xfrm>
            <a:off x="6873113" y="4849878"/>
            <a:ext cx="1404000" cy="189000"/>
          </a:xfrm>
        </p:spPr>
        <p:txBody>
          <a:bodyPr/>
          <a:lstStyle>
            <a:lvl1pPr>
              <a:defRPr>
                <a:solidFill>
                  <a:schemeClr val="bg1"/>
                </a:solidFill>
              </a:defRPr>
            </a:lvl1pPr>
          </a:lstStyle>
          <a:p>
            <a:pPr defTabSz="685800">
              <a:defRPr/>
            </a:pPr>
            <a:fld id="{D7F63AAA-B86C-48D9-9853-8F6F9DBA9216}" type="datetime1">
              <a:rPr lang="fi-FI" smtClean="0">
                <a:solidFill>
                  <a:prstClr val="white"/>
                </a:solidFill>
              </a:rPr>
              <a:pPr defTabSz="685800">
                <a:defRPr/>
              </a:pPr>
              <a:t>21.5.2026</a:t>
            </a:fld>
            <a:endParaRPr lang="fi-FI" dirty="0">
              <a:solidFill>
                <a:prstClr val="white"/>
              </a:solidFill>
            </a:endParaRPr>
          </a:p>
        </p:txBody>
      </p:sp>
      <p:sp>
        <p:nvSpPr>
          <p:cNvPr id="13" name="Dian numeron paikkamerkki 5">
            <a:extLst>
              <a:ext uri="{FF2B5EF4-FFF2-40B4-BE49-F238E27FC236}">
                <a16:creationId xmlns:a16="http://schemas.microsoft.com/office/drawing/2014/main" id="{F183FAF6-6BBF-4DCF-BCB2-D6CE39073900}"/>
              </a:ext>
            </a:extLst>
          </p:cNvPr>
          <p:cNvSpPr>
            <a:spLocks noGrp="1"/>
          </p:cNvSpPr>
          <p:nvPr>
            <p:ph type="sldNum" sz="quarter" idx="12"/>
          </p:nvPr>
        </p:nvSpPr>
        <p:spPr>
          <a:xfrm>
            <a:off x="8478001" y="4849878"/>
            <a:ext cx="458003" cy="189000"/>
          </a:xfrm>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14" name="Picture Placeholder 12">
            <a:extLst>
              <a:ext uri="{FF2B5EF4-FFF2-40B4-BE49-F238E27FC236}">
                <a16:creationId xmlns:a16="http://schemas.microsoft.com/office/drawing/2014/main" id="{4EE935FB-9105-45D7-ABCF-F25B63E21F4C}"/>
              </a:ext>
              <a:ext uri="{C183D7F6-B498-43B3-948B-1728B52AA6E4}">
                <adec:decorative xmlns:adec="http://schemas.microsoft.com/office/drawing/2017/decorative" val="1"/>
              </a:ext>
            </a:extLst>
          </p:cNvPr>
          <p:cNvSpPr>
            <a:spLocks noGrp="1"/>
          </p:cNvSpPr>
          <p:nvPr>
            <p:ph type="pic" sz="quarter" idx="15"/>
          </p:nvPr>
        </p:nvSpPr>
        <p:spPr>
          <a:xfrm>
            <a:off x="5439265" y="2601162"/>
            <a:ext cx="3720383" cy="255445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2461043 w 4899118"/>
              <a:gd name="connsiteY0" fmla="*/ 0 h 6036365"/>
              <a:gd name="connsiteX1" fmla="*/ 4899118 w 4899118"/>
              <a:gd name="connsiteY1" fmla="*/ 3021496 h 6036365"/>
              <a:gd name="connsiteX2" fmla="*/ 2434539 w 4899118"/>
              <a:gd name="connsiteY2" fmla="*/ 6036365 h 6036365"/>
              <a:gd name="connsiteX3" fmla="*/ 1479781 w 4899118"/>
              <a:gd name="connsiteY3" fmla="*/ 3004931 h 6036365"/>
              <a:gd name="connsiteX4" fmla="*/ 41990 w 4899118"/>
              <a:gd name="connsiteY4" fmla="*/ 3089412 h 6036365"/>
              <a:gd name="connsiteX5" fmla="*/ 2461043 w 4899118"/>
              <a:gd name="connsiteY5" fmla="*/ 0 h 6036365"/>
              <a:gd name="connsiteX0" fmla="*/ 2439777 w 4899118"/>
              <a:gd name="connsiteY0" fmla="*/ 0 h 5930039"/>
              <a:gd name="connsiteX1" fmla="*/ 4899118 w 4899118"/>
              <a:gd name="connsiteY1" fmla="*/ 2915170 h 5930039"/>
              <a:gd name="connsiteX2" fmla="*/ 2434539 w 4899118"/>
              <a:gd name="connsiteY2" fmla="*/ 5930039 h 5930039"/>
              <a:gd name="connsiteX3" fmla="*/ 1479781 w 4899118"/>
              <a:gd name="connsiteY3" fmla="*/ 2898605 h 5930039"/>
              <a:gd name="connsiteX4" fmla="*/ 41990 w 4899118"/>
              <a:gd name="connsiteY4" fmla="*/ 2983086 h 5930039"/>
              <a:gd name="connsiteX5" fmla="*/ 2439777 w 4899118"/>
              <a:gd name="connsiteY5" fmla="*/ 0 h 5930039"/>
              <a:gd name="connsiteX0" fmla="*/ 2397787 w 4857128"/>
              <a:gd name="connsiteY0" fmla="*/ 0 h 5930039"/>
              <a:gd name="connsiteX1" fmla="*/ 4857128 w 4857128"/>
              <a:gd name="connsiteY1" fmla="*/ 2915170 h 5930039"/>
              <a:gd name="connsiteX2" fmla="*/ 2392549 w 4857128"/>
              <a:gd name="connsiteY2" fmla="*/ 5930039 h 5930039"/>
              <a:gd name="connsiteX3" fmla="*/ 1437791 w 4857128"/>
              <a:gd name="connsiteY3" fmla="*/ 2898605 h 5930039"/>
              <a:gd name="connsiteX4" fmla="*/ 0 w 4857128"/>
              <a:gd name="connsiteY4" fmla="*/ 2983086 h 5930039"/>
              <a:gd name="connsiteX5" fmla="*/ 2397787 w 4857128"/>
              <a:gd name="connsiteY5" fmla="*/ 0 h 5930039"/>
              <a:gd name="connsiteX0" fmla="*/ 2397787 w 4857128"/>
              <a:gd name="connsiteY0" fmla="*/ 0 h 5930039"/>
              <a:gd name="connsiteX1" fmla="*/ 4857128 w 4857128"/>
              <a:gd name="connsiteY1" fmla="*/ 2915170 h 5930039"/>
              <a:gd name="connsiteX2" fmla="*/ 2392549 w 4857128"/>
              <a:gd name="connsiteY2" fmla="*/ 5930039 h 5930039"/>
              <a:gd name="connsiteX3" fmla="*/ 821103 w 4857128"/>
              <a:gd name="connsiteY3" fmla="*/ 4344632 h 5930039"/>
              <a:gd name="connsiteX4" fmla="*/ 0 w 4857128"/>
              <a:gd name="connsiteY4" fmla="*/ 2983086 h 5930039"/>
              <a:gd name="connsiteX5" fmla="*/ 2397787 w 4857128"/>
              <a:gd name="connsiteY5" fmla="*/ 0 h 5930039"/>
              <a:gd name="connsiteX0" fmla="*/ 2397787 w 4857128"/>
              <a:gd name="connsiteY0" fmla="*/ 0 h 4345440"/>
              <a:gd name="connsiteX1" fmla="*/ 4857128 w 4857128"/>
              <a:gd name="connsiteY1" fmla="*/ 2915170 h 4345440"/>
              <a:gd name="connsiteX2" fmla="*/ 4455265 w 4857128"/>
              <a:gd name="connsiteY2" fmla="*/ 3293165 h 4345440"/>
              <a:gd name="connsiteX3" fmla="*/ 821103 w 4857128"/>
              <a:gd name="connsiteY3" fmla="*/ 4344632 h 4345440"/>
              <a:gd name="connsiteX4" fmla="*/ 0 w 4857128"/>
              <a:gd name="connsiteY4" fmla="*/ 2983086 h 4345440"/>
              <a:gd name="connsiteX5" fmla="*/ 2397787 w 4857128"/>
              <a:gd name="connsiteY5" fmla="*/ 0 h 4345440"/>
              <a:gd name="connsiteX0" fmla="*/ 2573989 w 5033330"/>
              <a:gd name="connsiteY0" fmla="*/ 0 h 3410843"/>
              <a:gd name="connsiteX1" fmla="*/ 5033330 w 5033330"/>
              <a:gd name="connsiteY1" fmla="*/ 2915170 h 3410843"/>
              <a:gd name="connsiteX2" fmla="*/ 4631467 w 5033330"/>
              <a:gd name="connsiteY2" fmla="*/ 3293165 h 3410843"/>
              <a:gd name="connsiteX3" fmla="*/ 253026 w 5033330"/>
              <a:gd name="connsiteY3" fmla="*/ 3345172 h 3410843"/>
              <a:gd name="connsiteX4" fmla="*/ 176202 w 5033330"/>
              <a:gd name="connsiteY4" fmla="*/ 2983086 h 3410843"/>
              <a:gd name="connsiteX5" fmla="*/ 2573989 w 5033330"/>
              <a:gd name="connsiteY5" fmla="*/ 0 h 3410843"/>
              <a:gd name="connsiteX0" fmla="*/ 2397787 w 4857128"/>
              <a:gd name="connsiteY0" fmla="*/ 0 h 3378465"/>
              <a:gd name="connsiteX1" fmla="*/ 4857128 w 4857128"/>
              <a:gd name="connsiteY1" fmla="*/ 2915170 h 3378465"/>
              <a:gd name="connsiteX2" fmla="*/ 4455265 w 4857128"/>
              <a:gd name="connsiteY2" fmla="*/ 3293165 h 3378465"/>
              <a:gd name="connsiteX3" fmla="*/ 76824 w 4857128"/>
              <a:gd name="connsiteY3" fmla="*/ 3345172 h 3378465"/>
              <a:gd name="connsiteX4" fmla="*/ 0 w 4857128"/>
              <a:gd name="connsiteY4" fmla="*/ 2983086 h 3378465"/>
              <a:gd name="connsiteX5" fmla="*/ 2397787 w 4857128"/>
              <a:gd name="connsiteY5" fmla="*/ 0 h 3378465"/>
              <a:gd name="connsiteX0" fmla="*/ 2397787 w 4857128"/>
              <a:gd name="connsiteY0" fmla="*/ 0 h 3378465"/>
              <a:gd name="connsiteX1" fmla="*/ 4857128 w 4857128"/>
              <a:gd name="connsiteY1" fmla="*/ 2915170 h 3378465"/>
              <a:gd name="connsiteX2" fmla="*/ 4455265 w 4857128"/>
              <a:gd name="connsiteY2" fmla="*/ 3293165 h 3378465"/>
              <a:gd name="connsiteX3" fmla="*/ 268016 w 4857128"/>
              <a:gd name="connsiteY3" fmla="*/ 3345172 h 3378465"/>
              <a:gd name="connsiteX4" fmla="*/ 0 w 4857128"/>
              <a:gd name="connsiteY4" fmla="*/ 2983086 h 3378465"/>
              <a:gd name="connsiteX5" fmla="*/ 2397787 w 4857128"/>
              <a:gd name="connsiteY5" fmla="*/ 0 h 3378465"/>
              <a:gd name="connsiteX0" fmla="*/ 2397787 w 4857128"/>
              <a:gd name="connsiteY0" fmla="*/ 0 h 3367377"/>
              <a:gd name="connsiteX1" fmla="*/ 4857128 w 4857128"/>
              <a:gd name="connsiteY1" fmla="*/ 2915170 h 3367377"/>
              <a:gd name="connsiteX2" fmla="*/ 4455265 w 4857128"/>
              <a:gd name="connsiteY2" fmla="*/ 3293165 h 3367377"/>
              <a:gd name="connsiteX3" fmla="*/ 268016 w 4857128"/>
              <a:gd name="connsiteY3" fmla="*/ 3345172 h 3367377"/>
              <a:gd name="connsiteX4" fmla="*/ 0 w 4857128"/>
              <a:gd name="connsiteY4" fmla="*/ 2983086 h 3367377"/>
              <a:gd name="connsiteX5" fmla="*/ 2397787 w 4857128"/>
              <a:gd name="connsiteY5" fmla="*/ 0 h 3367377"/>
              <a:gd name="connsiteX0" fmla="*/ 2439351 w 4898692"/>
              <a:gd name="connsiteY0" fmla="*/ 0 h 3410843"/>
              <a:gd name="connsiteX1" fmla="*/ 4898692 w 4898692"/>
              <a:gd name="connsiteY1" fmla="*/ 2915170 h 3410843"/>
              <a:gd name="connsiteX2" fmla="*/ 4496829 w 4898692"/>
              <a:gd name="connsiteY2" fmla="*/ 3293165 h 3410843"/>
              <a:gd name="connsiteX3" fmla="*/ 309580 w 4898692"/>
              <a:gd name="connsiteY3" fmla="*/ 3345172 h 3410843"/>
              <a:gd name="connsiteX4" fmla="*/ 0 w 4898692"/>
              <a:gd name="connsiteY4" fmla="*/ 2983086 h 3410843"/>
              <a:gd name="connsiteX5" fmla="*/ 2439351 w 4898692"/>
              <a:gd name="connsiteY5" fmla="*/ 0 h 3410843"/>
              <a:gd name="connsiteX0" fmla="*/ 2439351 w 4898692"/>
              <a:gd name="connsiteY0" fmla="*/ 0 h 3410843"/>
              <a:gd name="connsiteX1" fmla="*/ 4898692 w 4898692"/>
              <a:gd name="connsiteY1" fmla="*/ 2915170 h 3410843"/>
              <a:gd name="connsiteX2" fmla="*/ 4496829 w 4898692"/>
              <a:gd name="connsiteY2" fmla="*/ 3293165 h 3410843"/>
              <a:gd name="connsiteX3" fmla="*/ 309580 w 4898692"/>
              <a:gd name="connsiteY3" fmla="*/ 3345172 h 3410843"/>
              <a:gd name="connsiteX4" fmla="*/ 0 w 4898692"/>
              <a:gd name="connsiteY4" fmla="*/ 2983086 h 3410843"/>
              <a:gd name="connsiteX5" fmla="*/ 2439351 w 4898692"/>
              <a:gd name="connsiteY5" fmla="*/ 0 h 3410843"/>
              <a:gd name="connsiteX0" fmla="*/ 2515090 w 4974431"/>
              <a:gd name="connsiteY0" fmla="*/ 0 h 3346528"/>
              <a:gd name="connsiteX1" fmla="*/ 4974431 w 4974431"/>
              <a:gd name="connsiteY1" fmla="*/ 2915170 h 3346528"/>
              <a:gd name="connsiteX2" fmla="*/ 4572568 w 4974431"/>
              <a:gd name="connsiteY2" fmla="*/ 3293165 h 3346528"/>
              <a:gd name="connsiteX3" fmla="*/ 385319 w 4974431"/>
              <a:gd name="connsiteY3" fmla="*/ 3345172 h 3346528"/>
              <a:gd name="connsiteX4" fmla="*/ 75739 w 4974431"/>
              <a:gd name="connsiteY4" fmla="*/ 2983086 h 3346528"/>
              <a:gd name="connsiteX5" fmla="*/ 2515090 w 4974431"/>
              <a:gd name="connsiteY5" fmla="*/ 0 h 3346528"/>
              <a:gd name="connsiteX0" fmla="*/ 2439351 w 4898692"/>
              <a:gd name="connsiteY0" fmla="*/ 0 h 3385270"/>
              <a:gd name="connsiteX1" fmla="*/ 4898692 w 4898692"/>
              <a:gd name="connsiteY1" fmla="*/ 2915170 h 3385270"/>
              <a:gd name="connsiteX2" fmla="*/ 4496829 w 4898692"/>
              <a:gd name="connsiteY2" fmla="*/ 3293165 h 3385270"/>
              <a:gd name="connsiteX3" fmla="*/ 309580 w 4898692"/>
              <a:gd name="connsiteY3" fmla="*/ 3345172 h 3385270"/>
              <a:gd name="connsiteX4" fmla="*/ 0 w 4898692"/>
              <a:gd name="connsiteY4" fmla="*/ 2983086 h 3385270"/>
              <a:gd name="connsiteX5" fmla="*/ 2439351 w 4898692"/>
              <a:gd name="connsiteY5" fmla="*/ 0 h 3385270"/>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67979"/>
              <a:gd name="connsiteX1" fmla="*/ 4898692 w 4898692"/>
              <a:gd name="connsiteY1" fmla="*/ 2915170 h 3367979"/>
              <a:gd name="connsiteX2" fmla="*/ 4555018 w 4898692"/>
              <a:gd name="connsiteY2" fmla="*/ 3367979 h 3367979"/>
              <a:gd name="connsiteX3" fmla="*/ 309580 w 4898692"/>
              <a:gd name="connsiteY3" fmla="*/ 3345172 h 3367979"/>
              <a:gd name="connsiteX4" fmla="*/ 0 w 4898692"/>
              <a:gd name="connsiteY4" fmla="*/ 2983086 h 3367979"/>
              <a:gd name="connsiteX5" fmla="*/ 2439351 w 4898692"/>
              <a:gd name="connsiteY5" fmla="*/ 0 h 3367979"/>
              <a:gd name="connsiteX0" fmla="*/ 2439351 w 4898692"/>
              <a:gd name="connsiteY0" fmla="*/ 0 h 3371187"/>
              <a:gd name="connsiteX1" fmla="*/ 4898692 w 4898692"/>
              <a:gd name="connsiteY1" fmla="*/ 2915170 h 3371187"/>
              <a:gd name="connsiteX2" fmla="*/ 4555018 w 4898692"/>
              <a:gd name="connsiteY2" fmla="*/ 3367979 h 3371187"/>
              <a:gd name="connsiteX3" fmla="*/ 309580 w 4898692"/>
              <a:gd name="connsiteY3" fmla="*/ 3345172 h 3371187"/>
              <a:gd name="connsiteX4" fmla="*/ 0 w 4898692"/>
              <a:gd name="connsiteY4" fmla="*/ 2983086 h 3371187"/>
              <a:gd name="connsiteX5" fmla="*/ 2439351 w 4898692"/>
              <a:gd name="connsiteY5" fmla="*/ 0 h 3371187"/>
              <a:gd name="connsiteX0" fmla="*/ 2447664 w 4898692"/>
              <a:gd name="connsiteY0" fmla="*/ 0 h 3387812"/>
              <a:gd name="connsiteX1" fmla="*/ 4898692 w 4898692"/>
              <a:gd name="connsiteY1" fmla="*/ 2931795 h 3387812"/>
              <a:gd name="connsiteX2" fmla="*/ 4555018 w 4898692"/>
              <a:gd name="connsiteY2" fmla="*/ 3384604 h 3387812"/>
              <a:gd name="connsiteX3" fmla="*/ 309580 w 4898692"/>
              <a:gd name="connsiteY3" fmla="*/ 3361797 h 3387812"/>
              <a:gd name="connsiteX4" fmla="*/ 0 w 4898692"/>
              <a:gd name="connsiteY4" fmla="*/ 2999711 h 3387812"/>
              <a:gd name="connsiteX5" fmla="*/ 2447664 w 4898692"/>
              <a:gd name="connsiteY5" fmla="*/ 0 h 3387812"/>
              <a:gd name="connsiteX0" fmla="*/ 2447664 w 4873754"/>
              <a:gd name="connsiteY0" fmla="*/ 0 h 3387812"/>
              <a:gd name="connsiteX1" fmla="*/ 4873754 w 4873754"/>
              <a:gd name="connsiteY1" fmla="*/ 2948420 h 3387812"/>
              <a:gd name="connsiteX2" fmla="*/ 4555018 w 4873754"/>
              <a:gd name="connsiteY2" fmla="*/ 3384604 h 3387812"/>
              <a:gd name="connsiteX3" fmla="*/ 309580 w 4873754"/>
              <a:gd name="connsiteY3" fmla="*/ 3361797 h 3387812"/>
              <a:gd name="connsiteX4" fmla="*/ 0 w 4873754"/>
              <a:gd name="connsiteY4" fmla="*/ 2999711 h 3387812"/>
              <a:gd name="connsiteX5" fmla="*/ 2447664 w 4873754"/>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5073259"/>
              <a:gd name="connsiteY0" fmla="*/ 0 h 3387812"/>
              <a:gd name="connsiteX1" fmla="*/ 5073259 w 5073259"/>
              <a:gd name="connsiteY1" fmla="*/ 3149588 h 3387812"/>
              <a:gd name="connsiteX2" fmla="*/ 4555018 w 5073259"/>
              <a:gd name="connsiteY2" fmla="*/ 3384604 h 3387812"/>
              <a:gd name="connsiteX3" fmla="*/ 309580 w 5073259"/>
              <a:gd name="connsiteY3" fmla="*/ 3361797 h 3387812"/>
              <a:gd name="connsiteX4" fmla="*/ 0 w 5073259"/>
              <a:gd name="connsiteY4" fmla="*/ 2999711 h 3387812"/>
              <a:gd name="connsiteX5" fmla="*/ 2447664 w 5073259"/>
              <a:gd name="connsiteY5" fmla="*/ 0 h 3387812"/>
              <a:gd name="connsiteX0" fmla="*/ 2447664 w 5140234"/>
              <a:gd name="connsiteY0" fmla="*/ 0 h 3361797"/>
              <a:gd name="connsiteX1" fmla="*/ 5073259 w 5140234"/>
              <a:gd name="connsiteY1" fmla="*/ 3149588 h 3361797"/>
              <a:gd name="connsiteX2" fmla="*/ 5140234 w 5140234"/>
              <a:gd name="connsiteY2" fmla="*/ 3357172 h 3361797"/>
              <a:gd name="connsiteX3" fmla="*/ 309580 w 5140234"/>
              <a:gd name="connsiteY3" fmla="*/ 3361797 h 3361797"/>
              <a:gd name="connsiteX4" fmla="*/ 0 w 5140234"/>
              <a:gd name="connsiteY4" fmla="*/ 2999711 h 3361797"/>
              <a:gd name="connsiteX5" fmla="*/ 2447664 w 5140234"/>
              <a:gd name="connsiteY5" fmla="*/ 0 h 3361797"/>
              <a:gd name="connsiteX0" fmla="*/ 2447664 w 5112802"/>
              <a:gd name="connsiteY0" fmla="*/ 0 h 3366316"/>
              <a:gd name="connsiteX1" fmla="*/ 5073259 w 5112802"/>
              <a:gd name="connsiteY1" fmla="*/ 3149588 h 3366316"/>
              <a:gd name="connsiteX2" fmla="*/ 5112802 w 5112802"/>
              <a:gd name="connsiteY2" fmla="*/ 3366316 h 3366316"/>
              <a:gd name="connsiteX3" fmla="*/ 309580 w 5112802"/>
              <a:gd name="connsiteY3" fmla="*/ 3361797 h 3366316"/>
              <a:gd name="connsiteX4" fmla="*/ 0 w 5112802"/>
              <a:gd name="connsiteY4" fmla="*/ 2999711 h 3366316"/>
              <a:gd name="connsiteX5" fmla="*/ 2447664 w 5112802"/>
              <a:gd name="connsiteY5" fmla="*/ 0 h 3366316"/>
              <a:gd name="connsiteX0" fmla="*/ 2447664 w 5112802"/>
              <a:gd name="connsiteY0" fmla="*/ 0 h 3366316"/>
              <a:gd name="connsiteX1" fmla="*/ 5073259 w 5112802"/>
              <a:gd name="connsiteY1" fmla="*/ 3149588 h 3366316"/>
              <a:gd name="connsiteX2" fmla="*/ 5112802 w 5112802"/>
              <a:gd name="connsiteY2" fmla="*/ 3366316 h 3366316"/>
              <a:gd name="connsiteX3" fmla="*/ 309580 w 5112802"/>
              <a:gd name="connsiteY3" fmla="*/ 3361797 h 3366316"/>
              <a:gd name="connsiteX4" fmla="*/ 0 w 5112802"/>
              <a:gd name="connsiteY4" fmla="*/ 2999711 h 3366316"/>
              <a:gd name="connsiteX5" fmla="*/ 2447664 w 51128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85764 w 5150902"/>
              <a:gd name="connsiteY0" fmla="*/ 0 h 3366316"/>
              <a:gd name="connsiteX1" fmla="*/ 5111359 w 5150902"/>
              <a:gd name="connsiteY1" fmla="*/ 31495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24059 w 5150902"/>
              <a:gd name="connsiteY1" fmla="*/ 31622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30409 w 5150902"/>
              <a:gd name="connsiteY1" fmla="*/ 31749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30409 w 5150902"/>
              <a:gd name="connsiteY1" fmla="*/ 31749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79414 w 5150902"/>
              <a:gd name="connsiteY0" fmla="*/ 0 h 3372666"/>
              <a:gd name="connsiteX1" fmla="*/ 5130409 w 5150902"/>
              <a:gd name="connsiteY1" fmla="*/ 3181338 h 3372666"/>
              <a:gd name="connsiteX2" fmla="*/ 5150902 w 5150902"/>
              <a:gd name="connsiteY2" fmla="*/ 3372666 h 3372666"/>
              <a:gd name="connsiteX3" fmla="*/ 347680 w 5150902"/>
              <a:gd name="connsiteY3" fmla="*/ 3368147 h 3372666"/>
              <a:gd name="connsiteX4" fmla="*/ 0 w 5150902"/>
              <a:gd name="connsiteY4" fmla="*/ 3018761 h 3372666"/>
              <a:gd name="connsiteX5" fmla="*/ 2479414 w 5150902"/>
              <a:gd name="connsiteY5" fmla="*/ 0 h 3372666"/>
              <a:gd name="connsiteX0" fmla="*/ 2479414 w 5150902"/>
              <a:gd name="connsiteY0" fmla="*/ 0 h 3378657"/>
              <a:gd name="connsiteX1" fmla="*/ 5130409 w 5150902"/>
              <a:gd name="connsiteY1" fmla="*/ 3181338 h 3378657"/>
              <a:gd name="connsiteX2" fmla="*/ 5150902 w 5150902"/>
              <a:gd name="connsiteY2" fmla="*/ 3372666 h 3378657"/>
              <a:gd name="connsiteX3" fmla="*/ 347680 w 5150902"/>
              <a:gd name="connsiteY3" fmla="*/ 3378657 h 3378657"/>
              <a:gd name="connsiteX4" fmla="*/ 0 w 5150902"/>
              <a:gd name="connsiteY4" fmla="*/ 3018761 h 3378657"/>
              <a:gd name="connsiteX5" fmla="*/ 2479414 w 5150902"/>
              <a:gd name="connsiteY5" fmla="*/ 0 h 3378657"/>
              <a:gd name="connsiteX0" fmla="*/ 2479414 w 5150902"/>
              <a:gd name="connsiteY0" fmla="*/ 0 h 3378657"/>
              <a:gd name="connsiteX1" fmla="*/ 5130409 w 5150902"/>
              <a:gd name="connsiteY1" fmla="*/ 3181338 h 3378657"/>
              <a:gd name="connsiteX2" fmla="*/ 5150902 w 5150902"/>
              <a:gd name="connsiteY2" fmla="*/ 3372666 h 3378657"/>
              <a:gd name="connsiteX3" fmla="*/ 347680 w 5150902"/>
              <a:gd name="connsiteY3" fmla="*/ 3378657 h 3378657"/>
              <a:gd name="connsiteX4" fmla="*/ 0 w 5150902"/>
              <a:gd name="connsiteY4" fmla="*/ 3018761 h 3378657"/>
              <a:gd name="connsiteX5" fmla="*/ 2479414 w 5150902"/>
              <a:gd name="connsiteY5" fmla="*/ 0 h 3378657"/>
              <a:gd name="connsiteX0" fmla="*/ 2479414 w 5150902"/>
              <a:gd name="connsiteY0" fmla="*/ 0 h 3378657"/>
              <a:gd name="connsiteX1" fmla="*/ 5130409 w 5150902"/>
              <a:gd name="connsiteY1" fmla="*/ 3181338 h 3378657"/>
              <a:gd name="connsiteX2" fmla="*/ 5150902 w 5150902"/>
              <a:gd name="connsiteY2" fmla="*/ 3372666 h 3378657"/>
              <a:gd name="connsiteX3" fmla="*/ 316149 w 5150902"/>
              <a:gd name="connsiteY3" fmla="*/ 3378657 h 3378657"/>
              <a:gd name="connsiteX4" fmla="*/ 0 w 5150902"/>
              <a:gd name="connsiteY4" fmla="*/ 3018761 h 3378657"/>
              <a:gd name="connsiteX5" fmla="*/ 2479414 w 5150902"/>
              <a:gd name="connsiteY5" fmla="*/ 0 h 3378657"/>
              <a:gd name="connsiteX0" fmla="*/ 2479414 w 5130409"/>
              <a:gd name="connsiteY0" fmla="*/ 0 h 3378657"/>
              <a:gd name="connsiteX1" fmla="*/ 5130409 w 5130409"/>
              <a:gd name="connsiteY1" fmla="*/ 3181338 h 3378657"/>
              <a:gd name="connsiteX2" fmla="*/ 4951205 w 5130409"/>
              <a:gd name="connsiteY2" fmla="*/ 3372666 h 3378657"/>
              <a:gd name="connsiteX3" fmla="*/ 316149 w 5130409"/>
              <a:gd name="connsiteY3" fmla="*/ 3378657 h 3378657"/>
              <a:gd name="connsiteX4" fmla="*/ 0 w 5130409"/>
              <a:gd name="connsiteY4" fmla="*/ 3018761 h 3378657"/>
              <a:gd name="connsiteX5" fmla="*/ 2479414 w 5130409"/>
              <a:gd name="connsiteY5" fmla="*/ 0 h 3378657"/>
              <a:gd name="connsiteX0" fmla="*/ 2479414 w 5130409"/>
              <a:gd name="connsiteY0" fmla="*/ 0 h 3393686"/>
              <a:gd name="connsiteX1" fmla="*/ 5130409 w 5130409"/>
              <a:gd name="connsiteY1" fmla="*/ 3181338 h 3393686"/>
              <a:gd name="connsiteX2" fmla="*/ 4951205 w 5130409"/>
              <a:gd name="connsiteY2" fmla="*/ 3393686 h 3393686"/>
              <a:gd name="connsiteX3" fmla="*/ 316149 w 5130409"/>
              <a:gd name="connsiteY3" fmla="*/ 3378657 h 3393686"/>
              <a:gd name="connsiteX4" fmla="*/ 0 w 5130409"/>
              <a:gd name="connsiteY4" fmla="*/ 3018761 h 3393686"/>
              <a:gd name="connsiteX5" fmla="*/ 2479414 w 5130409"/>
              <a:gd name="connsiteY5" fmla="*/ 0 h 3393686"/>
              <a:gd name="connsiteX0" fmla="*/ 2479414 w 5130409"/>
              <a:gd name="connsiteY0" fmla="*/ 0 h 3393686"/>
              <a:gd name="connsiteX1" fmla="*/ 5130409 w 5130409"/>
              <a:gd name="connsiteY1" fmla="*/ 3181338 h 3393686"/>
              <a:gd name="connsiteX2" fmla="*/ 4951205 w 5130409"/>
              <a:gd name="connsiteY2" fmla="*/ 3393686 h 3393686"/>
              <a:gd name="connsiteX3" fmla="*/ 326660 w 5130409"/>
              <a:gd name="connsiteY3" fmla="*/ 3378657 h 3393686"/>
              <a:gd name="connsiteX4" fmla="*/ 0 w 5130409"/>
              <a:gd name="connsiteY4" fmla="*/ 3018761 h 3393686"/>
              <a:gd name="connsiteX5" fmla="*/ 2479414 w 5130409"/>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326660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326660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4762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412736"/>
              <a:gd name="connsiteX1" fmla="*/ 4983265 w 4983265"/>
              <a:gd name="connsiteY1" fmla="*/ 3011202 h 3412736"/>
              <a:gd name="connsiteX2" fmla="*/ 4951205 w 4983265"/>
              <a:gd name="connsiteY2" fmla="*/ 3412736 h 3412736"/>
              <a:gd name="connsiteX3" fmla="*/ 298376 w 4983265"/>
              <a:gd name="connsiteY3" fmla="*/ 3408550 h 3412736"/>
              <a:gd name="connsiteX4" fmla="*/ 0 w 4983265"/>
              <a:gd name="connsiteY4" fmla="*/ 3037811 h 3412736"/>
              <a:gd name="connsiteX5" fmla="*/ 2479414 w 4983265"/>
              <a:gd name="connsiteY5" fmla="*/ 0 h 3412736"/>
              <a:gd name="connsiteX0" fmla="*/ 2488939 w 4992790"/>
              <a:gd name="connsiteY0" fmla="*/ 0 h 3412736"/>
              <a:gd name="connsiteX1" fmla="*/ 4992790 w 4992790"/>
              <a:gd name="connsiteY1" fmla="*/ 3011202 h 3412736"/>
              <a:gd name="connsiteX2" fmla="*/ 4960730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11202 h 3412736"/>
              <a:gd name="connsiteX2" fmla="*/ 4960730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11202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507989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507989 w 4992790"/>
              <a:gd name="connsiteY5" fmla="*/ 0 h 3412736"/>
              <a:gd name="connsiteX0" fmla="*/ 2498464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98464 w 49927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56861 h 3412736"/>
              <a:gd name="connsiteX5" fmla="*/ 2473064 w 4967390"/>
              <a:gd name="connsiteY5" fmla="*/ 0 h 3412736"/>
              <a:gd name="connsiteX0" fmla="*/ 2460364 w 4954690"/>
              <a:gd name="connsiteY0" fmla="*/ 0 h 3412736"/>
              <a:gd name="connsiteX1" fmla="*/ 4954690 w 4954690"/>
              <a:gd name="connsiteY1" fmla="*/ 3058827 h 3412736"/>
              <a:gd name="connsiteX2" fmla="*/ 4932155 w 4954690"/>
              <a:gd name="connsiteY2" fmla="*/ 3412736 h 3412736"/>
              <a:gd name="connsiteX3" fmla="*/ 269801 w 4954690"/>
              <a:gd name="connsiteY3" fmla="*/ 3408550 h 3412736"/>
              <a:gd name="connsiteX4" fmla="*/ 0 w 4954690"/>
              <a:gd name="connsiteY4" fmla="*/ 3069561 h 3412736"/>
              <a:gd name="connsiteX5" fmla="*/ 2460364 w 49546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30155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4900"/>
              <a:gd name="connsiteX1" fmla="*/ 4967390 w 4967390"/>
              <a:gd name="connsiteY1" fmla="*/ 3058827 h 3414900"/>
              <a:gd name="connsiteX2" fmla="*/ 4944855 w 4967390"/>
              <a:gd name="connsiteY2" fmla="*/ 3412736 h 3414900"/>
              <a:gd name="connsiteX3" fmla="*/ 339651 w 4967390"/>
              <a:gd name="connsiteY3" fmla="*/ 3414900 h 3414900"/>
              <a:gd name="connsiteX4" fmla="*/ 0 w 4967390"/>
              <a:gd name="connsiteY4" fmla="*/ 3063211 h 3414900"/>
              <a:gd name="connsiteX5" fmla="*/ 2473064 w 4967390"/>
              <a:gd name="connsiteY5" fmla="*/ 0 h 3414900"/>
              <a:gd name="connsiteX0" fmla="*/ 2473064 w 4967390"/>
              <a:gd name="connsiteY0" fmla="*/ 0 h 3414900"/>
              <a:gd name="connsiteX1" fmla="*/ 4967390 w 4967390"/>
              <a:gd name="connsiteY1" fmla="*/ 3058827 h 3414900"/>
              <a:gd name="connsiteX2" fmla="*/ 4944855 w 4967390"/>
              <a:gd name="connsiteY2" fmla="*/ 3412736 h 3414900"/>
              <a:gd name="connsiteX3" fmla="*/ 326951 w 4967390"/>
              <a:gd name="connsiteY3" fmla="*/ 3414900 h 3414900"/>
              <a:gd name="connsiteX4" fmla="*/ 0 w 4967390"/>
              <a:gd name="connsiteY4" fmla="*/ 3063211 h 3414900"/>
              <a:gd name="connsiteX5" fmla="*/ 2473064 w 4967390"/>
              <a:gd name="connsiteY5" fmla="*/ 0 h 3414900"/>
              <a:gd name="connsiteX0" fmla="*/ 2447664 w 4941990"/>
              <a:gd name="connsiteY0" fmla="*/ 0 h 3414900"/>
              <a:gd name="connsiteX1" fmla="*/ 4941990 w 4941990"/>
              <a:gd name="connsiteY1" fmla="*/ 3058827 h 3414900"/>
              <a:gd name="connsiteX2" fmla="*/ 4919455 w 4941990"/>
              <a:gd name="connsiteY2" fmla="*/ 3412736 h 3414900"/>
              <a:gd name="connsiteX3" fmla="*/ 301551 w 4941990"/>
              <a:gd name="connsiteY3" fmla="*/ 3414900 h 3414900"/>
              <a:gd name="connsiteX4" fmla="*/ 0 w 4941990"/>
              <a:gd name="connsiteY4" fmla="*/ 3037811 h 3414900"/>
              <a:gd name="connsiteX5" fmla="*/ 2447664 w 4941990"/>
              <a:gd name="connsiteY5" fmla="*/ 0 h 3414900"/>
              <a:gd name="connsiteX0" fmla="*/ 2463294 w 4957620"/>
              <a:gd name="connsiteY0" fmla="*/ 0 h 3414900"/>
              <a:gd name="connsiteX1" fmla="*/ 4957620 w 4957620"/>
              <a:gd name="connsiteY1" fmla="*/ 3058827 h 3414900"/>
              <a:gd name="connsiteX2" fmla="*/ 4935085 w 4957620"/>
              <a:gd name="connsiteY2" fmla="*/ 3412736 h 3414900"/>
              <a:gd name="connsiteX3" fmla="*/ 317181 w 4957620"/>
              <a:gd name="connsiteY3" fmla="*/ 3414900 h 3414900"/>
              <a:gd name="connsiteX4" fmla="*/ 0 w 4957620"/>
              <a:gd name="connsiteY4" fmla="*/ 3053442 h 3414900"/>
              <a:gd name="connsiteX5" fmla="*/ 2463294 w 4957620"/>
              <a:gd name="connsiteY5" fmla="*/ 0 h 3414900"/>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297643 w 4957620"/>
              <a:gd name="connsiteY3" fmla="*/ 3395362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297643 w 4957620"/>
              <a:gd name="connsiteY3" fmla="*/ 3395362 h 3412736"/>
              <a:gd name="connsiteX4" fmla="*/ 0 w 4957620"/>
              <a:gd name="connsiteY4" fmla="*/ 3053442 h 3412736"/>
              <a:gd name="connsiteX5" fmla="*/ 2463294 w 4957620"/>
              <a:gd name="connsiteY5" fmla="*/ 0 h 3412736"/>
              <a:gd name="connsiteX0" fmla="*/ 2467201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7201 w 4961527"/>
              <a:gd name="connsiteY5" fmla="*/ 0 h 3412736"/>
              <a:gd name="connsiteX0" fmla="*/ 2467201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7201 w 4961527"/>
              <a:gd name="connsiteY5" fmla="*/ 0 h 3412736"/>
              <a:gd name="connsiteX0" fmla="*/ 2463294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3294 w 4961527"/>
              <a:gd name="connsiteY5" fmla="*/ 0 h 3412736"/>
              <a:gd name="connsiteX0" fmla="*/ 2463294 w 4953711"/>
              <a:gd name="connsiteY0" fmla="*/ 0 h 3412736"/>
              <a:gd name="connsiteX1" fmla="*/ 4953711 w 4953711"/>
              <a:gd name="connsiteY1" fmla="*/ 3062735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63294 w 4953711"/>
              <a:gd name="connsiteY0" fmla="*/ 0 h 3412736"/>
              <a:gd name="connsiteX1" fmla="*/ 4953711 w 4953711"/>
              <a:gd name="connsiteY1" fmla="*/ 3062735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63294 w 4953711"/>
              <a:gd name="connsiteY0" fmla="*/ 0 h 3412736"/>
              <a:gd name="connsiteX1" fmla="*/ 4953711 w 4953711"/>
              <a:gd name="connsiteY1" fmla="*/ 3066643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56496 w 4953711"/>
              <a:gd name="connsiteY0" fmla="*/ 0 h 3412736"/>
              <a:gd name="connsiteX1" fmla="*/ 4953711 w 4953711"/>
              <a:gd name="connsiteY1" fmla="*/ 3066643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56496 w 4953711"/>
              <a:gd name="connsiteY5" fmla="*/ 0 h 3412736"/>
              <a:gd name="connsiteX0" fmla="*/ 2459895 w 4953711"/>
              <a:gd name="connsiteY0" fmla="*/ 0 h 3402538"/>
              <a:gd name="connsiteX1" fmla="*/ 4953711 w 4953711"/>
              <a:gd name="connsiteY1" fmla="*/ 3056445 h 3402538"/>
              <a:gd name="connsiteX2" fmla="*/ 4938992 w 4953711"/>
              <a:gd name="connsiteY2" fmla="*/ 3402538 h 3402538"/>
              <a:gd name="connsiteX3" fmla="*/ 301550 w 4953711"/>
              <a:gd name="connsiteY3" fmla="*/ 3385164 h 3402538"/>
              <a:gd name="connsiteX4" fmla="*/ 0 w 4953711"/>
              <a:gd name="connsiteY4" fmla="*/ 3043244 h 3402538"/>
              <a:gd name="connsiteX5" fmla="*/ 2459895 w 4953711"/>
              <a:gd name="connsiteY5" fmla="*/ 0 h 3402538"/>
              <a:gd name="connsiteX0" fmla="*/ 2456496 w 4953711"/>
              <a:gd name="connsiteY0" fmla="*/ 0 h 3405937"/>
              <a:gd name="connsiteX1" fmla="*/ 4953711 w 4953711"/>
              <a:gd name="connsiteY1" fmla="*/ 3059844 h 3405937"/>
              <a:gd name="connsiteX2" fmla="*/ 4938992 w 4953711"/>
              <a:gd name="connsiteY2" fmla="*/ 3405937 h 3405937"/>
              <a:gd name="connsiteX3" fmla="*/ 301550 w 4953711"/>
              <a:gd name="connsiteY3" fmla="*/ 3388563 h 3405937"/>
              <a:gd name="connsiteX4" fmla="*/ 0 w 4953711"/>
              <a:gd name="connsiteY4" fmla="*/ 3046643 h 3405937"/>
              <a:gd name="connsiteX5" fmla="*/ 2456496 w 4953711"/>
              <a:gd name="connsiteY5" fmla="*/ 0 h 3405937"/>
              <a:gd name="connsiteX0" fmla="*/ 2456496 w 4957110"/>
              <a:gd name="connsiteY0" fmla="*/ 0 h 3405937"/>
              <a:gd name="connsiteX1" fmla="*/ 4957110 w 4957110"/>
              <a:gd name="connsiteY1" fmla="*/ 3073441 h 3405937"/>
              <a:gd name="connsiteX2" fmla="*/ 4938992 w 4957110"/>
              <a:gd name="connsiteY2" fmla="*/ 3405937 h 3405937"/>
              <a:gd name="connsiteX3" fmla="*/ 301550 w 4957110"/>
              <a:gd name="connsiteY3" fmla="*/ 3388563 h 3405937"/>
              <a:gd name="connsiteX4" fmla="*/ 0 w 4957110"/>
              <a:gd name="connsiteY4" fmla="*/ 3046643 h 3405937"/>
              <a:gd name="connsiteX5" fmla="*/ 2456496 w 4957110"/>
              <a:gd name="connsiteY5" fmla="*/ 0 h 3405937"/>
              <a:gd name="connsiteX0" fmla="*/ 2456496 w 4970707"/>
              <a:gd name="connsiteY0" fmla="*/ 0 h 3405937"/>
              <a:gd name="connsiteX1" fmla="*/ 4970707 w 4970707"/>
              <a:gd name="connsiteY1" fmla="*/ 3097236 h 3405937"/>
              <a:gd name="connsiteX2" fmla="*/ 4938992 w 4970707"/>
              <a:gd name="connsiteY2" fmla="*/ 3405937 h 3405937"/>
              <a:gd name="connsiteX3" fmla="*/ 301550 w 4970707"/>
              <a:gd name="connsiteY3" fmla="*/ 3388563 h 3405937"/>
              <a:gd name="connsiteX4" fmla="*/ 0 w 4970707"/>
              <a:gd name="connsiteY4" fmla="*/ 3046643 h 3405937"/>
              <a:gd name="connsiteX5" fmla="*/ 2456496 w 4970707"/>
              <a:gd name="connsiteY5" fmla="*/ 0 h 3405937"/>
              <a:gd name="connsiteX0" fmla="*/ 2456496 w 4960510"/>
              <a:gd name="connsiteY0" fmla="*/ 0 h 3405937"/>
              <a:gd name="connsiteX1" fmla="*/ 4960510 w 4960510"/>
              <a:gd name="connsiteY1" fmla="*/ 3093836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0510" h="3405937">
                <a:moveTo>
                  <a:pt x="2456496" y="0"/>
                </a:moveTo>
                <a:lnTo>
                  <a:pt x="4960510" y="3090437"/>
                </a:lnTo>
                <a:lnTo>
                  <a:pt x="4938992" y="3405937"/>
                </a:lnTo>
                <a:lnTo>
                  <a:pt x="301550" y="3388563"/>
                </a:lnTo>
                <a:cubicBezTo>
                  <a:pt x="39509" y="3097040"/>
                  <a:pt x="158594" y="3239386"/>
                  <a:pt x="0" y="3046643"/>
                </a:cubicBezTo>
                <a:lnTo>
                  <a:pt x="2456496" y="0"/>
                </a:ln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5" name="Picture Placeholder 12">
            <a:extLst>
              <a:ext uri="{FF2B5EF4-FFF2-40B4-BE49-F238E27FC236}">
                <a16:creationId xmlns:a16="http://schemas.microsoft.com/office/drawing/2014/main" id="{35454845-0AE2-4B30-87A5-3C83AAC223F3}"/>
              </a:ext>
              <a:ext uri="{C183D7F6-B498-43B3-948B-1728B52AA6E4}">
                <adec:decorative xmlns:adec="http://schemas.microsoft.com/office/drawing/2017/decorative" val="1"/>
              </a:ext>
            </a:extLst>
          </p:cNvPr>
          <p:cNvSpPr>
            <a:spLocks noGrp="1"/>
          </p:cNvSpPr>
          <p:nvPr>
            <p:ph type="pic" sz="quarter" idx="13"/>
          </p:nvPr>
        </p:nvSpPr>
        <p:spPr>
          <a:xfrm>
            <a:off x="4669437" y="312591"/>
            <a:ext cx="2566621" cy="451874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582395 w 3419337"/>
              <a:gd name="connsiteY4" fmla="*/ 665188 h 6036365"/>
              <a:gd name="connsiteX5" fmla="*/ 981262 w 3419337"/>
              <a:gd name="connsiteY5" fmla="*/ 0 h 6036365"/>
              <a:gd name="connsiteX0" fmla="*/ 981262 w 3419337"/>
              <a:gd name="connsiteY0" fmla="*/ 2 h 6036367"/>
              <a:gd name="connsiteX1" fmla="*/ 3419337 w 3419337"/>
              <a:gd name="connsiteY1" fmla="*/ 3021498 h 6036367"/>
              <a:gd name="connsiteX2" fmla="*/ 954758 w 3419337"/>
              <a:gd name="connsiteY2" fmla="*/ 6036367 h 6036367"/>
              <a:gd name="connsiteX3" fmla="*/ 0 w 3419337"/>
              <a:gd name="connsiteY3" fmla="*/ 3004933 h 6036367"/>
              <a:gd name="connsiteX4" fmla="*/ 981262 w 3419337"/>
              <a:gd name="connsiteY4" fmla="*/ 2 h 6036367"/>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3 w 3419338"/>
              <a:gd name="connsiteY0" fmla="*/ 0 h 6036365"/>
              <a:gd name="connsiteX1" fmla="*/ 3419338 w 3419338"/>
              <a:gd name="connsiteY1" fmla="*/ 3021496 h 6036365"/>
              <a:gd name="connsiteX2" fmla="*/ 954759 w 3419338"/>
              <a:gd name="connsiteY2" fmla="*/ 6036365 h 6036365"/>
              <a:gd name="connsiteX3" fmla="*/ 1 w 3419338"/>
              <a:gd name="connsiteY3" fmla="*/ 3004931 h 6036365"/>
              <a:gd name="connsiteX4" fmla="*/ 981263 w 3419338"/>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2634 w 3420709"/>
              <a:gd name="connsiteY0" fmla="*/ 0 h 6036365"/>
              <a:gd name="connsiteX1" fmla="*/ 3420709 w 3420709"/>
              <a:gd name="connsiteY1" fmla="*/ 3021496 h 6036365"/>
              <a:gd name="connsiteX2" fmla="*/ 956130 w 3420709"/>
              <a:gd name="connsiteY2" fmla="*/ 6036365 h 6036365"/>
              <a:gd name="connsiteX3" fmla="*/ 1372 w 3420709"/>
              <a:gd name="connsiteY3" fmla="*/ 3004931 h 6036365"/>
              <a:gd name="connsiteX4" fmla="*/ 982634 w 3420709"/>
              <a:gd name="connsiteY4" fmla="*/ 0 h 6036365"/>
              <a:gd name="connsiteX0" fmla="*/ 981266 w 3419341"/>
              <a:gd name="connsiteY0" fmla="*/ 0 h 6036365"/>
              <a:gd name="connsiteX1" fmla="*/ 3419341 w 3419341"/>
              <a:gd name="connsiteY1" fmla="*/ 3021496 h 6036365"/>
              <a:gd name="connsiteX2" fmla="*/ 954762 w 3419341"/>
              <a:gd name="connsiteY2" fmla="*/ 6036365 h 6036365"/>
              <a:gd name="connsiteX3" fmla="*/ 4 w 3419341"/>
              <a:gd name="connsiteY3" fmla="*/ 3004931 h 6036365"/>
              <a:gd name="connsiteX4" fmla="*/ 981266 w 3419341"/>
              <a:gd name="connsiteY4" fmla="*/ 0 h 6036365"/>
              <a:gd name="connsiteX0" fmla="*/ 981374 w 3419449"/>
              <a:gd name="connsiteY0" fmla="*/ 0 h 6069415"/>
              <a:gd name="connsiteX1" fmla="*/ 3419449 w 3419449"/>
              <a:gd name="connsiteY1" fmla="*/ 3021496 h 6069415"/>
              <a:gd name="connsiteX2" fmla="*/ 938344 w 3419449"/>
              <a:gd name="connsiteY2" fmla="*/ 6069415 h 6069415"/>
              <a:gd name="connsiteX3" fmla="*/ 112 w 3419449"/>
              <a:gd name="connsiteY3" fmla="*/ 3004931 h 6069415"/>
              <a:gd name="connsiteX4" fmla="*/ 981374 w 3419449"/>
              <a:gd name="connsiteY4" fmla="*/ 0 h 6069415"/>
              <a:gd name="connsiteX0" fmla="*/ 981374 w 3419449"/>
              <a:gd name="connsiteY0" fmla="*/ 0 h 6052890"/>
              <a:gd name="connsiteX1" fmla="*/ 3419449 w 3419449"/>
              <a:gd name="connsiteY1" fmla="*/ 3021496 h 6052890"/>
              <a:gd name="connsiteX2" fmla="*/ 938344 w 3419449"/>
              <a:gd name="connsiteY2" fmla="*/ 6052890 h 6052890"/>
              <a:gd name="connsiteX3" fmla="*/ 112 w 3419449"/>
              <a:gd name="connsiteY3" fmla="*/ 3004931 h 6052890"/>
              <a:gd name="connsiteX4" fmla="*/ 981374 w 3419449"/>
              <a:gd name="connsiteY4" fmla="*/ 0 h 6052890"/>
              <a:gd name="connsiteX0" fmla="*/ 981400 w 3419475"/>
              <a:gd name="connsiteY0" fmla="*/ 0 h 6052890"/>
              <a:gd name="connsiteX1" fmla="*/ 3419475 w 3419475"/>
              <a:gd name="connsiteY1" fmla="*/ 3021496 h 6052890"/>
              <a:gd name="connsiteX2" fmla="*/ 938370 w 3419475"/>
              <a:gd name="connsiteY2" fmla="*/ 6052890 h 6052890"/>
              <a:gd name="connsiteX3" fmla="*/ 138 w 3419475"/>
              <a:gd name="connsiteY3" fmla="*/ 3004931 h 6052890"/>
              <a:gd name="connsiteX4" fmla="*/ 981400 w 3419475"/>
              <a:gd name="connsiteY4" fmla="*/ 0 h 6052890"/>
              <a:gd name="connsiteX0" fmla="*/ 981401 w 3419476"/>
              <a:gd name="connsiteY0" fmla="*/ 0 h 6052890"/>
              <a:gd name="connsiteX1" fmla="*/ 3419476 w 3419476"/>
              <a:gd name="connsiteY1" fmla="*/ 3021496 h 6052890"/>
              <a:gd name="connsiteX2" fmla="*/ 938371 w 3419476"/>
              <a:gd name="connsiteY2" fmla="*/ 6052890 h 6052890"/>
              <a:gd name="connsiteX3" fmla="*/ 139 w 3419476"/>
              <a:gd name="connsiteY3" fmla="*/ 3004931 h 6052890"/>
              <a:gd name="connsiteX4" fmla="*/ 981401 w 3419476"/>
              <a:gd name="connsiteY4" fmla="*/ 0 h 6052890"/>
              <a:gd name="connsiteX0" fmla="*/ 981401 w 3419476"/>
              <a:gd name="connsiteY0" fmla="*/ 0 h 6052890"/>
              <a:gd name="connsiteX1" fmla="*/ 3419476 w 3419476"/>
              <a:gd name="connsiteY1" fmla="*/ 3021496 h 6052890"/>
              <a:gd name="connsiteX2" fmla="*/ 938371 w 3419476"/>
              <a:gd name="connsiteY2" fmla="*/ 6052890 h 6052890"/>
              <a:gd name="connsiteX3" fmla="*/ 139 w 3419476"/>
              <a:gd name="connsiteY3" fmla="*/ 3004931 h 6052890"/>
              <a:gd name="connsiteX4" fmla="*/ 981401 w 3419476"/>
              <a:gd name="connsiteY4" fmla="*/ 0 h 6052890"/>
              <a:gd name="connsiteX0" fmla="*/ 981401 w 3400426"/>
              <a:gd name="connsiteY0" fmla="*/ 0 h 6052890"/>
              <a:gd name="connsiteX1" fmla="*/ 3400426 w 3400426"/>
              <a:gd name="connsiteY1" fmla="*/ 3002446 h 6052890"/>
              <a:gd name="connsiteX2" fmla="*/ 938371 w 3400426"/>
              <a:gd name="connsiteY2" fmla="*/ 6052890 h 6052890"/>
              <a:gd name="connsiteX3" fmla="*/ 139 w 3400426"/>
              <a:gd name="connsiteY3" fmla="*/ 3004931 h 6052890"/>
              <a:gd name="connsiteX4" fmla="*/ 981401 w 3400426"/>
              <a:gd name="connsiteY4" fmla="*/ 0 h 6052890"/>
              <a:gd name="connsiteX0" fmla="*/ 981401 w 3390901"/>
              <a:gd name="connsiteY0" fmla="*/ 0 h 6052890"/>
              <a:gd name="connsiteX1" fmla="*/ 3390901 w 3390901"/>
              <a:gd name="connsiteY1" fmla="*/ 2992921 h 6052890"/>
              <a:gd name="connsiteX2" fmla="*/ 938371 w 3390901"/>
              <a:gd name="connsiteY2" fmla="*/ 6052890 h 6052890"/>
              <a:gd name="connsiteX3" fmla="*/ 139 w 3390901"/>
              <a:gd name="connsiteY3" fmla="*/ 3004931 h 6052890"/>
              <a:gd name="connsiteX4" fmla="*/ 981401 w 3390901"/>
              <a:gd name="connsiteY4" fmla="*/ 0 h 6052890"/>
              <a:gd name="connsiteX0" fmla="*/ 981401 w 3390901"/>
              <a:gd name="connsiteY0" fmla="*/ 0 h 6052890"/>
              <a:gd name="connsiteX1" fmla="*/ 3390901 w 3390901"/>
              <a:gd name="connsiteY1" fmla="*/ 2992921 h 6052890"/>
              <a:gd name="connsiteX2" fmla="*/ 938371 w 3390901"/>
              <a:gd name="connsiteY2" fmla="*/ 6052890 h 6052890"/>
              <a:gd name="connsiteX3" fmla="*/ 139 w 3390901"/>
              <a:gd name="connsiteY3" fmla="*/ 3004931 h 6052890"/>
              <a:gd name="connsiteX4" fmla="*/ 981401 w 3390901"/>
              <a:gd name="connsiteY4" fmla="*/ 0 h 6052890"/>
              <a:gd name="connsiteX0" fmla="*/ 981778 w 3391278"/>
              <a:gd name="connsiteY0" fmla="*/ 0 h 6033840"/>
              <a:gd name="connsiteX1" fmla="*/ 3391278 w 3391278"/>
              <a:gd name="connsiteY1" fmla="*/ 2992921 h 6033840"/>
              <a:gd name="connsiteX2" fmla="*/ 919698 w 3391278"/>
              <a:gd name="connsiteY2" fmla="*/ 6033840 h 6033840"/>
              <a:gd name="connsiteX3" fmla="*/ 516 w 3391278"/>
              <a:gd name="connsiteY3" fmla="*/ 3004931 h 6033840"/>
              <a:gd name="connsiteX4" fmla="*/ 981778 w 3391278"/>
              <a:gd name="connsiteY4" fmla="*/ 0 h 6033840"/>
              <a:gd name="connsiteX0" fmla="*/ 981778 w 3391278"/>
              <a:gd name="connsiteY0" fmla="*/ 0 h 6052890"/>
              <a:gd name="connsiteX1" fmla="*/ 3391278 w 3391278"/>
              <a:gd name="connsiteY1" fmla="*/ 2992921 h 6052890"/>
              <a:gd name="connsiteX2" fmla="*/ 919698 w 3391278"/>
              <a:gd name="connsiteY2" fmla="*/ 6052890 h 6052890"/>
              <a:gd name="connsiteX3" fmla="*/ 516 w 3391278"/>
              <a:gd name="connsiteY3" fmla="*/ 3004931 h 6052890"/>
              <a:gd name="connsiteX4" fmla="*/ 981778 w 3391278"/>
              <a:gd name="connsiteY4" fmla="*/ 0 h 6052890"/>
              <a:gd name="connsiteX0" fmla="*/ 981778 w 3391278"/>
              <a:gd name="connsiteY0" fmla="*/ 0 h 6052890"/>
              <a:gd name="connsiteX1" fmla="*/ 3391278 w 3391278"/>
              <a:gd name="connsiteY1" fmla="*/ 2992921 h 6052890"/>
              <a:gd name="connsiteX2" fmla="*/ 919698 w 3391278"/>
              <a:gd name="connsiteY2" fmla="*/ 6052890 h 6052890"/>
              <a:gd name="connsiteX3" fmla="*/ 516 w 3391278"/>
              <a:gd name="connsiteY3" fmla="*/ 3004931 h 6052890"/>
              <a:gd name="connsiteX4" fmla="*/ 981778 w 3391278"/>
              <a:gd name="connsiteY4" fmla="*/ 0 h 6052890"/>
              <a:gd name="connsiteX0" fmla="*/ 981778 w 3400803"/>
              <a:gd name="connsiteY0" fmla="*/ 0 h 6052890"/>
              <a:gd name="connsiteX1" fmla="*/ 3400803 w 3400803"/>
              <a:gd name="connsiteY1" fmla="*/ 3011971 h 6052890"/>
              <a:gd name="connsiteX2" fmla="*/ 919698 w 3400803"/>
              <a:gd name="connsiteY2" fmla="*/ 6052890 h 6052890"/>
              <a:gd name="connsiteX3" fmla="*/ 516 w 3400803"/>
              <a:gd name="connsiteY3" fmla="*/ 3004931 h 6052890"/>
              <a:gd name="connsiteX4" fmla="*/ 981778 w 3400803"/>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46690"/>
              <a:gd name="connsiteX1" fmla="*/ 3410328 w 3410328"/>
              <a:gd name="connsiteY1" fmla="*/ 2986721 h 6046690"/>
              <a:gd name="connsiteX2" fmla="*/ 919698 w 3410328"/>
              <a:gd name="connsiteY2" fmla="*/ 6046690 h 6046690"/>
              <a:gd name="connsiteX3" fmla="*/ 516 w 3410328"/>
              <a:gd name="connsiteY3" fmla="*/ 2998731 h 6046690"/>
              <a:gd name="connsiteX4" fmla="*/ 981778 w 3410328"/>
              <a:gd name="connsiteY4" fmla="*/ 0 h 6046690"/>
              <a:gd name="connsiteX0" fmla="*/ 981778 w 3410328"/>
              <a:gd name="connsiteY0" fmla="*/ 0 h 6040491"/>
              <a:gd name="connsiteX1" fmla="*/ 3410328 w 3410328"/>
              <a:gd name="connsiteY1" fmla="*/ 2980522 h 6040491"/>
              <a:gd name="connsiteX2" fmla="*/ 919698 w 3410328"/>
              <a:gd name="connsiteY2" fmla="*/ 6040491 h 6040491"/>
              <a:gd name="connsiteX3" fmla="*/ 516 w 3410328"/>
              <a:gd name="connsiteY3" fmla="*/ 2992532 h 6040491"/>
              <a:gd name="connsiteX4" fmla="*/ 981778 w 3410328"/>
              <a:gd name="connsiteY4" fmla="*/ 0 h 6040491"/>
              <a:gd name="connsiteX0" fmla="*/ 978633 w 3410283"/>
              <a:gd name="connsiteY0" fmla="*/ 0 h 6040491"/>
              <a:gd name="connsiteX1" fmla="*/ 3410283 w 3410283"/>
              <a:gd name="connsiteY1" fmla="*/ 2980522 h 6040491"/>
              <a:gd name="connsiteX2" fmla="*/ 919653 w 3410283"/>
              <a:gd name="connsiteY2" fmla="*/ 6040491 h 6040491"/>
              <a:gd name="connsiteX3" fmla="*/ 471 w 3410283"/>
              <a:gd name="connsiteY3" fmla="*/ 2992532 h 6040491"/>
              <a:gd name="connsiteX4" fmla="*/ 978633 w 3410283"/>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394785"/>
              <a:gd name="connsiteY0" fmla="*/ 0 h 6040491"/>
              <a:gd name="connsiteX1" fmla="*/ 3394785 w 3394785"/>
              <a:gd name="connsiteY1" fmla="*/ 2977422 h 6040491"/>
              <a:gd name="connsiteX2" fmla="*/ 919653 w 3394785"/>
              <a:gd name="connsiteY2" fmla="*/ 6040491 h 6040491"/>
              <a:gd name="connsiteX3" fmla="*/ 471 w 3394785"/>
              <a:gd name="connsiteY3" fmla="*/ 2992532 h 6040491"/>
              <a:gd name="connsiteX4" fmla="*/ 978633 w 3394785"/>
              <a:gd name="connsiteY4" fmla="*/ 0 h 6040491"/>
              <a:gd name="connsiteX0" fmla="*/ 978580 w 3394732"/>
              <a:gd name="connsiteY0" fmla="*/ 0 h 6024992"/>
              <a:gd name="connsiteX1" fmla="*/ 3394732 w 3394732"/>
              <a:gd name="connsiteY1" fmla="*/ 2977422 h 6024992"/>
              <a:gd name="connsiteX2" fmla="*/ 922699 w 3394732"/>
              <a:gd name="connsiteY2" fmla="*/ 6024992 h 6024992"/>
              <a:gd name="connsiteX3" fmla="*/ 418 w 3394732"/>
              <a:gd name="connsiteY3" fmla="*/ 2992532 h 6024992"/>
              <a:gd name="connsiteX4" fmla="*/ 978580 w 3394732"/>
              <a:gd name="connsiteY4" fmla="*/ 0 h 6024992"/>
              <a:gd name="connsiteX0" fmla="*/ 978281 w 3394433"/>
              <a:gd name="connsiteY0" fmla="*/ 0 h 6003294"/>
              <a:gd name="connsiteX1" fmla="*/ 3394433 w 3394433"/>
              <a:gd name="connsiteY1" fmla="*/ 2977422 h 6003294"/>
              <a:gd name="connsiteX2" fmla="*/ 947197 w 3394433"/>
              <a:gd name="connsiteY2" fmla="*/ 6003294 h 6003294"/>
              <a:gd name="connsiteX3" fmla="*/ 119 w 3394433"/>
              <a:gd name="connsiteY3" fmla="*/ 2992532 h 6003294"/>
              <a:gd name="connsiteX4" fmla="*/ 978281 w 3394433"/>
              <a:gd name="connsiteY4" fmla="*/ 0 h 6003294"/>
              <a:gd name="connsiteX0" fmla="*/ 978368 w 3394520"/>
              <a:gd name="connsiteY0" fmla="*/ 0 h 6024991"/>
              <a:gd name="connsiteX1" fmla="*/ 3394520 w 3394520"/>
              <a:gd name="connsiteY1" fmla="*/ 2977422 h 6024991"/>
              <a:gd name="connsiteX2" fmla="*/ 937985 w 3394520"/>
              <a:gd name="connsiteY2" fmla="*/ 6024991 h 6024991"/>
              <a:gd name="connsiteX3" fmla="*/ 206 w 3394520"/>
              <a:gd name="connsiteY3" fmla="*/ 2992532 h 6024991"/>
              <a:gd name="connsiteX4" fmla="*/ 978368 w 3394520"/>
              <a:gd name="connsiteY4" fmla="*/ 0 h 6024991"/>
              <a:gd name="connsiteX0" fmla="*/ 978404 w 3394556"/>
              <a:gd name="connsiteY0" fmla="*/ 0 h 6018792"/>
              <a:gd name="connsiteX1" fmla="*/ 3394556 w 3394556"/>
              <a:gd name="connsiteY1" fmla="*/ 2977422 h 6018792"/>
              <a:gd name="connsiteX2" fmla="*/ 934921 w 3394556"/>
              <a:gd name="connsiteY2" fmla="*/ 6018792 h 6018792"/>
              <a:gd name="connsiteX3" fmla="*/ 242 w 3394556"/>
              <a:gd name="connsiteY3" fmla="*/ 2992532 h 6018792"/>
              <a:gd name="connsiteX4" fmla="*/ 978404 w 3394556"/>
              <a:gd name="connsiteY4" fmla="*/ 0 h 6018792"/>
              <a:gd name="connsiteX0" fmla="*/ 978404 w 3394556"/>
              <a:gd name="connsiteY0" fmla="*/ 0 h 6018792"/>
              <a:gd name="connsiteX1" fmla="*/ 3394556 w 3394556"/>
              <a:gd name="connsiteY1" fmla="*/ 2977422 h 6018792"/>
              <a:gd name="connsiteX2" fmla="*/ 934921 w 3394556"/>
              <a:gd name="connsiteY2" fmla="*/ 6018792 h 6018792"/>
              <a:gd name="connsiteX3" fmla="*/ 242 w 3394556"/>
              <a:gd name="connsiteY3" fmla="*/ 2992532 h 6018792"/>
              <a:gd name="connsiteX4" fmla="*/ 978404 w 3394556"/>
              <a:gd name="connsiteY4" fmla="*/ 0 h 6018792"/>
              <a:gd name="connsiteX0" fmla="*/ 978404 w 3394556"/>
              <a:gd name="connsiteY0" fmla="*/ 0 h 6024991"/>
              <a:gd name="connsiteX1" fmla="*/ 3394556 w 3394556"/>
              <a:gd name="connsiteY1" fmla="*/ 2977422 h 6024991"/>
              <a:gd name="connsiteX2" fmla="*/ 934921 w 3394556"/>
              <a:gd name="connsiteY2" fmla="*/ 6024991 h 6024991"/>
              <a:gd name="connsiteX3" fmla="*/ 242 w 3394556"/>
              <a:gd name="connsiteY3" fmla="*/ 2992532 h 6024991"/>
              <a:gd name="connsiteX4" fmla="*/ 978404 w 3394556"/>
              <a:gd name="connsiteY4" fmla="*/ 0 h 6024991"/>
              <a:gd name="connsiteX0" fmla="*/ 985144 w 3401296"/>
              <a:gd name="connsiteY0" fmla="*/ 0 h 6024991"/>
              <a:gd name="connsiteX1" fmla="*/ 3401296 w 3401296"/>
              <a:gd name="connsiteY1" fmla="*/ 2977422 h 6024991"/>
              <a:gd name="connsiteX2" fmla="*/ 941661 w 3401296"/>
              <a:gd name="connsiteY2" fmla="*/ 6024991 h 6024991"/>
              <a:gd name="connsiteX3" fmla="*/ 6982 w 3401296"/>
              <a:gd name="connsiteY3" fmla="*/ 2992532 h 6024991"/>
              <a:gd name="connsiteX4" fmla="*/ 985144 w 3401296"/>
              <a:gd name="connsiteY4" fmla="*/ 0 h 6024991"/>
              <a:gd name="connsiteX0" fmla="*/ 985144 w 3401296"/>
              <a:gd name="connsiteY0" fmla="*/ 0 h 6024991"/>
              <a:gd name="connsiteX1" fmla="*/ 3401296 w 3401296"/>
              <a:gd name="connsiteY1" fmla="*/ 2977422 h 6024991"/>
              <a:gd name="connsiteX2" fmla="*/ 941661 w 3401296"/>
              <a:gd name="connsiteY2" fmla="*/ 6024991 h 6024991"/>
              <a:gd name="connsiteX3" fmla="*/ 6982 w 3401296"/>
              <a:gd name="connsiteY3" fmla="*/ 2992532 h 6024991"/>
              <a:gd name="connsiteX4" fmla="*/ 985144 w 3401296"/>
              <a:gd name="connsiteY4" fmla="*/ 0 h 6024991"/>
              <a:gd name="connsiteX0" fmla="*/ 983725 w 3399877"/>
              <a:gd name="connsiteY0" fmla="*/ 0 h 6024991"/>
              <a:gd name="connsiteX1" fmla="*/ 3399877 w 3399877"/>
              <a:gd name="connsiteY1" fmla="*/ 2977422 h 6024991"/>
              <a:gd name="connsiteX2" fmla="*/ 940242 w 3399877"/>
              <a:gd name="connsiteY2" fmla="*/ 6024991 h 6024991"/>
              <a:gd name="connsiteX3" fmla="*/ 5563 w 3399877"/>
              <a:gd name="connsiteY3" fmla="*/ 2992532 h 6024991"/>
              <a:gd name="connsiteX4" fmla="*/ 983725 w 3399877"/>
              <a:gd name="connsiteY4" fmla="*/ 0 h 6024991"/>
              <a:gd name="connsiteX0" fmla="*/ 981221 w 3397373"/>
              <a:gd name="connsiteY0" fmla="*/ 0 h 6024991"/>
              <a:gd name="connsiteX1" fmla="*/ 3397373 w 3397373"/>
              <a:gd name="connsiteY1" fmla="*/ 2977422 h 6024991"/>
              <a:gd name="connsiteX2" fmla="*/ 937738 w 3397373"/>
              <a:gd name="connsiteY2" fmla="*/ 6024991 h 6024991"/>
              <a:gd name="connsiteX3" fmla="*/ 3059 w 3397373"/>
              <a:gd name="connsiteY3" fmla="*/ 2992532 h 6024991"/>
              <a:gd name="connsiteX4" fmla="*/ 981221 w 3397373"/>
              <a:gd name="connsiteY4" fmla="*/ 0 h 6024991"/>
              <a:gd name="connsiteX0" fmla="*/ 971826 w 3387978"/>
              <a:gd name="connsiteY0" fmla="*/ 0 h 6024991"/>
              <a:gd name="connsiteX1" fmla="*/ 3387978 w 3387978"/>
              <a:gd name="connsiteY1" fmla="*/ 2977422 h 6024991"/>
              <a:gd name="connsiteX2" fmla="*/ 928343 w 3387978"/>
              <a:gd name="connsiteY2" fmla="*/ 6024991 h 6024991"/>
              <a:gd name="connsiteX3" fmla="*/ 3189 w 3387978"/>
              <a:gd name="connsiteY3" fmla="*/ 2992532 h 6024991"/>
              <a:gd name="connsiteX4" fmla="*/ 971826 w 3387978"/>
              <a:gd name="connsiteY4" fmla="*/ 0 h 6024991"/>
              <a:gd name="connsiteX0" fmla="*/ 971826 w 3387978"/>
              <a:gd name="connsiteY0" fmla="*/ 0 h 6024991"/>
              <a:gd name="connsiteX1" fmla="*/ 3387978 w 3387978"/>
              <a:gd name="connsiteY1" fmla="*/ 2977422 h 6024991"/>
              <a:gd name="connsiteX2" fmla="*/ 928343 w 3387978"/>
              <a:gd name="connsiteY2" fmla="*/ 6024991 h 6024991"/>
              <a:gd name="connsiteX3" fmla="*/ 3189 w 3387978"/>
              <a:gd name="connsiteY3" fmla="*/ 2992532 h 6024991"/>
              <a:gd name="connsiteX4" fmla="*/ 971826 w 3387978"/>
              <a:gd name="connsiteY4" fmla="*/ 0 h 6024991"/>
              <a:gd name="connsiteX0" fmla="*/ 974956 w 3391108"/>
              <a:gd name="connsiteY0" fmla="*/ 0 h 6024991"/>
              <a:gd name="connsiteX1" fmla="*/ 3391108 w 3391108"/>
              <a:gd name="connsiteY1" fmla="*/ 2977422 h 6024991"/>
              <a:gd name="connsiteX2" fmla="*/ 931473 w 3391108"/>
              <a:gd name="connsiteY2" fmla="*/ 6024991 h 6024991"/>
              <a:gd name="connsiteX3" fmla="*/ 3144 w 3391108"/>
              <a:gd name="connsiteY3" fmla="*/ 2995707 h 6024991"/>
              <a:gd name="connsiteX4" fmla="*/ 974956 w 3391108"/>
              <a:gd name="connsiteY4" fmla="*/ 0 h 6024991"/>
              <a:gd name="connsiteX0" fmla="*/ 975674 w 3391826"/>
              <a:gd name="connsiteY0" fmla="*/ 0 h 6024991"/>
              <a:gd name="connsiteX1" fmla="*/ 3391826 w 3391826"/>
              <a:gd name="connsiteY1" fmla="*/ 2977422 h 6024991"/>
              <a:gd name="connsiteX2" fmla="*/ 932191 w 3391826"/>
              <a:gd name="connsiteY2" fmla="*/ 6024991 h 6024991"/>
              <a:gd name="connsiteX3" fmla="*/ 3862 w 3391826"/>
              <a:gd name="connsiteY3" fmla="*/ 2995707 h 6024991"/>
              <a:gd name="connsiteX4" fmla="*/ 975674 w 3391826"/>
              <a:gd name="connsiteY4" fmla="*/ 0 h 6024991"/>
              <a:gd name="connsiteX0" fmla="*/ 973936 w 3390088"/>
              <a:gd name="connsiteY0" fmla="*/ 0 h 6024991"/>
              <a:gd name="connsiteX1" fmla="*/ 3390088 w 3390088"/>
              <a:gd name="connsiteY1" fmla="*/ 2977422 h 6024991"/>
              <a:gd name="connsiteX2" fmla="*/ 930453 w 3390088"/>
              <a:gd name="connsiteY2" fmla="*/ 6024991 h 6024991"/>
              <a:gd name="connsiteX3" fmla="*/ 2124 w 3390088"/>
              <a:gd name="connsiteY3" fmla="*/ 2995707 h 6024991"/>
              <a:gd name="connsiteX4" fmla="*/ 973936 w 3390088"/>
              <a:gd name="connsiteY4" fmla="*/ 0 h 6024991"/>
              <a:gd name="connsiteX0" fmla="*/ 974325 w 3390477"/>
              <a:gd name="connsiteY0" fmla="*/ 0 h 6024991"/>
              <a:gd name="connsiteX1" fmla="*/ 3390477 w 3390477"/>
              <a:gd name="connsiteY1" fmla="*/ 2977422 h 6024991"/>
              <a:gd name="connsiteX2" fmla="*/ 930842 w 3390477"/>
              <a:gd name="connsiteY2" fmla="*/ 6024991 h 6024991"/>
              <a:gd name="connsiteX3" fmla="*/ 2513 w 3390477"/>
              <a:gd name="connsiteY3" fmla="*/ 2995707 h 6024991"/>
              <a:gd name="connsiteX4" fmla="*/ 974325 w 3390477"/>
              <a:gd name="connsiteY4" fmla="*/ 0 h 6024991"/>
              <a:gd name="connsiteX0" fmla="*/ 974140 w 3390292"/>
              <a:gd name="connsiteY0" fmla="*/ 0 h 6024991"/>
              <a:gd name="connsiteX1" fmla="*/ 3390292 w 3390292"/>
              <a:gd name="connsiteY1" fmla="*/ 2977422 h 6024991"/>
              <a:gd name="connsiteX2" fmla="*/ 930657 w 3390292"/>
              <a:gd name="connsiteY2" fmla="*/ 6024991 h 6024991"/>
              <a:gd name="connsiteX3" fmla="*/ 2328 w 3390292"/>
              <a:gd name="connsiteY3" fmla="*/ 2995707 h 6024991"/>
              <a:gd name="connsiteX4" fmla="*/ 974140 w 3390292"/>
              <a:gd name="connsiteY4" fmla="*/ 0 h 6024991"/>
              <a:gd name="connsiteX0" fmla="*/ 973818 w 3389970"/>
              <a:gd name="connsiteY0" fmla="*/ 0 h 6024991"/>
              <a:gd name="connsiteX1" fmla="*/ 3389970 w 3389970"/>
              <a:gd name="connsiteY1" fmla="*/ 2977422 h 6024991"/>
              <a:gd name="connsiteX2" fmla="*/ 930335 w 3389970"/>
              <a:gd name="connsiteY2" fmla="*/ 6024991 h 6024991"/>
              <a:gd name="connsiteX3" fmla="*/ 2006 w 3389970"/>
              <a:gd name="connsiteY3" fmla="*/ 2995707 h 6024991"/>
              <a:gd name="connsiteX4" fmla="*/ 973818 w 3389970"/>
              <a:gd name="connsiteY4" fmla="*/ 0 h 6024991"/>
              <a:gd name="connsiteX0" fmla="*/ 975905 w 3392057"/>
              <a:gd name="connsiteY0" fmla="*/ 0 h 6024991"/>
              <a:gd name="connsiteX1" fmla="*/ 3392057 w 3392057"/>
              <a:gd name="connsiteY1" fmla="*/ 2977422 h 6024991"/>
              <a:gd name="connsiteX2" fmla="*/ 932422 w 3392057"/>
              <a:gd name="connsiteY2" fmla="*/ 6024991 h 6024991"/>
              <a:gd name="connsiteX3" fmla="*/ 4093 w 3392057"/>
              <a:gd name="connsiteY3" fmla="*/ 2995707 h 6024991"/>
              <a:gd name="connsiteX4" fmla="*/ 975905 w 3392057"/>
              <a:gd name="connsiteY4" fmla="*/ 0 h 6024991"/>
              <a:gd name="connsiteX0" fmla="*/ 975905 w 3392057"/>
              <a:gd name="connsiteY0" fmla="*/ 0 h 6024991"/>
              <a:gd name="connsiteX1" fmla="*/ 3392057 w 3392057"/>
              <a:gd name="connsiteY1" fmla="*/ 2977422 h 6024991"/>
              <a:gd name="connsiteX2" fmla="*/ 932422 w 3392057"/>
              <a:gd name="connsiteY2" fmla="*/ 6024991 h 6024991"/>
              <a:gd name="connsiteX3" fmla="*/ 4093 w 3392057"/>
              <a:gd name="connsiteY3" fmla="*/ 2995707 h 6024991"/>
              <a:gd name="connsiteX4" fmla="*/ 975905 w 3392057"/>
              <a:gd name="connsiteY4" fmla="*/ 0 h 6024991"/>
              <a:gd name="connsiteX0" fmla="*/ 979988 w 3396140"/>
              <a:gd name="connsiteY0" fmla="*/ 0 h 6024991"/>
              <a:gd name="connsiteX1" fmla="*/ 3396140 w 3396140"/>
              <a:gd name="connsiteY1" fmla="*/ 2977422 h 6024991"/>
              <a:gd name="connsiteX2" fmla="*/ 936505 w 3396140"/>
              <a:gd name="connsiteY2" fmla="*/ 6024991 h 6024991"/>
              <a:gd name="connsiteX3" fmla="*/ 8176 w 3396140"/>
              <a:gd name="connsiteY3" fmla="*/ 2995707 h 6024991"/>
              <a:gd name="connsiteX4" fmla="*/ 979988 w 3396140"/>
              <a:gd name="connsiteY4" fmla="*/ 0 h 6024991"/>
              <a:gd name="connsiteX0" fmla="*/ 973574 w 3389726"/>
              <a:gd name="connsiteY0" fmla="*/ 0 h 6024991"/>
              <a:gd name="connsiteX1" fmla="*/ 3389726 w 3389726"/>
              <a:gd name="connsiteY1" fmla="*/ 2977422 h 6024991"/>
              <a:gd name="connsiteX2" fmla="*/ 930091 w 3389726"/>
              <a:gd name="connsiteY2" fmla="*/ 6024991 h 6024991"/>
              <a:gd name="connsiteX3" fmla="*/ 1762 w 3389726"/>
              <a:gd name="connsiteY3" fmla="*/ 2995707 h 6024991"/>
              <a:gd name="connsiteX4" fmla="*/ 973574 w 3389726"/>
              <a:gd name="connsiteY4" fmla="*/ 0 h 6024991"/>
              <a:gd name="connsiteX0" fmla="*/ 971848 w 3388000"/>
              <a:gd name="connsiteY0" fmla="*/ 0 h 6024991"/>
              <a:gd name="connsiteX1" fmla="*/ 3388000 w 3388000"/>
              <a:gd name="connsiteY1" fmla="*/ 2977422 h 6024991"/>
              <a:gd name="connsiteX2" fmla="*/ 928365 w 3388000"/>
              <a:gd name="connsiteY2" fmla="*/ 6024991 h 6024991"/>
              <a:gd name="connsiteX3" fmla="*/ 36 w 3388000"/>
              <a:gd name="connsiteY3" fmla="*/ 2995707 h 6024991"/>
              <a:gd name="connsiteX4" fmla="*/ 971848 w 3388000"/>
              <a:gd name="connsiteY4" fmla="*/ 0 h 6024991"/>
              <a:gd name="connsiteX0" fmla="*/ 974540 w 3390692"/>
              <a:gd name="connsiteY0" fmla="*/ 0 h 6024991"/>
              <a:gd name="connsiteX1" fmla="*/ 3390692 w 3390692"/>
              <a:gd name="connsiteY1" fmla="*/ 2977422 h 6024991"/>
              <a:gd name="connsiteX2" fmla="*/ 931057 w 3390692"/>
              <a:gd name="connsiteY2" fmla="*/ 6024991 h 6024991"/>
              <a:gd name="connsiteX3" fmla="*/ 2728 w 3390692"/>
              <a:gd name="connsiteY3" fmla="*/ 2995707 h 6024991"/>
              <a:gd name="connsiteX4" fmla="*/ 974540 w 3390692"/>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1017115 w 3433267"/>
              <a:gd name="connsiteY0" fmla="*/ 0 h 6024991"/>
              <a:gd name="connsiteX1" fmla="*/ 3433267 w 3433267"/>
              <a:gd name="connsiteY1" fmla="*/ 2977422 h 6024991"/>
              <a:gd name="connsiteX2" fmla="*/ 973632 w 3433267"/>
              <a:gd name="connsiteY2" fmla="*/ 6024991 h 6024991"/>
              <a:gd name="connsiteX3" fmla="*/ 45303 w 3433267"/>
              <a:gd name="connsiteY3" fmla="*/ 2995707 h 6024991"/>
              <a:gd name="connsiteX4" fmla="*/ 1017115 w 3433267"/>
              <a:gd name="connsiteY4" fmla="*/ 0 h 6024991"/>
              <a:gd name="connsiteX0" fmla="*/ 974060 w 3390212"/>
              <a:gd name="connsiteY0" fmla="*/ 0 h 6024991"/>
              <a:gd name="connsiteX1" fmla="*/ 3390212 w 3390212"/>
              <a:gd name="connsiteY1" fmla="*/ 2977422 h 6024991"/>
              <a:gd name="connsiteX2" fmla="*/ 930577 w 3390212"/>
              <a:gd name="connsiteY2" fmla="*/ 6024991 h 6024991"/>
              <a:gd name="connsiteX3" fmla="*/ 2248 w 3390212"/>
              <a:gd name="connsiteY3" fmla="*/ 2995707 h 6024991"/>
              <a:gd name="connsiteX4" fmla="*/ 974060 w 3390212"/>
              <a:gd name="connsiteY4" fmla="*/ 0 h 6024991"/>
              <a:gd name="connsiteX0" fmla="*/ 971895 w 3388047"/>
              <a:gd name="connsiteY0" fmla="*/ 0 h 6024991"/>
              <a:gd name="connsiteX1" fmla="*/ 3388047 w 3388047"/>
              <a:gd name="connsiteY1" fmla="*/ 2977422 h 6024991"/>
              <a:gd name="connsiteX2" fmla="*/ 928412 w 3388047"/>
              <a:gd name="connsiteY2" fmla="*/ 6024991 h 6024991"/>
              <a:gd name="connsiteX3" fmla="*/ 83 w 3388047"/>
              <a:gd name="connsiteY3" fmla="*/ 2995707 h 6024991"/>
              <a:gd name="connsiteX4" fmla="*/ 971895 w 3388047"/>
              <a:gd name="connsiteY4" fmla="*/ 0 h 6024991"/>
              <a:gd name="connsiteX0" fmla="*/ 971848 w 3388000"/>
              <a:gd name="connsiteY0" fmla="*/ 0 h 6024991"/>
              <a:gd name="connsiteX1" fmla="*/ 3388000 w 3388000"/>
              <a:gd name="connsiteY1" fmla="*/ 2977422 h 6024991"/>
              <a:gd name="connsiteX2" fmla="*/ 928365 w 3388000"/>
              <a:gd name="connsiteY2" fmla="*/ 6024991 h 6024991"/>
              <a:gd name="connsiteX3" fmla="*/ 36 w 3388000"/>
              <a:gd name="connsiteY3" fmla="*/ 2995707 h 6024991"/>
              <a:gd name="connsiteX4" fmla="*/ 971848 w 3388000"/>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3106 w 3389258"/>
              <a:gd name="connsiteY0" fmla="*/ 0 h 6024991"/>
              <a:gd name="connsiteX1" fmla="*/ 3389258 w 3389258"/>
              <a:gd name="connsiteY1" fmla="*/ 2977422 h 6024991"/>
              <a:gd name="connsiteX2" fmla="*/ 929623 w 3389258"/>
              <a:gd name="connsiteY2" fmla="*/ 6024991 h 6024991"/>
              <a:gd name="connsiteX3" fmla="*/ 1294 w 3389258"/>
              <a:gd name="connsiteY3" fmla="*/ 2995707 h 6024991"/>
              <a:gd name="connsiteX4" fmla="*/ 973106 w 3389258"/>
              <a:gd name="connsiteY4" fmla="*/ 0 h 6024991"/>
              <a:gd name="connsiteX0" fmla="*/ 971819 w 3387971"/>
              <a:gd name="connsiteY0" fmla="*/ 0 h 6024991"/>
              <a:gd name="connsiteX1" fmla="*/ 3387971 w 3387971"/>
              <a:gd name="connsiteY1" fmla="*/ 2977422 h 6024991"/>
              <a:gd name="connsiteX2" fmla="*/ 928336 w 3387971"/>
              <a:gd name="connsiteY2" fmla="*/ 6024991 h 6024991"/>
              <a:gd name="connsiteX3" fmla="*/ 7 w 3387971"/>
              <a:gd name="connsiteY3" fmla="*/ 2995707 h 6024991"/>
              <a:gd name="connsiteX4" fmla="*/ 971819 w 3387971"/>
              <a:gd name="connsiteY4" fmla="*/ 0 h 6024991"/>
              <a:gd name="connsiteX0" fmla="*/ 972150 w 3388302"/>
              <a:gd name="connsiteY0" fmla="*/ 0 h 6024991"/>
              <a:gd name="connsiteX1" fmla="*/ 3388302 w 3388302"/>
              <a:gd name="connsiteY1" fmla="*/ 2977422 h 6024991"/>
              <a:gd name="connsiteX2" fmla="*/ 928667 w 3388302"/>
              <a:gd name="connsiteY2" fmla="*/ 6024991 h 6024991"/>
              <a:gd name="connsiteX3" fmla="*/ 338 w 3388302"/>
              <a:gd name="connsiteY3" fmla="*/ 2995707 h 6024991"/>
              <a:gd name="connsiteX4" fmla="*/ 972150 w 3388302"/>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1953 w 3388105"/>
              <a:gd name="connsiteY0" fmla="*/ 0 h 6024991"/>
              <a:gd name="connsiteX1" fmla="*/ 3388105 w 3388105"/>
              <a:gd name="connsiteY1" fmla="*/ 2977422 h 6024991"/>
              <a:gd name="connsiteX2" fmla="*/ 928470 w 3388105"/>
              <a:gd name="connsiteY2" fmla="*/ 6024991 h 6024991"/>
              <a:gd name="connsiteX3" fmla="*/ 141 w 3388105"/>
              <a:gd name="connsiteY3" fmla="*/ 2995707 h 6024991"/>
              <a:gd name="connsiteX4" fmla="*/ 971953 w 3388105"/>
              <a:gd name="connsiteY4" fmla="*/ 0 h 6024991"/>
              <a:gd name="connsiteX0" fmla="*/ 972115 w 3388267"/>
              <a:gd name="connsiteY0" fmla="*/ 0 h 6024991"/>
              <a:gd name="connsiteX1" fmla="*/ 3388267 w 3388267"/>
              <a:gd name="connsiteY1" fmla="*/ 2977422 h 6024991"/>
              <a:gd name="connsiteX2" fmla="*/ 928632 w 3388267"/>
              <a:gd name="connsiteY2" fmla="*/ 6024991 h 6024991"/>
              <a:gd name="connsiteX3" fmla="*/ 303 w 3388267"/>
              <a:gd name="connsiteY3" fmla="*/ 2995707 h 6024991"/>
              <a:gd name="connsiteX4" fmla="*/ 972115 w 3388267"/>
              <a:gd name="connsiteY4" fmla="*/ 0 h 6024991"/>
              <a:gd name="connsiteX0" fmla="*/ 972115 w 3385346"/>
              <a:gd name="connsiteY0" fmla="*/ 0 h 6024991"/>
              <a:gd name="connsiteX1" fmla="*/ 3385346 w 3385346"/>
              <a:gd name="connsiteY1" fmla="*/ 2974500 h 6024991"/>
              <a:gd name="connsiteX2" fmla="*/ 928632 w 3385346"/>
              <a:gd name="connsiteY2" fmla="*/ 6024991 h 6024991"/>
              <a:gd name="connsiteX3" fmla="*/ 303 w 3385346"/>
              <a:gd name="connsiteY3" fmla="*/ 2995707 h 6024991"/>
              <a:gd name="connsiteX4" fmla="*/ 972115 w 3385346"/>
              <a:gd name="connsiteY4" fmla="*/ 0 h 6024991"/>
              <a:gd name="connsiteX0" fmla="*/ 959447 w 3372678"/>
              <a:gd name="connsiteY0" fmla="*/ 0 h 6024991"/>
              <a:gd name="connsiteX1" fmla="*/ 3372678 w 3372678"/>
              <a:gd name="connsiteY1" fmla="*/ 2974500 h 6024991"/>
              <a:gd name="connsiteX2" fmla="*/ 915964 w 3372678"/>
              <a:gd name="connsiteY2" fmla="*/ 6024991 h 6024991"/>
              <a:gd name="connsiteX3" fmla="*/ 335 w 3372678"/>
              <a:gd name="connsiteY3" fmla="*/ 2995707 h 6024991"/>
              <a:gd name="connsiteX4" fmla="*/ 959447 w 3372678"/>
              <a:gd name="connsiteY4" fmla="*/ 0 h 6024991"/>
              <a:gd name="connsiteX0" fmla="*/ 959447 w 3372678"/>
              <a:gd name="connsiteY0" fmla="*/ 0 h 6024991"/>
              <a:gd name="connsiteX1" fmla="*/ 3372678 w 3372678"/>
              <a:gd name="connsiteY1" fmla="*/ 2974500 h 6024991"/>
              <a:gd name="connsiteX2" fmla="*/ 915964 w 3372678"/>
              <a:gd name="connsiteY2" fmla="*/ 6024991 h 6024991"/>
              <a:gd name="connsiteX3" fmla="*/ 335 w 3372678"/>
              <a:gd name="connsiteY3" fmla="*/ 2995707 h 6024991"/>
              <a:gd name="connsiteX4" fmla="*/ 959447 w 3372678"/>
              <a:gd name="connsiteY4" fmla="*/ 0 h 6024991"/>
              <a:gd name="connsiteX0" fmla="*/ 959112 w 3372343"/>
              <a:gd name="connsiteY0" fmla="*/ 0 h 6024991"/>
              <a:gd name="connsiteX1" fmla="*/ 3372343 w 3372343"/>
              <a:gd name="connsiteY1" fmla="*/ 2974500 h 6024991"/>
              <a:gd name="connsiteX2" fmla="*/ 915629 w 3372343"/>
              <a:gd name="connsiteY2" fmla="*/ 6024991 h 6024991"/>
              <a:gd name="connsiteX3" fmla="*/ 0 w 3372343"/>
              <a:gd name="connsiteY3" fmla="*/ 2995707 h 6024991"/>
              <a:gd name="connsiteX4" fmla="*/ 959112 w 3372343"/>
              <a:gd name="connsiteY4" fmla="*/ 0 h 6024991"/>
              <a:gd name="connsiteX0" fmla="*/ 967876 w 3381107"/>
              <a:gd name="connsiteY0" fmla="*/ 0 h 6024991"/>
              <a:gd name="connsiteX1" fmla="*/ 3381107 w 3381107"/>
              <a:gd name="connsiteY1" fmla="*/ 2974500 h 6024991"/>
              <a:gd name="connsiteX2" fmla="*/ 924393 w 3381107"/>
              <a:gd name="connsiteY2" fmla="*/ 6024991 h 6024991"/>
              <a:gd name="connsiteX3" fmla="*/ 8764 w 3381107"/>
              <a:gd name="connsiteY3" fmla="*/ 2995707 h 6024991"/>
              <a:gd name="connsiteX4" fmla="*/ 967876 w 3381107"/>
              <a:gd name="connsiteY4" fmla="*/ 0 h 6024991"/>
              <a:gd name="connsiteX0" fmla="*/ 965451 w 3378682"/>
              <a:gd name="connsiteY0" fmla="*/ 0 h 6024991"/>
              <a:gd name="connsiteX1" fmla="*/ 3378682 w 3378682"/>
              <a:gd name="connsiteY1" fmla="*/ 2974500 h 6024991"/>
              <a:gd name="connsiteX2" fmla="*/ 921968 w 3378682"/>
              <a:gd name="connsiteY2" fmla="*/ 6024991 h 6024991"/>
              <a:gd name="connsiteX3" fmla="*/ 6339 w 3378682"/>
              <a:gd name="connsiteY3" fmla="*/ 2995707 h 6024991"/>
              <a:gd name="connsiteX4" fmla="*/ 965451 w 3378682"/>
              <a:gd name="connsiteY4" fmla="*/ 0 h 6024991"/>
              <a:gd name="connsiteX0" fmla="*/ 965835 w 3379066"/>
              <a:gd name="connsiteY0" fmla="*/ 0 h 6024991"/>
              <a:gd name="connsiteX1" fmla="*/ 3379066 w 3379066"/>
              <a:gd name="connsiteY1" fmla="*/ 2974500 h 6024991"/>
              <a:gd name="connsiteX2" fmla="*/ 922352 w 3379066"/>
              <a:gd name="connsiteY2" fmla="*/ 6024991 h 6024991"/>
              <a:gd name="connsiteX3" fmla="*/ 6723 w 3379066"/>
              <a:gd name="connsiteY3" fmla="*/ 2995707 h 6024991"/>
              <a:gd name="connsiteX4" fmla="*/ 965835 w 3379066"/>
              <a:gd name="connsiteY4" fmla="*/ 0 h 6024991"/>
              <a:gd name="connsiteX0" fmla="*/ 965835 w 3379066"/>
              <a:gd name="connsiteY0" fmla="*/ 0 h 6024991"/>
              <a:gd name="connsiteX1" fmla="*/ 3379066 w 3379066"/>
              <a:gd name="connsiteY1" fmla="*/ 2974500 h 6024991"/>
              <a:gd name="connsiteX2" fmla="*/ 922352 w 3379066"/>
              <a:gd name="connsiteY2" fmla="*/ 6024991 h 6024991"/>
              <a:gd name="connsiteX3" fmla="*/ 6723 w 3379066"/>
              <a:gd name="connsiteY3" fmla="*/ 2995707 h 6024991"/>
              <a:gd name="connsiteX4" fmla="*/ 965835 w 3379066"/>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70721 w 3383952"/>
              <a:gd name="connsiteY0" fmla="*/ 0 h 6024991"/>
              <a:gd name="connsiteX1" fmla="*/ 3383952 w 3383952"/>
              <a:gd name="connsiteY1" fmla="*/ 2974500 h 6024991"/>
              <a:gd name="connsiteX2" fmla="*/ 927238 w 3383952"/>
              <a:gd name="connsiteY2" fmla="*/ 6024991 h 6024991"/>
              <a:gd name="connsiteX3" fmla="*/ 5259 w 3383952"/>
              <a:gd name="connsiteY3" fmla="*/ 2995707 h 6024991"/>
              <a:gd name="connsiteX4" fmla="*/ 970721 w 3383952"/>
              <a:gd name="connsiteY4" fmla="*/ 0 h 6024991"/>
              <a:gd name="connsiteX0" fmla="*/ 965462 w 3378693"/>
              <a:gd name="connsiteY0" fmla="*/ 0 h 6024991"/>
              <a:gd name="connsiteX1" fmla="*/ 3378693 w 3378693"/>
              <a:gd name="connsiteY1" fmla="*/ 2974500 h 6024991"/>
              <a:gd name="connsiteX2" fmla="*/ 921979 w 3378693"/>
              <a:gd name="connsiteY2" fmla="*/ 6024991 h 6024991"/>
              <a:gd name="connsiteX3" fmla="*/ 0 w 3378693"/>
              <a:gd name="connsiteY3" fmla="*/ 2995707 h 6024991"/>
              <a:gd name="connsiteX4" fmla="*/ 965462 w 3378693"/>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5462 w 3378693"/>
              <a:gd name="connsiteY0" fmla="*/ 0 h 6024991"/>
              <a:gd name="connsiteX1" fmla="*/ 3378693 w 3378693"/>
              <a:gd name="connsiteY1" fmla="*/ 2974500 h 6024991"/>
              <a:gd name="connsiteX2" fmla="*/ 921979 w 3378693"/>
              <a:gd name="connsiteY2" fmla="*/ 6024991 h 6024991"/>
              <a:gd name="connsiteX3" fmla="*/ 0 w 3378693"/>
              <a:gd name="connsiteY3" fmla="*/ 2995707 h 6024991"/>
              <a:gd name="connsiteX4" fmla="*/ 965462 w 3378693"/>
              <a:gd name="connsiteY4" fmla="*/ 0 h 6024991"/>
              <a:gd name="connsiteX0" fmla="*/ 968394 w 3381625"/>
              <a:gd name="connsiteY0" fmla="*/ 0 h 6024991"/>
              <a:gd name="connsiteX1" fmla="*/ 3381625 w 3381625"/>
              <a:gd name="connsiteY1" fmla="*/ 2974500 h 6024991"/>
              <a:gd name="connsiteX2" fmla="*/ 924911 w 3381625"/>
              <a:gd name="connsiteY2" fmla="*/ 6024991 h 6024991"/>
              <a:gd name="connsiteX3" fmla="*/ 2932 w 3381625"/>
              <a:gd name="connsiteY3" fmla="*/ 2995707 h 6024991"/>
              <a:gd name="connsiteX4" fmla="*/ 968394 w 3381625"/>
              <a:gd name="connsiteY4" fmla="*/ 0 h 6024991"/>
              <a:gd name="connsiteX0" fmla="*/ 1027502 w 3440733"/>
              <a:gd name="connsiteY0" fmla="*/ 0 h 6024991"/>
              <a:gd name="connsiteX1" fmla="*/ 3440733 w 3440733"/>
              <a:gd name="connsiteY1" fmla="*/ 2974500 h 6024991"/>
              <a:gd name="connsiteX2" fmla="*/ 984019 w 3440733"/>
              <a:gd name="connsiteY2" fmla="*/ 6024991 h 6024991"/>
              <a:gd name="connsiteX3" fmla="*/ 2387 w 3440733"/>
              <a:gd name="connsiteY3" fmla="*/ 2995707 h 6024991"/>
              <a:gd name="connsiteX4" fmla="*/ 1027502 w 3440733"/>
              <a:gd name="connsiteY4" fmla="*/ 0 h 6024991"/>
              <a:gd name="connsiteX0" fmla="*/ 1039346 w 3452577"/>
              <a:gd name="connsiteY0" fmla="*/ 0 h 6024991"/>
              <a:gd name="connsiteX1" fmla="*/ 3452577 w 3452577"/>
              <a:gd name="connsiteY1" fmla="*/ 2974500 h 6024991"/>
              <a:gd name="connsiteX2" fmla="*/ 995863 w 3452577"/>
              <a:gd name="connsiteY2" fmla="*/ 6024991 h 6024991"/>
              <a:gd name="connsiteX3" fmla="*/ 2301 w 3452577"/>
              <a:gd name="connsiteY3" fmla="*/ 2983831 h 6024991"/>
              <a:gd name="connsiteX4" fmla="*/ 1039346 w 3452577"/>
              <a:gd name="connsiteY4" fmla="*/ 0 h 6024991"/>
              <a:gd name="connsiteX0" fmla="*/ 1039346 w 3452577"/>
              <a:gd name="connsiteY0" fmla="*/ 0 h 6024991"/>
              <a:gd name="connsiteX1" fmla="*/ 3452577 w 3452577"/>
              <a:gd name="connsiteY1" fmla="*/ 2974500 h 6024991"/>
              <a:gd name="connsiteX2" fmla="*/ 995863 w 3452577"/>
              <a:gd name="connsiteY2" fmla="*/ 6024991 h 6024991"/>
              <a:gd name="connsiteX3" fmla="*/ 2301 w 3452577"/>
              <a:gd name="connsiteY3" fmla="*/ 2983831 h 6024991"/>
              <a:gd name="connsiteX4" fmla="*/ 1039346 w 3452577"/>
              <a:gd name="connsiteY4" fmla="*/ 0 h 6024991"/>
              <a:gd name="connsiteX0" fmla="*/ 1041139 w 3454370"/>
              <a:gd name="connsiteY0" fmla="*/ 0 h 6024991"/>
              <a:gd name="connsiteX1" fmla="*/ 3454370 w 3454370"/>
              <a:gd name="connsiteY1" fmla="*/ 2974500 h 6024991"/>
              <a:gd name="connsiteX2" fmla="*/ 997656 w 3454370"/>
              <a:gd name="connsiteY2" fmla="*/ 6024991 h 6024991"/>
              <a:gd name="connsiteX3" fmla="*/ 4094 w 3454370"/>
              <a:gd name="connsiteY3" fmla="*/ 2983831 h 6024991"/>
              <a:gd name="connsiteX4" fmla="*/ 1041139 w 3454370"/>
              <a:gd name="connsiteY4" fmla="*/ 0 h 6024991"/>
              <a:gd name="connsiteX0" fmla="*/ 1039347 w 3452578"/>
              <a:gd name="connsiteY0" fmla="*/ 0 h 6024991"/>
              <a:gd name="connsiteX1" fmla="*/ 3452578 w 3452578"/>
              <a:gd name="connsiteY1" fmla="*/ 2974500 h 6024991"/>
              <a:gd name="connsiteX2" fmla="*/ 995864 w 3452578"/>
              <a:gd name="connsiteY2" fmla="*/ 6024991 h 6024991"/>
              <a:gd name="connsiteX3" fmla="*/ 2302 w 3452578"/>
              <a:gd name="connsiteY3" fmla="*/ 2983831 h 6024991"/>
              <a:gd name="connsiteX4" fmla="*/ 1039347 w 3452578"/>
              <a:gd name="connsiteY4" fmla="*/ 0 h 6024991"/>
              <a:gd name="connsiteX0" fmla="*/ 1039347 w 3452578"/>
              <a:gd name="connsiteY0" fmla="*/ 0 h 6024991"/>
              <a:gd name="connsiteX1" fmla="*/ 3452578 w 3452578"/>
              <a:gd name="connsiteY1" fmla="*/ 2974500 h 6024991"/>
              <a:gd name="connsiteX2" fmla="*/ 995864 w 3452578"/>
              <a:gd name="connsiteY2" fmla="*/ 6024991 h 6024991"/>
              <a:gd name="connsiteX3" fmla="*/ 2302 w 3452578"/>
              <a:gd name="connsiteY3" fmla="*/ 2983831 h 6024991"/>
              <a:gd name="connsiteX4" fmla="*/ 1039347 w 3452578"/>
              <a:gd name="connsiteY4" fmla="*/ 0 h 6024991"/>
              <a:gd name="connsiteX0" fmla="*/ 1037614 w 3450845"/>
              <a:gd name="connsiteY0" fmla="*/ 0 h 6024991"/>
              <a:gd name="connsiteX1" fmla="*/ 3450845 w 3450845"/>
              <a:gd name="connsiteY1" fmla="*/ 2974500 h 6024991"/>
              <a:gd name="connsiteX2" fmla="*/ 994131 w 3450845"/>
              <a:gd name="connsiteY2" fmla="*/ 6024991 h 6024991"/>
              <a:gd name="connsiteX3" fmla="*/ 569 w 3450845"/>
              <a:gd name="connsiteY3" fmla="*/ 2983831 h 6024991"/>
              <a:gd name="connsiteX4" fmla="*/ 1037614 w 3450845"/>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366 w 3437597"/>
              <a:gd name="connsiteY0" fmla="*/ 0 h 6024991"/>
              <a:gd name="connsiteX1" fmla="*/ 3437597 w 3437597"/>
              <a:gd name="connsiteY1" fmla="*/ 2974500 h 6024991"/>
              <a:gd name="connsiteX2" fmla="*/ 980883 w 3437597"/>
              <a:gd name="connsiteY2" fmla="*/ 6024991 h 6024991"/>
              <a:gd name="connsiteX3" fmla="*/ 79 w 3437597"/>
              <a:gd name="connsiteY3" fmla="*/ 2996531 h 6024991"/>
              <a:gd name="connsiteX4" fmla="*/ 1024366 w 3437597"/>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933 w 3438164"/>
              <a:gd name="connsiteY0" fmla="*/ 0 h 6024991"/>
              <a:gd name="connsiteX1" fmla="*/ 3438164 w 3438164"/>
              <a:gd name="connsiteY1" fmla="*/ 2974500 h 6024991"/>
              <a:gd name="connsiteX2" fmla="*/ 981450 w 3438164"/>
              <a:gd name="connsiteY2" fmla="*/ 6024991 h 6024991"/>
              <a:gd name="connsiteX3" fmla="*/ 646 w 3438164"/>
              <a:gd name="connsiteY3" fmla="*/ 2996531 h 6024991"/>
              <a:gd name="connsiteX4" fmla="*/ 1024933 w 3438164"/>
              <a:gd name="connsiteY4" fmla="*/ 0 h 6024991"/>
              <a:gd name="connsiteX0" fmla="*/ 1025013 w 3438244"/>
              <a:gd name="connsiteY0" fmla="*/ 0 h 6024991"/>
              <a:gd name="connsiteX1" fmla="*/ 3438244 w 3438244"/>
              <a:gd name="connsiteY1" fmla="*/ 2974500 h 6024991"/>
              <a:gd name="connsiteX2" fmla="*/ 981530 w 3438244"/>
              <a:gd name="connsiteY2" fmla="*/ 6024991 h 6024991"/>
              <a:gd name="connsiteX3" fmla="*/ 726 w 3438244"/>
              <a:gd name="connsiteY3" fmla="*/ 2996531 h 6024991"/>
              <a:gd name="connsiteX4" fmla="*/ 1025013 w 3438244"/>
              <a:gd name="connsiteY4" fmla="*/ 0 h 6024991"/>
              <a:gd name="connsiteX0" fmla="*/ 1024784 w 3438015"/>
              <a:gd name="connsiteY0" fmla="*/ 0 h 6024991"/>
              <a:gd name="connsiteX1" fmla="*/ 3438015 w 3438015"/>
              <a:gd name="connsiteY1" fmla="*/ 2974500 h 6024991"/>
              <a:gd name="connsiteX2" fmla="*/ 981301 w 3438015"/>
              <a:gd name="connsiteY2" fmla="*/ 6024991 h 6024991"/>
              <a:gd name="connsiteX3" fmla="*/ 497 w 3438015"/>
              <a:gd name="connsiteY3" fmla="*/ 2996531 h 6024991"/>
              <a:gd name="connsiteX4" fmla="*/ 1024784 w 3438015"/>
              <a:gd name="connsiteY4" fmla="*/ 0 h 6024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15" h="6024991">
                <a:moveTo>
                  <a:pt x="1024784" y="0"/>
                </a:moveTo>
                <a:cubicBezTo>
                  <a:pt x="2008926" y="1197665"/>
                  <a:pt x="2400662" y="1698246"/>
                  <a:pt x="3438015" y="2974500"/>
                </a:cubicBezTo>
                <a:lnTo>
                  <a:pt x="981301" y="6024991"/>
                </a:lnTo>
                <a:cubicBezTo>
                  <a:pt x="200719" y="4875928"/>
                  <a:pt x="20397" y="4059251"/>
                  <a:pt x="497" y="2996531"/>
                </a:cubicBezTo>
                <a:cubicBezTo>
                  <a:pt x="-19403" y="1933811"/>
                  <a:pt x="562371" y="522643"/>
                  <a:pt x="1024784" y="0"/>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6" name="Picture Placeholder 12">
            <a:extLst>
              <a:ext uri="{FF2B5EF4-FFF2-40B4-BE49-F238E27FC236}">
                <a16:creationId xmlns:a16="http://schemas.microsoft.com/office/drawing/2014/main" id="{AD191C3E-33ED-4B2A-A8F3-081ED0B09400}"/>
              </a:ext>
              <a:ext uri="{C183D7F6-B498-43B3-948B-1728B52AA6E4}">
                <adec:decorative xmlns:adec="http://schemas.microsoft.com/office/drawing/2017/decorative" val="1"/>
              </a:ext>
            </a:extLst>
          </p:cNvPr>
          <p:cNvSpPr>
            <a:spLocks noGrp="1"/>
          </p:cNvSpPr>
          <p:nvPr>
            <p:ph type="pic" sz="quarter" idx="14"/>
          </p:nvPr>
        </p:nvSpPr>
        <p:spPr>
          <a:xfrm>
            <a:off x="5464694" y="2098"/>
            <a:ext cx="3689914" cy="248471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8479 w 3638589"/>
              <a:gd name="connsiteY0" fmla="*/ 0 h 6036365"/>
              <a:gd name="connsiteX1" fmla="*/ 3638589 w 3638589"/>
              <a:gd name="connsiteY1" fmla="*/ 2703444 h 6036365"/>
              <a:gd name="connsiteX2" fmla="*/ 961975 w 3638589"/>
              <a:gd name="connsiteY2" fmla="*/ 6036365 h 6036365"/>
              <a:gd name="connsiteX3" fmla="*/ 7217 w 3638589"/>
              <a:gd name="connsiteY3" fmla="*/ 3004931 h 6036365"/>
              <a:gd name="connsiteX4" fmla="*/ 589612 w 3638589"/>
              <a:gd name="connsiteY4" fmla="*/ 665188 h 6036365"/>
              <a:gd name="connsiteX5" fmla="*/ 988479 w 3638589"/>
              <a:gd name="connsiteY5" fmla="*/ 0 h 6036365"/>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2374358 w 5024468"/>
              <a:gd name="connsiteY0" fmla="*/ 0 h 6037975"/>
              <a:gd name="connsiteX1" fmla="*/ 5024468 w 5024468"/>
              <a:gd name="connsiteY1" fmla="*/ 2703444 h 6037975"/>
              <a:gd name="connsiteX2" fmla="*/ 2347854 w 5024468"/>
              <a:gd name="connsiteY2" fmla="*/ 6036365 h 6037975"/>
              <a:gd name="connsiteX3" fmla="*/ 1618 w 5024468"/>
              <a:gd name="connsiteY3" fmla="*/ 3110948 h 6037975"/>
              <a:gd name="connsiteX4" fmla="*/ 1975491 w 5024468"/>
              <a:gd name="connsiteY4" fmla="*/ 665188 h 6037975"/>
              <a:gd name="connsiteX5" fmla="*/ 2374358 w 5024468"/>
              <a:gd name="connsiteY5" fmla="*/ 0 h 6037975"/>
              <a:gd name="connsiteX0" fmla="*/ 2481638 w 5131748"/>
              <a:gd name="connsiteY0" fmla="*/ 0 h 6037900"/>
              <a:gd name="connsiteX1" fmla="*/ 5131748 w 5131748"/>
              <a:gd name="connsiteY1" fmla="*/ 2703444 h 6037900"/>
              <a:gd name="connsiteX2" fmla="*/ 2455134 w 5131748"/>
              <a:gd name="connsiteY2" fmla="*/ 6036365 h 6037900"/>
              <a:gd name="connsiteX3" fmla="*/ 108898 w 5131748"/>
              <a:gd name="connsiteY3" fmla="*/ 3110948 h 6037900"/>
              <a:gd name="connsiteX4" fmla="*/ 2082771 w 5131748"/>
              <a:gd name="connsiteY4" fmla="*/ 665188 h 6037900"/>
              <a:gd name="connsiteX5" fmla="*/ 2481638 w 5131748"/>
              <a:gd name="connsiteY5" fmla="*/ 0 h 6037900"/>
              <a:gd name="connsiteX0" fmla="*/ 2481638 w 5131748"/>
              <a:gd name="connsiteY0" fmla="*/ 0 h 6147120"/>
              <a:gd name="connsiteX1" fmla="*/ 5131748 w 5131748"/>
              <a:gd name="connsiteY1" fmla="*/ 2703444 h 6147120"/>
              <a:gd name="connsiteX2" fmla="*/ 2455134 w 5131748"/>
              <a:gd name="connsiteY2" fmla="*/ 6036365 h 6147120"/>
              <a:gd name="connsiteX3" fmla="*/ 108898 w 5131748"/>
              <a:gd name="connsiteY3" fmla="*/ 3110948 h 6147120"/>
              <a:gd name="connsiteX4" fmla="*/ 2082771 w 5131748"/>
              <a:gd name="connsiteY4" fmla="*/ 665188 h 6147120"/>
              <a:gd name="connsiteX5" fmla="*/ 2481638 w 5131748"/>
              <a:gd name="connsiteY5" fmla="*/ 0 h 6147120"/>
              <a:gd name="connsiteX0" fmla="*/ 2374359 w 5024469"/>
              <a:gd name="connsiteY0" fmla="*/ 0 h 6147120"/>
              <a:gd name="connsiteX1" fmla="*/ 5024469 w 5024469"/>
              <a:gd name="connsiteY1" fmla="*/ 2703444 h 6147120"/>
              <a:gd name="connsiteX2" fmla="*/ 2347855 w 5024469"/>
              <a:gd name="connsiteY2" fmla="*/ 6036365 h 6147120"/>
              <a:gd name="connsiteX3" fmla="*/ 1619 w 5024469"/>
              <a:gd name="connsiteY3" fmla="*/ 3110948 h 6147120"/>
              <a:gd name="connsiteX4" fmla="*/ 1975492 w 5024469"/>
              <a:gd name="connsiteY4" fmla="*/ 665188 h 6147120"/>
              <a:gd name="connsiteX5" fmla="*/ 2374359 w 5024469"/>
              <a:gd name="connsiteY5" fmla="*/ 0 h 6147120"/>
              <a:gd name="connsiteX0" fmla="*/ 2374359 w 5024469"/>
              <a:gd name="connsiteY0" fmla="*/ 0 h 6036365"/>
              <a:gd name="connsiteX1" fmla="*/ 5024469 w 5024469"/>
              <a:gd name="connsiteY1" fmla="*/ 2703444 h 6036365"/>
              <a:gd name="connsiteX2" fmla="*/ 2347855 w 5024469"/>
              <a:gd name="connsiteY2" fmla="*/ 6036365 h 6036365"/>
              <a:gd name="connsiteX3" fmla="*/ 1619 w 5024469"/>
              <a:gd name="connsiteY3" fmla="*/ 3110948 h 6036365"/>
              <a:gd name="connsiteX4" fmla="*/ 1975492 w 5024469"/>
              <a:gd name="connsiteY4" fmla="*/ 665188 h 6036365"/>
              <a:gd name="connsiteX5" fmla="*/ 2374359 w 5024469"/>
              <a:gd name="connsiteY5" fmla="*/ 0 h 6036365"/>
              <a:gd name="connsiteX0" fmla="*/ 2481638 w 5131748"/>
              <a:gd name="connsiteY0" fmla="*/ 0 h 6036365"/>
              <a:gd name="connsiteX1" fmla="*/ 5131748 w 5131748"/>
              <a:gd name="connsiteY1" fmla="*/ 2703444 h 6036365"/>
              <a:gd name="connsiteX2" fmla="*/ 2455134 w 5131748"/>
              <a:gd name="connsiteY2" fmla="*/ 6036365 h 6036365"/>
              <a:gd name="connsiteX3" fmla="*/ 108898 w 5131748"/>
              <a:gd name="connsiteY3" fmla="*/ 3110948 h 6036365"/>
              <a:gd name="connsiteX4" fmla="*/ 2082771 w 5131748"/>
              <a:gd name="connsiteY4" fmla="*/ 665188 h 6036365"/>
              <a:gd name="connsiteX5" fmla="*/ 2481638 w 5131748"/>
              <a:gd name="connsiteY5" fmla="*/ 0 h 6036365"/>
              <a:gd name="connsiteX0" fmla="*/ 2374472 w 5024582"/>
              <a:gd name="connsiteY0" fmla="*/ 0 h 6009861"/>
              <a:gd name="connsiteX1" fmla="*/ 5024582 w 5024582"/>
              <a:gd name="connsiteY1" fmla="*/ 2703444 h 6009861"/>
              <a:gd name="connsiteX2" fmla="*/ 2361220 w 5024582"/>
              <a:gd name="connsiteY2" fmla="*/ 6009861 h 6009861"/>
              <a:gd name="connsiteX3" fmla="*/ 1732 w 5024582"/>
              <a:gd name="connsiteY3" fmla="*/ 3110948 h 6009861"/>
              <a:gd name="connsiteX4" fmla="*/ 1975605 w 5024582"/>
              <a:gd name="connsiteY4" fmla="*/ 665188 h 6009861"/>
              <a:gd name="connsiteX5" fmla="*/ 2374472 w 5024582"/>
              <a:gd name="connsiteY5" fmla="*/ 0 h 6009861"/>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451195 w 5101305"/>
              <a:gd name="connsiteY0" fmla="*/ 0 h 5943600"/>
              <a:gd name="connsiteX1" fmla="*/ 5101305 w 5101305"/>
              <a:gd name="connsiteY1" fmla="*/ 2703444 h 5943600"/>
              <a:gd name="connsiteX2" fmla="*/ 2451195 w 5101305"/>
              <a:gd name="connsiteY2" fmla="*/ 5943600 h 5943600"/>
              <a:gd name="connsiteX3" fmla="*/ 78455 w 5101305"/>
              <a:gd name="connsiteY3" fmla="*/ 3110948 h 5943600"/>
              <a:gd name="connsiteX4" fmla="*/ 2052328 w 5101305"/>
              <a:gd name="connsiteY4" fmla="*/ 665188 h 5943600"/>
              <a:gd name="connsiteX5" fmla="*/ 2451195 w 5101305"/>
              <a:gd name="connsiteY5" fmla="*/ 0 h 5943600"/>
              <a:gd name="connsiteX0" fmla="*/ 2438350 w 5088460"/>
              <a:gd name="connsiteY0" fmla="*/ 0 h 5943600"/>
              <a:gd name="connsiteX1" fmla="*/ 5088460 w 5088460"/>
              <a:gd name="connsiteY1" fmla="*/ 2703444 h 5943600"/>
              <a:gd name="connsiteX2" fmla="*/ 2438350 w 5088460"/>
              <a:gd name="connsiteY2" fmla="*/ 5943600 h 5943600"/>
              <a:gd name="connsiteX3" fmla="*/ 78862 w 5088460"/>
              <a:gd name="connsiteY3" fmla="*/ 3004931 h 5943600"/>
              <a:gd name="connsiteX4" fmla="*/ 2039483 w 5088460"/>
              <a:gd name="connsiteY4" fmla="*/ 665188 h 5943600"/>
              <a:gd name="connsiteX5" fmla="*/ 2438350 w 5088460"/>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64343 w 5009598"/>
              <a:gd name="connsiteY0" fmla="*/ 0 h 3370099"/>
              <a:gd name="connsiteX1" fmla="*/ 5009598 w 5009598"/>
              <a:gd name="connsiteY1" fmla="*/ 129943 h 3370099"/>
              <a:gd name="connsiteX2" fmla="*/ 2359488 w 5009598"/>
              <a:gd name="connsiteY2" fmla="*/ 3370099 h 3370099"/>
              <a:gd name="connsiteX3" fmla="*/ 0 w 5009598"/>
              <a:gd name="connsiteY3" fmla="*/ 431430 h 3370099"/>
              <a:gd name="connsiteX4" fmla="*/ 264343 w 5009598"/>
              <a:gd name="connsiteY4" fmla="*/ 0 h 3370099"/>
              <a:gd name="connsiteX0" fmla="*/ 264343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64343 w 5049355"/>
              <a:gd name="connsiteY4" fmla="*/ 0 h 3370099"/>
              <a:gd name="connsiteX0" fmla="*/ 277595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625865"/>
              <a:gd name="connsiteY0" fmla="*/ 196023 h 3566122"/>
              <a:gd name="connsiteX1" fmla="*/ 5138255 w 5625865"/>
              <a:gd name="connsiteY1" fmla="*/ 247005 h 3566122"/>
              <a:gd name="connsiteX2" fmla="*/ 5161226 w 5625865"/>
              <a:gd name="connsiteY2" fmla="*/ 243138 h 3566122"/>
              <a:gd name="connsiteX3" fmla="*/ 2435688 w 5625865"/>
              <a:gd name="connsiteY3" fmla="*/ 3566122 h 3566122"/>
              <a:gd name="connsiteX4" fmla="*/ 0 w 5625865"/>
              <a:gd name="connsiteY4" fmla="*/ 602053 h 3566122"/>
              <a:gd name="connsiteX5" fmla="*/ 353795 w 5625865"/>
              <a:gd name="connsiteY5" fmla="*/ 196023 h 3566122"/>
              <a:gd name="connsiteX0" fmla="*/ 353795 w 5610506"/>
              <a:gd name="connsiteY0" fmla="*/ 50469 h 3420568"/>
              <a:gd name="connsiteX1" fmla="*/ 5138255 w 5610506"/>
              <a:gd name="connsiteY1" fmla="*/ 101451 h 3420568"/>
              <a:gd name="connsiteX2" fmla="*/ 5123126 w 5610506"/>
              <a:gd name="connsiteY2" fmla="*/ 313484 h 3420568"/>
              <a:gd name="connsiteX3" fmla="*/ 2435688 w 5610506"/>
              <a:gd name="connsiteY3" fmla="*/ 3420568 h 3420568"/>
              <a:gd name="connsiteX4" fmla="*/ 0 w 5610506"/>
              <a:gd name="connsiteY4" fmla="*/ 456499 h 3420568"/>
              <a:gd name="connsiteX5" fmla="*/ 353795 w 5610506"/>
              <a:gd name="connsiteY5" fmla="*/ 50469 h 3420568"/>
              <a:gd name="connsiteX0" fmla="*/ 353795 w 5491777"/>
              <a:gd name="connsiteY0" fmla="*/ 0 h 3370099"/>
              <a:gd name="connsiteX1" fmla="*/ 5138255 w 5491777"/>
              <a:gd name="connsiteY1" fmla="*/ 50982 h 3370099"/>
              <a:gd name="connsiteX2" fmla="*/ 5123126 w 5491777"/>
              <a:gd name="connsiteY2" fmla="*/ 263015 h 3370099"/>
              <a:gd name="connsiteX3" fmla="*/ 2435688 w 5491777"/>
              <a:gd name="connsiteY3" fmla="*/ 3370099 h 3370099"/>
              <a:gd name="connsiteX4" fmla="*/ 0 w 5491777"/>
              <a:gd name="connsiteY4" fmla="*/ 406030 h 3370099"/>
              <a:gd name="connsiteX5" fmla="*/ 353795 w 5491777"/>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401849"/>
              <a:gd name="connsiteX1" fmla="*/ 5138255 w 5492136"/>
              <a:gd name="connsiteY1" fmla="*/ 50982 h 3401849"/>
              <a:gd name="connsiteX2" fmla="*/ 5123126 w 5492136"/>
              <a:gd name="connsiteY2" fmla="*/ 26301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493767"/>
              <a:gd name="connsiteY0" fmla="*/ 0 h 3401849"/>
              <a:gd name="connsiteX1" fmla="*/ 5138255 w 5493767"/>
              <a:gd name="connsiteY1" fmla="*/ 50982 h 3401849"/>
              <a:gd name="connsiteX2" fmla="*/ 5129476 w 5493767"/>
              <a:gd name="connsiteY2" fmla="*/ 205865 h 3401849"/>
              <a:gd name="connsiteX3" fmla="*/ 2435688 w 5493767"/>
              <a:gd name="connsiteY3" fmla="*/ 3401849 h 3401849"/>
              <a:gd name="connsiteX4" fmla="*/ 0 w 5493767"/>
              <a:gd name="connsiteY4" fmla="*/ 406030 h 3401849"/>
              <a:gd name="connsiteX5" fmla="*/ 353795 w 5493767"/>
              <a:gd name="connsiteY5" fmla="*/ 0 h 3401849"/>
              <a:gd name="connsiteX0" fmla="*/ 353795 w 5492136"/>
              <a:gd name="connsiteY0" fmla="*/ 0 h 3401849"/>
              <a:gd name="connsiteX1" fmla="*/ 5138255 w 5492136"/>
              <a:gd name="connsiteY1" fmla="*/ 50982 h 3401849"/>
              <a:gd name="connsiteX2" fmla="*/ 5123126 w 5492136"/>
              <a:gd name="connsiteY2" fmla="*/ 16776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218433"/>
              <a:gd name="connsiteY0" fmla="*/ 0 h 3401849"/>
              <a:gd name="connsiteX1" fmla="*/ 5138255 w 5218433"/>
              <a:gd name="connsiteY1" fmla="*/ 50982 h 3401849"/>
              <a:gd name="connsiteX2" fmla="*/ 5123126 w 5218433"/>
              <a:gd name="connsiteY2" fmla="*/ 167765 h 3401849"/>
              <a:gd name="connsiteX3" fmla="*/ 2435688 w 5218433"/>
              <a:gd name="connsiteY3" fmla="*/ 3401849 h 3401849"/>
              <a:gd name="connsiteX4" fmla="*/ 0 w 5218433"/>
              <a:gd name="connsiteY4" fmla="*/ 406030 h 3401849"/>
              <a:gd name="connsiteX5" fmla="*/ 353795 w 5218433"/>
              <a:gd name="connsiteY5" fmla="*/ 0 h 3401849"/>
              <a:gd name="connsiteX0" fmla="*/ 353795 w 5186517"/>
              <a:gd name="connsiteY0" fmla="*/ 0 h 3401849"/>
              <a:gd name="connsiteX1" fmla="*/ 5093805 w 5186517"/>
              <a:gd name="connsiteY1" fmla="*/ 50982 h 3401849"/>
              <a:gd name="connsiteX2" fmla="*/ 5123126 w 5186517"/>
              <a:gd name="connsiteY2" fmla="*/ 167765 h 3401849"/>
              <a:gd name="connsiteX3" fmla="*/ 2435688 w 5186517"/>
              <a:gd name="connsiteY3" fmla="*/ 3401849 h 3401849"/>
              <a:gd name="connsiteX4" fmla="*/ 0 w 5186517"/>
              <a:gd name="connsiteY4" fmla="*/ 406030 h 3401849"/>
              <a:gd name="connsiteX5" fmla="*/ 353795 w 5186517"/>
              <a:gd name="connsiteY5" fmla="*/ 0 h 3401849"/>
              <a:gd name="connsiteX0" fmla="*/ 353795 w 5125538"/>
              <a:gd name="connsiteY0" fmla="*/ 0 h 3401849"/>
              <a:gd name="connsiteX1" fmla="*/ 5093805 w 5125538"/>
              <a:gd name="connsiteY1" fmla="*/ 50982 h 3401849"/>
              <a:gd name="connsiteX2" fmla="*/ 5123126 w 5125538"/>
              <a:gd name="connsiteY2" fmla="*/ 167765 h 3401849"/>
              <a:gd name="connsiteX3" fmla="*/ 2435688 w 5125538"/>
              <a:gd name="connsiteY3" fmla="*/ 3401849 h 3401849"/>
              <a:gd name="connsiteX4" fmla="*/ 0 w 5125538"/>
              <a:gd name="connsiteY4" fmla="*/ 406030 h 3401849"/>
              <a:gd name="connsiteX5" fmla="*/ 353795 w 5125538"/>
              <a:gd name="connsiteY5" fmla="*/ 0 h 3401849"/>
              <a:gd name="connsiteX0" fmla="*/ 353795 w 5126522"/>
              <a:gd name="connsiteY0" fmla="*/ 0 h 3401849"/>
              <a:gd name="connsiteX1" fmla="*/ 5100155 w 5126522"/>
              <a:gd name="connsiteY1" fmla="*/ 38282 h 3401849"/>
              <a:gd name="connsiteX2" fmla="*/ 5123126 w 5126522"/>
              <a:gd name="connsiteY2" fmla="*/ 167765 h 3401849"/>
              <a:gd name="connsiteX3" fmla="*/ 2435688 w 5126522"/>
              <a:gd name="connsiteY3" fmla="*/ 3401849 h 3401849"/>
              <a:gd name="connsiteX4" fmla="*/ 0 w 5126522"/>
              <a:gd name="connsiteY4" fmla="*/ 406030 h 3401849"/>
              <a:gd name="connsiteX5" fmla="*/ 353795 w 5126522"/>
              <a:gd name="connsiteY5" fmla="*/ 0 h 3401849"/>
              <a:gd name="connsiteX0" fmla="*/ 353795 w 5126522"/>
              <a:gd name="connsiteY0" fmla="*/ 0 h 3401849"/>
              <a:gd name="connsiteX1" fmla="*/ 5100155 w 5126522"/>
              <a:gd name="connsiteY1" fmla="*/ 25582 h 3401849"/>
              <a:gd name="connsiteX2" fmla="*/ 5123126 w 5126522"/>
              <a:gd name="connsiteY2" fmla="*/ 167765 h 3401849"/>
              <a:gd name="connsiteX3" fmla="*/ 2435688 w 5126522"/>
              <a:gd name="connsiteY3" fmla="*/ 3401849 h 3401849"/>
              <a:gd name="connsiteX4" fmla="*/ 0 w 5126522"/>
              <a:gd name="connsiteY4" fmla="*/ 406030 h 3401849"/>
              <a:gd name="connsiteX5" fmla="*/ 353795 w 5126522"/>
              <a:gd name="connsiteY5" fmla="*/ 0 h 3401849"/>
              <a:gd name="connsiteX0" fmla="*/ 353795 w 5134271"/>
              <a:gd name="connsiteY0" fmla="*/ 0 h 3401849"/>
              <a:gd name="connsiteX1" fmla="*/ 5119205 w 5134271"/>
              <a:gd name="connsiteY1" fmla="*/ 19232 h 3401849"/>
              <a:gd name="connsiteX2" fmla="*/ 5123126 w 5134271"/>
              <a:gd name="connsiteY2" fmla="*/ 167765 h 3401849"/>
              <a:gd name="connsiteX3" fmla="*/ 2435688 w 5134271"/>
              <a:gd name="connsiteY3" fmla="*/ 3401849 h 3401849"/>
              <a:gd name="connsiteX4" fmla="*/ 0 w 5134271"/>
              <a:gd name="connsiteY4" fmla="*/ 406030 h 3401849"/>
              <a:gd name="connsiteX5" fmla="*/ 353795 w 5134271"/>
              <a:gd name="connsiteY5" fmla="*/ 0 h 3401849"/>
              <a:gd name="connsiteX0" fmla="*/ 353795 w 5134271"/>
              <a:gd name="connsiteY0" fmla="*/ 0 h 3389149"/>
              <a:gd name="connsiteX1" fmla="*/ 5119205 w 5134271"/>
              <a:gd name="connsiteY1" fmla="*/ 6532 h 3389149"/>
              <a:gd name="connsiteX2" fmla="*/ 5123126 w 5134271"/>
              <a:gd name="connsiteY2" fmla="*/ 155065 h 3389149"/>
              <a:gd name="connsiteX3" fmla="*/ 2435688 w 5134271"/>
              <a:gd name="connsiteY3" fmla="*/ 3389149 h 3389149"/>
              <a:gd name="connsiteX4" fmla="*/ 0 w 5134271"/>
              <a:gd name="connsiteY4" fmla="*/ 393330 h 3389149"/>
              <a:gd name="connsiteX5" fmla="*/ 353795 w 5134271"/>
              <a:gd name="connsiteY5" fmla="*/ 0 h 3389149"/>
              <a:gd name="connsiteX0" fmla="*/ 353795 w 5129155"/>
              <a:gd name="connsiteY0" fmla="*/ 0 h 3389149"/>
              <a:gd name="connsiteX1" fmla="*/ 5119205 w 5129155"/>
              <a:gd name="connsiteY1" fmla="*/ 6532 h 3389149"/>
              <a:gd name="connsiteX2" fmla="*/ 5104076 w 5129155"/>
              <a:gd name="connsiteY2" fmla="*/ 161415 h 3389149"/>
              <a:gd name="connsiteX3" fmla="*/ 2435688 w 5129155"/>
              <a:gd name="connsiteY3" fmla="*/ 3389149 h 3389149"/>
              <a:gd name="connsiteX4" fmla="*/ 0 w 5129155"/>
              <a:gd name="connsiteY4" fmla="*/ 393330 h 3389149"/>
              <a:gd name="connsiteX5" fmla="*/ 353795 w 5129155"/>
              <a:gd name="connsiteY5" fmla="*/ 0 h 3389149"/>
              <a:gd name="connsiteX0" fmla="*/ 353795 w 5105533"/>
              <a:gd name="connsiteY0" fmla="*/ 0 h 3389149"/>
              <a:gd name="connsiteX1" fmla="*/ 5062055 w 5105533"/>
              <a:gd name="connsiteY1" fmla="*/ 6532 h 3389149"/>
              <a:gd name="connsiteX2" fmla="*/ 5104076 w 5105533"/>
              <a:gd name="connsiteY2" fmla="*/ 161415 h 3389149"/>
              <a:gd name="connsiteX3" fmla="*/ 2435688 w 5105533"/>
              <a:gd name="connsiteY3" fmla="*/ 3389149 h 3389149"/>
              <a:gd name="connsiteX4" fmla="*/ 0 w 5105533"/>
              <a:gd name="connsiteY4" fmla="*/ 393330 h 3389149"/>
              <a:gd name="connsiteX5" fmla="*/ 353795 w 5105533"/>
              <a:gd name="connsiteY5" fmla="*/ 0 h 3389149"/>
              <a:gd name="connsiteX0" fmla="*/ 353795 w 5079985"/>
              <a:gd name="connsiteY0" fmla="*/ 0 h 3389149"/>
              <a:gd name="connsiteX1" fmla="*/ 5062055 w 5079985"/>
              <a:gd name="connsiteY1" fmla="*/ 6532 h 3389149"/>
              <a:gd name="connsiteX2" fmla="*/ 5072326 w 5079985"/>
              <a:gd name="connsiteY2" fmla="*/ 199515 h 3389149"/>
              <a:gd name="connsiteX3" fmla="*/ 2435688 w 5079985"/>
              <a:gd name="connsiteY3" fmla="*/ 3389149 h 3389149"/>
              <a:gd name="connsiteX4" fmla="*/ 0 w 5079985"/>
              <a:gd name="connsiteY4" fmla="*/ 393330 h 3389149"/>
              <a:gd name="connsiteX5" fmla="*/ 353795 w 5079985"/>
              <a:gd name="connsiteY5" fmla="*/ 0 h 3389149"/>
              <a:gd name="connsiteX0" fmla="*/ 366495 w 5092685"/>
              <a:gd name="connsiteY0" fmla="*/ 0 h 3389149"/>
              <a:gd name="connsiteX1" fmla="*/ 5074755 w 5092685"/>
              <a:gd name="connsiteY1" fmla="*/ 6532 h 3389149"/>
              <a:gd name="connsiteX2" fmla="*/ 5085026 w 5092685"/>
              <a:gd name="connsiteY2" fmla="*/ 199515 h 3389149"/>
              <a:gd name="connsiteX3" fmla="*/ 2448388 w 5092685"/>
              <a:gd name="connsiteY3" fmla="*/ 3389149 h 3389149"/>
              <a:gd name="connsiteX4" fmla="*/ 0 w 5092685"/>
              <a:gd name="connsiteY4" fmla="*/ 374280 h 3389149"/>
              <a:gd name="connsiteX5" fmla="*/ 366495 w 5092685"/>
              <a:gd name="connsiteY5" fmla="*/ 0 h 3389149"/>
              <a:gd name="connsiteX0" fmla="*/ 347445 w 5092685"/>
              <a:gd name="connsiteY0" fmla="*/ 0 h 3382799"/>
              <a:gd name="connsiteX1" fmla="*/ 5074755 w 5092685"/>
              <a:gd name="connsiteY1" fmla="*/ 182 h 3382799"/>
              <a:gd name="connsiteX2" fmla="*/ 5085026 w 5092685"/>
              <a:gd name="connsiteY2" fmla="*/ 193165 h 3382799"/>
              <a:gd name="connsiteX3" fmla="*/ 2448388 w 5092685"/>
              <a:gd name="connsiteY3" fmla="*/ 3382799 h 3382799"/>
              <a:gd name="connsiteX4" fmla="*/ 0 w 5092685"/>
              <a:gd name="connsiteY4" fmla="*/ 367930 h 3382799"/>
              <a:gd name="connsiteX5" fmla="*/ 347445 w 5092685"/>
              <a:gd name="connsiteY5" fmla="*/ 0 h 3382799"/>
              <a:gd name="connsiteX0" fmla="*/ 347445 w 5092685"/>
              <a:gd name="connsiteY0" fmla="*/ 0 h 3382799"/>
              <a:gd name="connsiteX1" fmla="*/ 5074755 w 5092685"/>
              <a:gd name="connsiteY1" fmla="*/ 182 h 3382799"/>
              <a:gd name="connsiteX2" fmla="*/ 5085026 w 5092685"/>
              <a:gd name="connsiteY2" fmla="*/ 193165 h 3382799"/>
              <a:gd name="connsiteX3" fmla="*/ 2448388 w 5092685"/>
              <a:gd name="connsiteY3" fmla="*/ 3382799 h 3382799"/>
              <a:gd name="connsiteX4" fmla="*/ 0 w 5092685"/>
              <a:gd name="connsiteY4" fmla="*/ 367930 h 3382799"/>
              <a:gd name="connsiteX5" fmla="*/ 347445 w 5092685"/>
              <a:gd name="connsiteY5" fmla="*/ 0 h 3382799"/>
              <a:gd name="connsiteX0" fmla="*/ 347445 w 5096171"/>
              <a:gd name="connsiteY0" fmla="*/ 6168 h 3388967"/>
              <a:gd name="connsiteX1" fmla="*/ 5081105 w 5096171"/>
              <a:gd name="connsiteY1" fmla="*/ 0 h 3388967"/>
              <a:gd name="connsiteX2" fmla="*/ 5085026 w 5096171"/>
              <a:gd name="connsiteY2" fmla="*/ 199333 h 3388967"/>
              <a:gd name="connsiteX3" fmla="*/ 2448388 w 5096171"/>
              <a:gd name="connsiteY3" fmla="*/ 3388967 h 3388967"/>
              <a:gd name="connsiteX4" fmla="*/ 0 w 5096171"/>
              <a:gd name="connsiteY4" fmla="*/ 374098 h 3388967"/>
              <a:gd name="connsiteX5" fmla="*/ 347445 w 5096171"/>
              <a:gd name="connsiteY5" fmla="*/ 6168 h 3388967"/>
              <a:gd name="connsiteX0" fmla="*/ 347445 w 5099035"/>
              <a:gd name="connsiteY0" fmla="*/ 6168 h 3388967"/>
              <a:gd name="connsiteX1" fmla="*/ 5081105 w 5099035"/>
              <a:gd name="connsiteY1" fmla="*/ 0 h 3388967"/>
              <a:gd name="connsiteX2" fmla="*/ 5091376 w 5099035"/>
              <a:gd name="connsiteY2" fmla="*/ 199333 h 3388967"/>
              <a:gd name="connsiteX3" fmla="*/ 2448388 w 5099035"/>
              <a:gd name="connsiteY3" fmla="*/ 3388967 h 3388967"/>
              <a:gd name="connsiteX4" fmla="*/ 0 w 5099035"/>
              <a:gd name="connsiteY4" fmla="*/ 374098 h 3388967"/>
              <a:gd name="connsiteX5" fmla="*/ 347445 w 5099035"/>
              <a:gd name="connsiteY5" fmla="*/ 6168 h 3388967"/>
              <a:gd name="connsiteX0" fmla="*/ 347445 w 5091596"/>
              <a:gd name="connsiteY0" fmla="*/ 6168 h 3388967"/>
              <a:gd name="connsiteX1" fmla="*/ 4882801 w 5091596"/>
              <a:gd name="connsiteY1" fmla="*/ 0 h 3388967"/>
              <a:gd name="connsiteX2" fmla="*/ 5091376 w 5091596"/>
              <a:gd name="connsiteY2" fmla="*/ 199333 h 3388967"/>
              <a:gd name="connsiteX3" fmla="*/ 2448388 w 5091596"/>
              <a:gd name="connsiteY3" fmla="*/ 3388967 h 3388967"/>
              <a:gd name="connsiteX4" fmla="*/ 0 w 5091596"/>
              <a:gd name="connsiteY4" fmla="*/ 374098 h 3388967"/>
              <a:gd name="connsiteX5" fmla="*/ 347445 w 5091596"/>
              <a:gd name="connsiteY5" fmla="*/ 6168 h 3388967"/>
              <a:gd name="connsiteX0" fmla="*/ 347445 w 4948979"/>
              <a:gd name="connsiteY0" fmla="*/ 6168 h 3388967"/>
              <a:gd name="connsiteX1" fmla="*/ 4882801 w 4948979"/>
              <a:gd name="connsiteY1" fmla="*/ 0 h 3388967"/>
              <a:gd name="connsiteX2" fmla="*/ 4948157 w 4948979"/>
              <a:gd name="connsiteY2" fmla="*/ 353570 h 3388967"/>
              <a:gd name="connsiteX3" fmla="*/ 2448388 w 4948979"/>
              <a:gd name="connsiteY3" fmla="*/ 3388967 h 3388967"/>
              <a:gd name="connsiteX4" fmla="*/ 0 w 4948979"/>
              <a:gd name="connsiteY4" fmla="*/ 374098 h 3388967"/>
              <a:gd name="connsiteX5" fmla="*/ 347445 w 4948979"/>
              <a:gd name="connsiteY5" fmla="*/ 6168 h 3388967"/>
              <a:gd name="connsiteX0" fmla="*/ 347445 w 4948979"/>
              <a:gd name="connsiteY0" fmla="*/ 6168 h 3388967"/>
              <a:gd name="connsiteX1" fmla="*/ 4882801 w 4948979"/>
              <a:gd name="connsiteY1" fmla="*/ 0 h 3388967"/>
              <a:gd name="connsiteX2" fmla="*/ 4948157 w 4948979"/>
              <a:gd name="connsiteY2" fmla="*/ 375604 h 3388967"/>
              <a:gd name="connsiteX3" fmla="*/ 2448388 w 4948979"/>
              <a:gd name="connsiteY3" fmla="*/ 3388967 h 3388967"/>
              <a:gd name="connsiteX4" fmla="*/ 0 w 4948979"/>
              <a:gd name="connsiteY4" fmla="*/ 374098 h 3388967"/>
              <a:gd name="connsiteX5" fmla="*/ 347445 w 4948979"/>
              <a:gd name="connsiteY5" fmla="*/ 6168 h 3388967"/>
              <a:gd name="connsiteX0" fmla="*/ 325411 w 4948979"/>
              <a:gd name="connsiteY0" fmla="*/ 6168 h 3388967"/>
              <a:gd name="connsiteX1" fmla="*/ 4882801 w 4948979"/>
              <a:gd name="connsiteY1" fmla="*/ 0 h 3388967"/>
              <a:gd name="connsiteX2" fmla="*/ 4948157 w 4948979"/>
              <a:gd name="connsiteY2" fmla="*/ 375604 h 3388967"/>
              <a:gd name="connsiteX3" fmla="*/ 2448388 w 4948979"/>
              <a:gd name="connsiteY3" fmla="*/ 3388967 h 3388967"/>
              <a:gd name="connsiteX4" fmla="*/ 0 w 4948979"/>
              <a:gd name="connsiteY4" fmla="*/ 374098 h 3388967"/>
              <a:gd name="connsiteX5" fmla="*/ 325411 w 4948979"/>
              <a:gd name="connsiteY5" fmla="*/ 6168 h 3388967"/>
              <a:gd name="connsiteX0" fmla="*/ 325411 w 4927521"/>
              <a:gd name="connsiteY0" fmla="*/ 6168 h 3388967"/>
              <a:gd name="connsiteX1" fmla="*/ 4882801 w 4927521"/>
              <a:gd name="connsiteY1" fmla="*/ 0 h 3388967"/>
              <a:gd name="connsiteX2" fmla="*/ 4926123 w 4927521"/>
              <a:gd name="connsiteY2" fmla="*/ 408655 h 3388967"/>
              <a:gd name="connsiteX3" fmla="*/ 2448388 w 4927521"/>
              <a:gd name="connsiteY3" fmla="*/ 3388967 h 3388967"/>
              <a:gd name="connsiteX4" fmla="*/ 0 w 4927521"/>
              <a:gd name="connsiteY4" fmla="*/ 374098 h 3388967"/>
              <a:gd name="connsiteX5" fmla="*/ 325411 w 4927521"/>
              <a:gd name="connsiteY5" fmla="*/ 6168 h 3388967"/>
              <a:gd name="connsiteX0" fmla="*/ 325411 w 4933782"/>
              <a:gd name="connsiteY0" fmla="*/ 0 h 3382799"/>
              <a:gd name="connsiteX1" fmla="*/ 4915851 w 4933782"/>
              <a:gd name="connsiteY1" fmla="*/ 4849 h 3382799"/>
              <a:gd name="connsiteX2" fmla="*/ 4926123 w 4933782"/>
              <a:gd name="connsiteY2" fmla="*/ 402487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402487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73274"/>
              <a:gd name="connsiteX1" fmla="*/ 4915851 w 4933782"/>
              <a:gd name="connsiteY1" fmla="*/ 4849 h 3373274"/>
              <a:gd name="connsiteX2" fmla="*/ 4926123 w 4933782"/>
              <a:gd name="connsiteY2" fmla="*/ 297712 h 3373274"/>
              <a:gd name="connsiteX3" fmla="*/ 2448388 w 4933782"/>
              <a:gd name="connsiteY3" fmla="*/ 3373274 h 3373274"/>
              <a:gd name="connsiteX4" fmla="*/ 0 w 4933782"/>
              <a:gd name="connsiteY4" fmla="*/ 367930 h 3373274"/>
              <a:gd name="connsiteX5" fmla="*/ 325411 w 4933782"/>
              <a:gd name="connsiteY5" fmla="*/ 0 h 3373274"/>
              <a:gd name="connsiteX0" fmla="*/ 325411 w 4933782"/>
              <a:gd name="connsiteY0" fmla="*/ 0 h 3354224"/>
              <a:gd name="connsiteX1" fmla="*/ 4915851 w 4933782"/>
              <a:gd name="connsiteY1" fmla="*/ 4849 h 3354224"/>
              <a:gd name="connsiteX2" fmla="*/ 4926123 w 4933782"/>
              <a:gd name="connsiteY2" fmla="*/ 297712 h 3354224"/>
              <a:gd name="connsiteX3" fmla="*/ 2448388 w 4933782"/>
              <a:gd name="connsiteY3" fmla="*/ 3354224 h 3354224"/>
              <a:gd name="connsiteX4" fmla="*/ 0 w 4933782"/>
              <a:gd name="connsiteY4" fmla="*/ 367930 h 3354224"/>
              <a:gd name="connsiteX5" fmla="*/ 325411 w 4933782"/>
              <a:gd name="connsiteY5" fmla="*/ 0 h 3354224"/>
              <a:gd name="connsiteX0" fmla="*/ 325411 w 4933782"/>
              <a:gd name="connsiteY0" fmla="*/ 0 h 3363749"/>
              <a:gd name="connsiteX1" fmla="*/ 4915851 w 4933782"/>
              <a:gd name="connsiteY1" fmla="*/ 4849 h 3363749"/>
              <a:gd name="connsiteX2" fmla="*/ 4926123 w 4933782"/>
              <a:gd name="connsiteY2" fmla="*/ 297712 h 3363749"/>
              <a:gd name="connsiteX3" fmla="*/ 2448388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97712 h 3363749"/>
              <a:gd name="connsiteX3" fmla="*/ 2448388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9771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7866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7866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06361 w 4914732"/>
              <a:gd name="connsiteY0" fmla="*/ 0 h 3363749"/>
              <a:gd name="connsiteX1" fmla="*/ 4896801 w 4914732"/>
              <a:gd name="connsiteY1" fmla="*/ 4849 h 3363749"/>
              <a:gd name="connsiteX2" fmla="*/ 4907073 w 4914732"/>
              <a:gd name="connsiteY2" fmla="*/ 269137 h 3363749"/>
              <a:gd name="connsiteX3" fmla="*/ 2419813 w 4914732"/>
              <a:gd name="connsiteY3" fmla="*/ 3363749 h 3363749"/>
              <a:gd name="connsiteX4" fmla="*/ 0 w 4914732"/>
              <a:gd name="connsiteY4" fmla="*/ 358405 h 3363749"/>
              <a:gd name="connsiteX5" fmla="*/ 306361 w 4914732"/>
              <a:gd name="connsiteY5" fmla="*/ 0 h 3363749"/>
              <a:gd name="connsiteX0" fmla="*/ 315886 w 4924257"/>
              <a:gd name="connsiteY0" fmla="*/ 0 h 3363749"/>
              <a:gd name="connsiteX1" fmla="*/ 4906326 w 4924257"/>
              <a:gd name="connsiteY1" fmla="*/ 4849 h 3363749"/>
              <a:gd name="connsiteX2" fmla="*/ 4916598 w 4924257"/>
              <a:gd name="connsiteY2" fmla="*/ 269137 h 3363749"/>
              <a:gd name="connsiteX3" fmla="*/ 2429338 w 4924257"/>
              <a:gd name="connsiteY3" fmla="*/ 3363749 h 3363749"/>
              <a:gd name="connsiteX4" fmla="*/ 0 w 4924257"/>
              <a:gd name="connsiteY4" fmla="*/ 358405 h 3363749"/>
              <a:gd name="connsiteX5" fmla="*/ 315886 w 4924257"/>
              <a:gd name="connsiteY5" fmla="*/ 0 h 3363749"/>
              <a:gd name="connsiteX0" fmla="*/ 315886 w 4924257"/>
              <a:gd name="connsiteY0" fmla="*/ 0 h 3355933"/>
              <a:gd name="connsiteX1" fmla="*/ 4906326 w 4924257"/>
              <a:gd name="connsiteY1" fmla="*/ 4849 h 3355933"/>
              <a:gd name="connsiteX2" fmla="*/ 4916598 w 4924257"/>
              <a:gd name="connsiteY2" fmla="*/ 269137 h 3355933"/>
              <a:gd name="connsiteX3" fmla="*/ 2429338 w 4924257"/>
              <a:gd name="connsiteY3" fmla="*/ 3355933 h 3355933"/>
              <a:gd name="connsiteX4" fmla="*/ 0 w 4924257"/>
              <a:gd name="connsiteY4" fmla="*/ 358405 h 3355933"/>
              <a:gd name="connsiteX5" fmla="*/ 315886 w 4924257"/>
              <a:gd name="connsiteY5" fmla="*/ 0 h 3355933"/>
              <a:gd name="connsiteX0" fmla="*/ 315886 w 4924257"/>
              <a:gd name="connsiteY0" fmla="*/ 0 h 3328580"/>
              <a:gd name="connsiteX1" fmla="*/ 4906326 w 4924257"/>
              <a:gd name="connsiteY1" fmla="*/ 4849 h 3328580"/>
              <a:gd name="connsiteX2" fmla="*/ 4916598 w 4924257"/>
              <a:gd name="connsiteY2" fmla="*/ 269137 h 3328580"/>
              <a:gd name="connsiteX3" fmla="*/ 2437153 w 4924257"/>
              <a:gd name="connsiteY3" fmla="*/ 3328580 h 3328580"/>
              <a:gd name="connsiteX4" fmla="*/ 0 w 4924257"/>
              <a:gd name="connsiteY4" fmla="*/ 358405 h 3328580"/>
              <a:gd name="connsiteX5" fmla="*/ 315886 w 4924257"/>
              <a:gd name="connsiteY5" fmla="*/ 0 h 3328580"/>
              <a:gd name="connsiteX0" fmla="*/ 315886 w 4924257"/>
              <a:gd name="connsiteY0" fmla="*/ 0 h 3348118"/>
              <a:gd name="connsiteX1" fmla="*/ 4906326 w 4924257"/>
              <a:gd name="connsiteY1" fmla="*/ 4849 h 3348118"/>
              <a:gd name="connsiteX2" fmla="*/ 4916598 w 4924257"/>
              <a:gd name="connsiteY2" fmla="*/ 269137 h 3348118"/>
              <a:gd name="connsiteX3" fmla="*/ 2433245 w 4924257"/>
              <a:gd name="connsiteY3" fmla="*/ 3348118 h 3348118"/>
              <a:gd name="connsiteX4" fmla="*/ 0 w 4924257"/>
              <a:gd name="connsiteY4" fmla="*/ 358405 h 3348118"/>
              <a:gd name="connsiteX5" fmla="*/ 315886 w 4924257"/>
              <a:gd name="connsiteY5" fmla="*/ 0 h 3348118"/>
              <a:gd name="connsiteX0" fmla="*/ 315886 w 4924257"/>
              <a:gd name="connsiteY0" fmla="*/ 0 h 3348118"/>
              <a:gd name="connsiteX1" fmla="*/ 4906326 w 4924257"/>
              <a:gd name="connsiteY1" fmla="*/ 4849 h 3348118"/>
              <a:gd name="connsiteX2" fmla="*/ 4916598 w 4924257"/>
              <a:gd name="connsiteY2" fmla="*/ 269137 h 3348118"/>
              <a:gd name="connsiteX3" fmla="*/ 2429338 w 4924257"/>
              <a:gd name="connsiteY3" fmla="*/ 3348118 h 3348118"/>
              <a:gd name="connsiteX4" fmla="*/ 0 w 4924257"/>
              <a:gd name="connsiteY4" fmla="*/ 358405 h 3348118"/>
              <a:gd name="connsiteX5" fmla="*/ 315886 w 4924257"/>
              <a:gd name="connsiteY5" fmla="*/ 0 h 3348118"/>
              <a:gd name="connsiteX0" fmla="*/ 315886 w 4924257"/>
              <a:gd name="connsiteY0" fmla="*/ 0 h 3344211"/>
              <a:gd name="connsiteX1" fmla="*/ 4906326 w 4924257"/>
              <a:gd name="connsiteY1" fmla="*/ 4849 h 3344211"/>
              <a:gd name="connsiteX2" fmla="*/ 4916598 w 4924257"/>
              <a:gd name="connsiteY2" fmla="*/ 269137 h 3344211"/>
              <a:gd name="connsiteX3" fmla="*/ 2425430 w 4924257"/>
              <a:gd name="connsiteY3" fmla="*/ 3344211 h 3344211"/>
              <a:gd name="connsiteX4" fmla="*/ 0 w 4924257"/>
              <a:gd name="connsiteY4" fmla="*/ 358405 h 3344211"/>
              <a:gd name="connsiteX5" fmla="*/ 315886 w 4924257"/>
              <a:gd name="connsiteY5" fmla="*/ 0 h 3344211"/>
              <a:gd name="connsiteX0" fmla="*/ 315886 w 4924257"/>
              <a:gd name="connsiteY0" fmla="*/ 0 h 3352026"/>
              <a:gd name="connsiteX1" fmla="*/ 4906326 w 4924257"/>
              <a:gd name="connsiteY1" fmla="*/ 4849 h 3352026"/>
              <a:gd name="connsiteX2" fmla="*/ 4916598 w 4924257"/>
              <a:gd name="connsiteY2" fmla="*/ 269137 h 3352026"/>
              <a:gd name="connsiteX3" fmla="*/ 2425430 w 4924257"/>
              <a:gd name="connsiteY3" fmla="*/ 3352026 h 3352026"/>
              <a:gd name="connsiteX4" fmla="*/ 0 w 4924257"/>
              <a:gd name="connsiteY4" fmla="*/ 358405 h 3352026"/>
              <a:gd name="connsiteX5" fmla="*/ 315886 w 4924257"/>
              <a:gd name="connsiteY5" fmla="*/ 0 h 3352026"/>
              <a:gd name="connsiteX0" fmla="*/ 315886 w 4924257"/>
              <a:gd name="connsiteY0" fmla="*/ 0 h 3344211"/>
              <a:gd name="connsiteX1" fmla="*/ 4906326 w 4924257"/>
              <a:gd name="connsiteY1" fmla="*/ 4849 h 3344211"/>
              <a:gd name="connsiteX2" fmla="*/ 4916598 w 4924257"/>
              <a:gd name="connsiteY2" fmla="*/ 269137 h 3344211"/>
              <a:gd name="connsiteX3" fmla="*/ 2425430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69137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61321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45690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6456"/>
              <a:gd name="connsiteY0" fmla="*/ 0 h 3344211"/>
              <a:gd name="connsiteX1" fmla="*/ 4906326 w 4926456"/>
              <a:gd name="connsiteY1" fmla="*/ 4849 h 3344211"/>
              <a:gd name="connsiteX2" fmla="*/ 4920506 w 4926456"/>
              <a:gd name="connsiteY2" fmla="*/ 245690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61321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57413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261178 w 4926456"/>
              <a:gd name="connsiteY0" fmla="*/ 22505 h 3339362"/>
              <a:gd name="connsiteX1" fmla="*/ 4906326 w 4926456"/>
              <a:gd name="connsiteY1" fmla="*/ 0 h 3339362"/>
              <a:gd name="connsiteX2" fmla="*/ 4920506 w 4926456"/>
              <a:gd name="connsiteY2" fmla="*/ 244749 h 3339362"/>
              <a:gd name="connsiteX3" fmla="*/ 2429338 w 4926456"/>
              <a:gd name="connsiteY3" fmla="*/ 3339362 h 3339362"/>
              <a:gd name="connsiteX4" fmla="*/ 0 w 4926456"/>
              <a:gd name="connsiteY4" fmla="*/ 353556 h 3339362"/>
              <a:gd name="connsiteX5" fmla="*/ 261178 w 4926456"/>
              <a:gd name="connsiteY5" fmla="*/ 22505 h 3339362"/>
              <a:gd name="connsiteX0" fmla="*/ 257271 w 4922549"/>
              <a:gd name="connsiteY0" fmla="*/ 22505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37926 h 3339362"/>
              <a:gd name="connsiteX5" fmla="*/ 257271 w 4922549"/>
              <a:gd name="connsiteY5" fmla="*/ 22505 h 3339362"/>
              <a:gd name="connsiteX0" fmla="*/ 257271 w 4922549"/>
              <a:gd name="connsiteY0" fmla="*/ 22505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49649 h 3339362"/>
              <a:gd name="connsiteX5" fmla="*/ 257271 w 4922549"/>
              <a:gd name="connsiteY5" fmla="*/ 22505 h 3339362"/>
              <a:gd name="connsiteX0" fmla="*/ 268994 w 4922549"/>
              <a:gd name="connsiteY0" fmla="*/ 26412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49649 h 3339362"/>
              <a:gd name="connsiteX5" fmla="*/ 268994 w 4922549"/>
              <a:gd name="connsiteY5" fmla="*/ 26412 h 3339362"/>
              <a:gd name="connsiteX0" fmla="*/ 268994 w 4926308"/>
              <a:gd name="connsiteY0" fmla="*/ 10782 h 3323732"/>
              <a:gd name="connsiteX1" fmla="*/ 4910235 w 4926308"/>
              <a:gd name="connsiteY1" fmla="*/ 0 h 3323732"/>
              <a:gd name="connsiteX2" fmla="*/ 4916599 w 4926308"/>
              <a:gd name="connsiteY2" fmla="*/ 229119 h 3323732"/>
              <a:gd name="connsiteX3" fmla="*/ 2425431 w 4926308"/>
              <a:gd name="connsiteY3" fmla="*/ 3323732 h 3323732"/>
              <a:gd name="connsiteX4" fmla="*/ 0 w 4926308"/>
              <a:gd name="connsiteY4" fmla="*/ 334019 h 3323732"/>
              <a:gd name="connsiteX5" fmla="*/ 268994 w 4926308"/>
              <a:gd name="connsiteY5" fmla="*/ 10782 h 3323732"/>
              <a:gd name="connsiteX0" fmla="*/ 268994 w 4926308"/>
              <a:gd name="connsiteY0" fmla="*/ 0 h 3312950"/>
              <a:gd name="connsiteX1" fmla="*/ 4910235 w 4926308"/>
              <a:gd name="connsiteY1" fmla="*/ 4849 h 3312950"/>
              <a:gd name="connsiteX2" fmla="*/ 4916599 w 4926308"/>
              <a:gd name="connsiteY2" fmla="*/ 218337 h 3312950"/>
              <a:gd name="connsiteX3" fmla="*/ 2425431 w 4926308"/>
              <a:gd name="connsiteY3" fmla="*/ 3312950 h 3312950"/>
              <a:gd name="connsiteX4" fmla="*/ 0 w 4926308"/>
              <a:gd name="connsiteY4" fmla="*/ 323237 h 3312950"/>
              <a:gd name="connsiteX5" fmla="*/ 268994 w 4926308"/>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5431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5431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9885" h="3312950">
                <a:moveTo>
                  <a:pt x="268994" y="0"/>
                </a:moveTo>
                <a:lnTo>
                  <a:pt x="4910235" y="4849"/>
                </a:lnTo>
                <a:cubicBezTo>
                  <a:pt x="4917235" y="152890"/>
                  <a:pt x="4924163" y="112320"/>
                  <a:pt x="4916599" y="218337"/>
                </a:cubicBezTo>
                <a:lnTo>
                  <a:pt x="2422509" y="3312950"/>
                </a:lnTo>
                <a:lnTo>
                  <a:pt x="0" y="323237"/>
                </a:lnTo>
                <a:cubicBezTo>
                  <a:pt x="104696" y="198876"/>
                  <a:pt x="101903" y="160477"/>
                  <a:pt x="268994" y="0"/>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7" name="Picture Placeholder 12">
            <a:extLst>
              <a:ext uri="{FF2B5EF4-FFF2-40B4-BE49-F238E27FC236}">
                <a16:creationId xmlns:a16="http://schemas.microsoft.com/office/drawing/2014/main" id="{43D8F786-4303-44BB-9BE2-6C89A86BA47E}"/>
              </a:ext>
              <a:ext uri="{C183D7F6-B498-43B3-948B-1728B52AA6E4}">
                <adec:decorative xmlns:adec="http://schemas.microsoft.com/office/drawing/2017/decorative" val="1"/>
              </a:ext>
            </a:extLst>
          </p:cNvPr>
          <p:cNvSpPr>
            <a:spLocks noGrp="1"/>
          </p:cNvSpPr>
          <p:nvPr>
            <p:ph type="pic" sz="quarter" idx="16"/>
          </p:nvPr>
        </p:nvSpPr>
        <p:spPr>
          <a:xfrm>
            <a:off x="7326924" y="288015"/>
            <a:ext cx="1821194" cy="450005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8479 w 3638589"/>
              <a:gd name="connsiteY0" fmla="*/ 0 h 6036365"/>
              <a:gd name="connsiteX1" fmla="*/ 3638589 w 3638589"/>
              <a:gd name="connsiteY1" fmla="*/ 2703444 h 6036365"/>
              <a:gd name="connsiteX2" fmla="*/ 961975 w 3638589"/>
              <a:gd name="connsiteY2" fmla="*/ 6036365 h 6036365"/>
              <a:gd name="connsiteX3" fmla="*/ 7217 w 3638589"/>
              <a:gd name="connsiteY3" fmla="*/ 3004931 h 6036365"/>
              <a:gd name="connsiteX4" fmla="*/ 589612 w 3638589"/>
              <a:gd name="connsiteY4" fmla="*/ 665188 h 6036365"/>
              <a:gd name="connsiteX5" fmla="*/ 988479 w 3638589"/>
              <a:gd name="connsiteY5" fmla="*/ 0 h 6036365"/>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2374358 w 5024468"/>
              <a:gd name="connsiteY0" fmla="*/ 0 h 6037975"/>
              <a:gd name="connsiteX1" fmla="*/ 5024468 w 5024468"/>
              <a:gd name="connsiteY1" fmla="*/ 2703444 h 6037975"/>
              <a:gd name="connsiteX2" fmla="*/ 2347854 w 5024468"/>
              <a:gd name="connsiteY2" fmla="*/ 6036365 h 6037975"/>
              <a:gd name="connsiteX3" fmla="*/ 1618 w 5024468"/>
              <a:gd name="connsiteY3" fmla="*/ 3110948 h 6037975"/>
              <a:gd name="connsiteX4" fmla="*/ 1975491 w 5024468"/>
              <a:gd name="connsiteY4" fmla="*/ 665188 h 6037975"/>
              <a:gd name="connsiteX5" fmla="*/ 2374358 w 5024468"/>
              <a:gd name="connsiteY5" fmla="*/ 0 h 6037975"/>
              <a:gd name="connsiteX0" fmla="*/ 2481638 w 5131748"/>
              <a:gd name="connsiteY0" fmla="*/ 0 h 6037900"/>
              <a:gd name="connsiteX1" fmla="*/ 5131748 w 5131748"/>
              <a:gd name="connsiteY1" fmla="*/ 2703444 h 6037900"/>
              <a:gd name="connsiteX2" fmla="*/ 2455134 w 5131748"/>
              <a:gd name="connsiteY2" fmla="*/ 6036365 h 6037900"/>
              <a:gd name="connsiteX3" fmla="*/ 108898 w 5131748"/>
              <a:gd name="connsiteY3" fmla="*/ 3110948 h 6037900"/>
              <a:gd name="connsiteX4" fmla="*/ 2082771 w 5131748"/>
              <a:gd name="connsiteY4" fmla="*/ 665188 h 6037900"/>
              <a:gd name="connsiteX5" fmla="*/ 2481638 w 5131748"/>
              <a:gd name="connsiteY5" fmla="*/ 0 h 6037900"/>
              <a:gd name="connsiteX0" fmla="*/ 2481638 w 5131748"/>
              <a:gd name="connsiteY0" fmla="*/ 0 h 6147120"/>
              <a:gd name="connsiteX1" fmla="*/ 5131748 w 5131748"/>
              <a:gd name="connsiteY1" fmla="*/ 2703444 h 6147120"/>
              <a:gd name="connsiteX2" fmla="*/ 2455134 w 5131748"/>
              <a:gd name="connsiteY2" fmla="*/ 6036365 h 6147120"/>
              <a:gd name="connsiteX3" fmla="*/ 108898 w 5131748"/>
              <a:gd name="connsiteY3" fmla="*/ 3110948 h 6147120"/>
              <a:gd name="connsiteX4" fmla="*/ 2082771 w 5131748"/>
              <a:gd name="connsiteY4" fmla="*/ 665188 h 6147120"/>
              <a:gd name="connsiteX5" fmla="*/ 2481638 w 5131748"/>
              <a:gd name="connsiteY5" fmla="*/ 0 h 6147120"/>
              <a:gd name="connsiteX0" fmla="*/ 2374359 w 5024469"/>
              <a:gd name="connsiteY0" fmla="*/ 0 h 6147120"/>
              <a:gd name="connsiteX1" fmla="*/ 5024469 w 5024469"/>
              <a:gd name="connsiteY1" fmla="*/ 2703444 h 6147120"/>
              <a:gd name="connsiteX2" fmla="*/ 2347855 w 5024469"/>
              <a:gd name="connsiteY2" fmla="*/ 6036365 h 6147120"/>
              <a:gd name="connsiteX3" fmla="*/ 1619 w 5024469"/>
              <a:gd name="connsiteY3" fmla="*/ 3110948 h 6147120"/>
              <a:gd name="connsiteX4" fmla="*/ 1975492 w 5024469"/>
              <a:gd name="connsiteY4" fmla="*/ 665188 h 6147120"/>
              <a:gd name="connsiteX5" fmla="*/ 2374359 w 5024469"/>
              <a:gd name="connsiteY5" fmla="*/ 0 h 6147120"/>
              <a:gd name="connsiteX0" fmla="*/ 2374359 w 5024469"/>
              <a:gd name="connsiteY0" fmla="*/ 0 h 6036365"/>
              <a:gd name="connsiteX1" fmla="*/ 5024469 w 5024469"/>
              <a:gd name="connsiteY1" fmla="*/ 2703444 h 6036365"/>
              <a:gd name="connsiteX2" fmla="*/ 2347855 w 5024469"/>
              <a:gd name="connsiteY2" fmla="*/ 6036365 h 6036365"/>
              <a:gd name="connsiteX3" fmla="*/ 1619 w 5024469"/>
              <a:gd name="connsiteY3" fmla="*/ 3110948 h 6036365"/>
              <a:gd name="connsiteX4" fmla="*/ 1975492 w 5024469"/>
              <a:gd name="connsiteY4" fmla="*/ 665188 h 6036365"/>
              <a:gd name="connsiteX5" fmla="*/ 2374359 w 5024469"/>
              <a:gd name="connsiteY5" fmla="*/ 0 h 6036365"/>
              <a:gd name="connsiteX0" fmla="*/ 2481638 w 5131748"/>
              <a:gd name="connsiteY0" fmla="*/ 0 h 6036365"/>
              <a:gd name="connsiteX1" fmla="*/ 5131748 w 5131748"/>
              <a:gd name="connsiteY1" fmla="*/ 2703444 h 6036365"/>
              <a:gd name="connsiteX2" fmla="*/ 2455134 w 5131748"/>
              <a:gd name="connsiteY2" fmla="*/ 6036365 h 6036365"/>
              <a:gd name="connsiteX3" fmla="*/ 108898 w 5131748"/>
              <a:gd name="connsiteY3" fmla="*/ 3110948 h 6036365"/>
              <a:gd name="connsiteX4" fmla="*/ 2082771 w 5131748"/>
              <a:gd name="connsiteY4" fmla="*/ 665188 h 6036365"/>
              <a:gd name="connsiteX5" fmla="*/ 2481638 w 5131748"/>
              <a:gd name="connsiteY5" fmla="*/ 0 h 6036365"/>
              <a:gd name="connsiteX0" fmla="*/ 2374472 w 5024582"/>
              <a:gd name="connsiteY0" fmla="*/ 0 h 6009861"/>
              <a:gd name="connsiteX1" fmla="*/ 5024582 w 5024582"/>
              <a:gd name="connsiteY1" fmla="*/ 2703444 h 6009861"/>
              <a:gd name="connsiteX2" fmla="*/ 2361220 w 5024582"/>
              <a:gd name="connsiteY2" fmla="*/ 6009861 h 6009861"/>
              <a:gd name="connsiteX3" fmla="*/ 1732 w 5024582"/>
              <a:gd name="connsiteY3" fmla="*/ 3110948 h 6009861"/>
              <a:gd name="connsiteX4" fmla="*/ 1975605 w 5024582"/>
              <a:gd name="connsiteY4" fmla="*/ 665188 h 6009861"/>
              <a:gd name="connsiteX5" fmla="*/ 2374472 w 5024582"/>
              <a:gd name="connsiteY5" fmla="*/ 0 h 6009861"/>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451195 w 5101305"/>
              <a:gd name="connsiteY0" fmla="*/ 0 h 5943600"/>
              <a:gd name="connsiteX1" fmla="*/ 5101305 w 5101305"/>
              <a:gd name="connsiteY1" fmla="*/ 2703444 h 5943600"/>
              <a:gd name="connsiteX2" fmla="*/ 2451195 w 5101305"/>
              <a:gd name="connsiteY2" fmla="*/ 5943600 h 5943600"/>
              <a:gd name="connsiteX3" fmla="*/ 78455 w 5101305"/>
              <a:gd name="connsiteY3" fmla="*/ 3110948 h 5943600"/>
              <a:gd name="connsiteX4" fmla="*/ 2052328 w 5101305"/>
              <a:gd name="connsiteY4" fmla="*/ 665188 h 5943600"/>
              <a:gd name="connsiteX5" fmla="*/ 2451195 w 5101305"/>
              <a:gd name="connsiteY5" fmla="*/ 0 h 5943600"/>
              <a:gd name="connsiteX0" fmla="*/ 2438350 w 5088460"/>
              <a:gd name="connsiteY0" fmla="*/ 0 h 5943600"/>
              <a:gd name="connsiteX1" fmla="*/ 5088460 w 5088460"/>
              <a:gd name="connsiteY1" fmla="*/ 2703444 h 5943600"/>
              <a:gd name="connsiteX2" fmla="*/ 2438350 w 5088460"/>
              <a:gd name="connsiteY2" fmla="*/ 5943600 h 5943600"/>
              <a:gd name="connsiteX3" fmla="*/ 78862 w 5088460"/>
              <a:gd name="connsiteY3" fmla="*/ 3004931 h 5943600"/>
              <a:gd name="connsiteX4" fmla="*/ 2039483 w 5088460"/>
              <a:gd name="connsiteY4" fmla="*/ 665188 h 5943600"/>
              <a:gd name="connsiteX5" fmla="*/ 2438350 w 5088460"/>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64343 w 5009598"/>
              <a:gd name="connsiteY0" fmla="*/ 0 h 3370099"/>
              <a:gd name="connsiteX1" fmla="*/ 5009598 w 5009598"/>
              <a:gd name="connsiteY1" fmla="*/ 129943 h 3370099"/>
              <a:gd name="connsiteX2" fmla="*/ 2359488 w 5009598"/>
              <a:gd name="connsiteY2" fmla="*/ 3370099 h 3370099"/>
              <a:gd name="connsiteX3" fmla="*/ 0 w 5009598"/>
              <a:gd name="connsiteY3" fmla="*/ 431430 h 3370099"/>
              <a:gd name="connsiteX4" fmla="*/ 264343 w 5009598"/>
              <a:gd name="connsiteY4" fmla="*/ 0 h 3370099"/>
              <a:gd name="connsiteX0" fmla="*/ 264343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64343 w 5049355"/>
              <a:gd name="connsiteY4" fmla="*/ 0 h 3370099"/>
              <a:gd name="connsiteX0" fmla="*/ 277595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625865"/>
              <a:gd name="connsiteY0" fmla="*/ 196023 h 3566122"/>
              <a:gd name="connsiteX1" fmla="*/ 5138255 w 5625865"/>
              <a:gd name="connsiteY1" fmla="*/ 247005 h 3566122"/>
              <a:gd name="connsiteX2" fmla="*/ 5161226 w 5625865"/>
              <a:gd name="connsiteY2" fmla="*/ 243138 h 3566122"/>
              <a:gd name="connsiteX3" fmla="*/ 2435688 w 5625865"/>
              <a:gd name="connsiteY3" fmla="*/ 3566122 h 3566122"/>
              <a:gd name="connsiteX4" fmla="*/ 0 w 5625865"/>
              <a:gd name="connsiteY4" fmla="*/ 602053 h 3566122"/>
              <a:gd name="connsiteX5" fmla="*/ 353795 w 5625865"/>
              <a:gd name="connsiteY5" fmla="*/ 196023 h 3566122"/>
              <a:gd name="connsiteX0" fmla="*/ 353795 w 5610506"/>
              <a:gd name="connsiteY0" fmla="*/ 50469 h 3420568"/>
              <a:gd name="connsiteX1" fmla="*/ 5138255 w 5610506"/>
              <a:gd name="connsiteY1" fmla="*/ 101451 h 3420568"/>
              <a:gd name="connsiteX2" fmla="*/ 5123126 w 5610506"/>
              <a:gd name="connsiteY2" fmla="*/ 313484 h 3420568"/>
              <a:gd name="connsiteX3" fmla="*/ 2435688 w 5610506"/>
              <a:gd name="connsiteY3" fmla="*/ 3420568 h 3420568"/>
              <a:gd name="connsiteX4" fmla="*/ 0 w 5610506"/>
              <a:gd name="connsiteY4" fmla="*/ 456499 h 3420568"/>
              <a:gd name="connsiteX5" fmla="*/ 353795 w 5610506"/>
              <a:gd name="connsiteY5" fmla="*/ 50469 h 3420568"/>
              <a:gd name="connsiteX0" fmla="*/ 353795 w 5491777"/>
              <a:gd name="connsiteY0" fmla="*/ 0 h 3370099"/>
              <a:gd name="connsiteX1" fmla="*/ 5138255 w 5491777"/>
              <a:gd name="connsiteY1" fmla="*/ 50982 h 3370099"/>
              <a:gd name="connsiteX2" fmla="*/ 5123126 w 5491777"/>
              <a:gd name="connsiteY2" fmla="*/ 263015 h 3370099"/>
              <a:gd name="connsiteX3" fmla="*/ 2435688 w 5491777"/>
              <a:gd name="connsiteY3" fmla="*/ 3370099 h 3370099"/>
              <a:gd name="connsiteX4" fmla="*/ 0 w 5491777"/>
              <a:gd name="connsiteY4" fmla="*/ 406030 h 3370099"/>
              <a:gd name="connsiteX5" fmla="*/ 353795 w 5491777"/>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401849"/>
              <a:gd name="connsiteX1" fmla="*/ 5138255 w 5492136"/>
              <a:gd name="connsiteY1" fmla="*/ 50982 h 3401849"/>
              <a:gd name="connsiteX2" fmla="*/ 5123126 w 5492136"/>
              <a:gd name="connsiteY2" fmla="*/ 26301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493767"/>
              <a:gd name="connsiteY0" fmla="*/ 0 h 3401849"/>
              <a:gd name="connsiteX1" fmla="*/ 5138255 w 5493767"/>
              <a:gd name="connsiteY1" fmla="*/ 50982 h 3401849"/>
              <a:gd name="connsiteX2" fmla="*/ 5129476 w 5493767"/>
              <a:gd name="connsiteY2" fmla="*/ 205865 h 3401849"/>
              <a:gd name="connsiteX3" fmla="*/ 2435688 w 5493767"/>
              <a:gd name="connsiteY3" fmla="*/ 3401849 h 3401849"/>
              <a:gd name="connsiteX4" fmla="*/ 0 w 5493767"/>
              <a:gd name="connsiteY4" fmla="*/ 406030 h 3401849"/>
              <a:gd name="connsiteX5" fmla="*/ 353795 w 5493767"/>
              <a:gd name="connsiteY5" fmla="*/ 0 h 3401849"/>
              <a:gd name="connsiteX0" fmla="*/ 353795 w 5492136"/>
              <a:gd name="connsiteY0" fmla="*/ 0 h 3401849"/>
              <a:gd name="connsiteX1" fmla="*/ 5138255 w 5492136"/>
              <a:gd name="connsiteY1" fmla="*/ 50982 h 3401849"/>
              <a:gd name="connsiteX2" fmla="*/ 5123126 w 5492136"/>
              <a:gd name="connsiteY2" fmla="*/ 16776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218433"/>
              <a:gd name="connsiteY0" fmla="*/ 0 h 3401849"/>
              <a:gd name="connsiteX1" fmla="*/ 5138255 w 5218433"/>
              <a:gd name="connsiteY1" fmla="*/ 50982 h 3401849"/>
              <a:gd name="connsiteX2" fmla="*/ 5123126 w 5218433"/>
              <a:gd name="connsiteY2" fmla="*/ 167765 h 3401849"/>
              <a:gd name="connsiteX3" fmla="*/ 2435688 w 5218433"/>
              <a:gd name="connsiteY3" fmla="*/ 3401849 h 3401849"/>
              <a:gd name="connsiteX4" fmla="*/ 0 w 5218433"/>
              <a:gd name="connsiteY4" fmla="*/ 406030 h 3401849"/>
              <a:gd name="connsiteX5" fmla="*/ 353795 w 5218433"/>
              <a:gd name="connsiteY5" fmla="*/ 0 h 3401849"/>
              <a:gd name="connsiteX0" fmla="*/ 353795 w 5186517"/>
              <a:gd name="connsiteY0" fmla="*/ 0 h 3401849"/>
              <a:gd name="connsiteX1" fmla="*/ 5093805 w 5186517"/>
              <a:gd name="connsiteY1" fmla="*/ 50982 h 3401849"/>
              <a:gd name="connsiteX2" fmla="*/ 5123126 w 5186517"/>
              <a:gd name="connsiteY2" fmla="*/ 167765 h 3401849"/>
              <a:gd name="connsiteX3" fmla="*/ 2435688 w 5186517"/>
              <a:gd name="connsiteY3" fmla="*/ 3401849 h 3401849"/>
              <a:gd name="connsiteX4" fmla="*/ 0 w 5186517"/>
              <a:gd name="connsiteY4" fmla="*/ 406030 h 3401849"/>
              <a:gd name="connsiteX5" fmla="*/ 353795 w 5186517"/>
              <a:gd name="connsiteY5" fmla="*/ 0 h 3401849"/>
              <a:gd name="connsiteX0" fmla="*/ 353795 w 5125538"/>
              <a:gd name="connsiteY0" fmla="*/ 0 h 3401849"/>
              <a:gd name="connsiteX1" fmla="*/ 5093805 w 5125538"/>
              <a:gd name="connsiteY1" fmla="*/ 50982 h 3401849"/>
              <a:gd name="connsiteX2" fmla="*/ 5123126 w 5125538"/>
              <a:gd name="connsiteY2" fmla="*/ 167765 h 3401849"/>
              <a:gd name="connsiteX3" fmla="*/ 2435688 w 5125538"/>
              <a:gd name="connsiteY3" fmla="*/ 3401849 h 3401849"/>
              <a:gd name="connsiteX4" fmla="*/ 0 w 5125538"/>
              <a:gd name="connsiteY4" fmla="*/ 406030 h 3401849"/>
              <a:gd name="connsiteX5" fmla="*/ 353795 w 5125538"/>
              <a:gd name="connsiteY5" fmla="*/ 0 h 3401849"/>
              <a:gd name="connsiteX0" fmla="*/ 353795 w 5125538"/>
              <a:gd name="connsiteY0" fmla="*/ 0 h 3539009"/>
              <a:gd name="connsiteX1" fmla="*/ 5093805 w 5125538"/>
              <a:gd name="connsiteY1" fmla="*/ 50982 h 3539009"/>
              <a:gd name="connsiteX2" fmla="*/ 5123126 w 5125538"/>
              <a:gd name="connsiteY2" fmla="*/ 167765 h 3539009"/>
              <a:gd name="connsiteX3" fmla="*/ 2581992 w 5125538"/>
              <a:gd name="connsiteY3" fmla="*/ 3539009 h 3539009"/>
              <a:gd name="connsiteX4" fmla="*/ 0 w 5125538"/>
              <a:gd name="connsiteY4" fmla="*/ 406030 h 3539009"/>
              <a:gd name="connsiteX5" fmla="*/ 353795 w 5125538"/>
              <a:gd name="connsiteY5" fmla="*/ 0 h 3539009"/>
              <a:gd name="connsiteX0" fmla="*/ 2566643 w 5125538"/>
              <a:gd name="connsiteY0" fmla="*/ 0 h 6263921"/>
              <a:gd name="connsiteX1" fmla="*/ 5093805 w 5125538"/>
              <a:gd name="connsiteY1" fmla="*/ 2775894 h 6263921"/>
              <a:gd name="connsiteX2" fmla="*/ 5123126 w 5125538"/>
              <a:gd name="connsiteY2" fmla="*/ 2892677 h 6263921"/>
              <a:gd name="connsiteX3" fmla="*/ 2581992 w 5125538"/>
              <a:gd name="connsiteY3" fmla="*/ 6263921 h 6263921"/>
              <a:gd name="connsiteX4" fmla="*/ 0 w 5125538"/>
              <a:gd name="connsiteY4" fmla="*/ 3130942 h 6263921"/>
              <a:gd name="connsiteX5" fmla="*/ 2566643 w 5125538"/>
              <a:gd name="connsiteY5" fmla="*/ 0 h 6263921"/>
              <a:gd name="connsiteX0" fmla="*/ 2566643 w 5125538"/>
              <a:gd name="connsiteY0" fmla="*/ 0 h 6263921"/>
              <a:gd name="connsiteX1" fmla="*/ 5093805 w 5125538"/>
              <a:gd name="connsiteY1" fmla="*/ 2775894 h 6263921"/>
              <a:gd name="connsiteX2" fmla="*/ 5123126 w 5125538"/>
              <a:gd name="connsiteY2" fmla="*/ 2892677 h 6263921"/>
              <a:gd name="connsiteX3" fmla="*/ 2581992 w 5125538"/>
              <a:gd name="connsiteY3" fmla="*/ 6263921 h 6263921"/>
              <a:gd name="connsiteX4" fmla="*/ 0 w 5125538"/>
              <a:gd name="connsiteY4" fmla="*/ 3130942 h 6263921"/>
              <a:gd name="connsiteX5" fmla="*/ 2566643 w 5125538"/>
              <a:gd name="connsiteY5" fmla="*/ 0 h 6263921"/>
              <a:gd name="connsiteX0" fmla="*/ 2566643 w 5123126"/>
              <a:gd name="connsiteY0" fmla="*/ 0 h 6263921"/>
              <a:gd name="connsiteX1" fmla="*/ 5123126 w 5123126"/>
              <a:gd name="connsiteY1" fmla="*/ 2892677 h 6263921"/>
              <a:gd name="connsiteX2" fmla="*/ 2581992 w 5123126"/>
              <a:gd name="connsiteY2" fmla="*/ 6263921 h 6263921"/>
              <a:gd name="connsiteX3" fmla="*/ 0 w 5123126"/>
              <a:gd name="connsiteY3" fmla="*/ 3130942 h 6263921"/>
              <a:gd name="connsiteX4" fmla="*/ 2566643 w 5123126"/>
              <a:gd name="connsiteY4" fmla="*/ 0 h 6263921"/>
              <a:gd name="connsiteX0" fmla="*/ 2566643 w 2581992"/>
              <a:gd name="connsiteY0" fmla="*/ 0 h 6263921"/>
              <a:gd name="connsiteX1" fmla="*/ 2581992 w 2581992"/>
              <a:gd name="connsiteY1" fmla="*/ 6263921 h 6263921"/>
              <a:gd name="connsiteX2" fmla="*/ 0 w 2581992"/>
              <a:gd name="connsiteY2" fmla="*/ 3130942 h 6263921"/>
              <a:gd name="connsiteX3" fmla="*/ 2566643 w 2581992"/>
              <a:gd name="connsiteY3" fmla="*/ 0 h 6263921"/>
              <a:gd name="connsiteX0" fmla="*/ 2579343 w 2594692"/>
              <a:gd name="connsiteY0" fmla="*/ 0 h 6263921"/>
              <a:gd name="connsiteX1" fmla="*/ 2594692 w 2594692"/>
              <a:gd name="connsiteY1" fmla="*/ 6263921 h 6263921"/>
              <a:gd name="connsiteX2" fmla="*/ 0 w 2594692"/>
              <a:gd name="connsiteY2" fmla="*/ 3162692 h 6263921"/>
              <a:gd name="connsiteX3" fmla="*/ 2579343 w 2594692"/>
              <a:gd name="connsiteY3" fmla="*/ 0 h 6263921"/>
              <a:gd name="connsiteX0" fmla="*/ 2592043 w 2594692"/>
              <a:gd name="connsiteY0" fmla="*/ 0 h 6282971"/>
              <a:gd name="connsiteX1" fmla="*/ 2594692 w 2594692"/>
              <a:gd name="connsiteY1" fmla="*/ 6282971 h 6282971"/>
              <a:gd name="connsiteX2" fmla="*/ 0 w 2594692"/>
              <a:gd name="connsiteY2" fmla="*/ 3181742 h 6282971"/>
              <a:gd name="connsiteX3" fmla="*/ 2592043 w 2594692"/>
              <a:gd name="connsiteY3" fmla="*/ 0 h 6282971"/>
              <a:gd name="connsiteX0" fmla="*/ 2592043 w 2620092"/>
              <a:gd name="connsiteY0" fmla="*/ 0 h 6302021"/>
              <a:gd name="connsiteX1" fmla="*/ 2620092 w 2620092"/>
              <a:gd name="connsiteY1" fmla="*/ 6302021 h 6302021"/>
              <a:gd name="connsiteX2" fmla="*/ 0 w 2620092"/>
              <a:gd name="connsiteY2" fmla="*/ 3181742 h 6302021"/>
              <a:gd name="connsiteX3" fmla="*/ 2592043 w 2620092"/>
              <a:gd name="connsiteY3" fmla="*/ 0 h 6302021"/>
              <a:gd name="connsiteX0" fmla="*/ 2604743 w 2620092"/>
              <a:gd name="connsiteY0" fmla="*/ 0 h 6308371"/>
              <a:gd name="connsiteX1" fmla="*/ 2620092 w 2620092"/>
              <a:gd name="connsiteY1" fmla="*/ 6308371 h 6308371"/>
              <a:gd name="connsiteX2" fmla="*/ 0 w 2620092"/>
              <a:gd name="connsiteY2" fmla="*/ 3188092 h 6308371"/>
              <a:gd name="connsiteX3" fmla="*/ 2604743 w 2620092"/>
              <a:gd name="connsiteY3" fmla="*/ 0 h 6308371"/>
              <a:gd name="connsiteX0" fmla="*/ 2461523 w 2620092"/>
              <a:gd name="connsiteY0" fmla="*/ 0 h 6099051"/>
              <a:gd name="connsiteX1" fmla="*/ 2620092 w 2620092"/>
              <a:gd name="connsiteY1" fmla="*/ 6099051 h 6099051"/>
              <a:gd name="connsiteX2" fmla="*/ 0 w 2620092"/>
              <a:gd name="connsiteY2" fmla="*/ 2978772 h 6099051"/>
              <a:gd name="connsiteX3" fmla="*/ 2461523 w 2620092"/>
              <a:gd name="connsiteY3" fmla="*/ 0 h 6099051"/>
              <a:gd name="connsiteX0" fmla="*/ 2461523 w 2461891"/>
              <a:gd name="connsiteY0" fmla="*/ 0 h 5834646"/>
              <a:gd name="connsiteX1" fmla="*/ 2421788 w 2461891"/>
              <a:gd name="connsiteY1" fmla="*/ 5834646 h 5834646"/>
              <a:gd name="connsiteX2" fmla="*/ 0 w 2461891"/>
              <a:gd name="connsiteY2" fmla="*/ 2978772 h 5834646"/>
              <a:gd name="connsiteX3" fmla="*/ 2461523 w 2461891"/>
              <a:gd name="connsiteY3" fmla="*/ 0 h 5834646"/>
              <a:gd name="connsiteX0" fmla="*/ 2461523 w 2461987"/>
              <a:gd name="connsiteY0" fmla="*/ 0 h 5867697"/>
              <a:gd name="connsiteX1" fmla="*/ 2432805 w 2461987"/>
              <a:gd name="connsiteY1" fmla="*/ 5867697 h 5867697"/>
              <a:gd name="connsiteX2" fmla="*/ 0 w 2461987"/>
              <a:gd name="connsiteY2" fmla="*/ 2978772 h 5867697"/>
              <a:gd name="connsiteX3" fmla="*/ 2461523 w 2461987"/>
              <a:gd name="connsiteY3" fmla="*/ 0 h 5867697"/>
              <a:gd name="connsiteX0" fmla="*/ 2461523 w 2461987"/>
              <a:gd name="connsiteY0" fmla="*/ 0 h 5889731"/>
              <a:gd name="connsiteX1" fmla="*/ 2432805 w 2461987"/>
              <a:gd name="connsiteY1" fmla="*/ 5889731 h 5889731"/>
              <a:gd name="connsiteX2" fmla="*/ 0 w 2461987"/>
              <a:gd name="connsiteY2" fmla="*/ 2978772 h 5889731"/>
              <a:gd name="connsiteX3" fmla="*/ 2461523 w 2461987"/>
              <a:gd name="connsiteY3" fmla="*/ 0 h 5889731"/>
              <a:gd name="connsiteX0" fmla="*/ 2461523 w 2462237"/>
              <a:gd name="connsiteY0" fmla="*/ 0 h 5919228"/>
              <a:gd name="connsiteX1" fmla="*/ 2447554 w 2462237"/>
              <a:gd name="connsiteY1" fmla="*/ 5919228 h 5919228"/>
              <a:gd name="connsiteX2" fmla="*/ 0 w 2462237"/>
              <a:gd name="connsiteY2" fmla="*/ 2978772 h 5919228"/>
              <a:gd name="connsiteX3" fmla="*/ 2461523 w 2462237"/>
              <a:gd name="connsiteY3" fmla="*/ 0 h 5919228"/>
              <a:gd name="connsiteX0" fmla="*/ 2451998 w 2453098"/>
              <a:gd name="connsiteY0" fmla="*/ 0 h 6043053"/>
              <a:gd name="connsiteX1" fmla="*/ 2447554 w 2453098"/>
              <a:gd name="connsiteY1" fmla="*/ 6043053 h 6043053"/>
              <a:gd name="connsiteX2" fmla="*/ 0 w 2453098"/>
              <a:gd name="connsiteY2" fmla="*/ 3102597 h 6043053"/>
              <a:gd name="connsiteX3" fmla="*/ 2451998 w 2453098"/>
              <a:gd name="connsiteY3" fmla="*/ 0 h 6043053"/>
              <a:gd name="connsiteX0" fmla="*/ 2451998 w 2453098"/>
              <a:gd name="connsiteY0" fmla="*/ 0 h 6043053"/>
              <a:gd name="connsiteX1" fmla="*/ 2447554 w 2453098"/>
              <a:gd name="connsiteY1" fmla="*/ 6043053 h 6043053"/>
              <a:gd name="connsiteX2" fmla="*/ 0 w 2453098"/>
              <a:gd name="connsiteY2" fmla="*/ 3083547 h 6043053"/>
              <a:gd name="connsiteX3" fmla="*/ 2451998 w 2453098"/>
              <a:gd name="connsiteY3" fmla="*/ 0 h 6043053"/>
              <a:gd name="connsiteX0" fmla="*/ 2451998 w 2453098"/>
              <a:gd name="connsiteY0" fmla="*/ 0 h 6090678"/>
              <a:gd name="connsiteX1" fmla="*/ 2447554 w 2453098"/>
              <a:gd name="connsiteY1" fmla="*/ 6090678 h 6090678"/>
              <a:gd name="connsiteX2" fmla="*/ 0 w 2453098"/>
              <a:gd name="connsiteY2" fmla="*/ 3083547 h 6090678"/>
              <a:gd name="connsiteX3" fmla="*/ 2451998 w 2453098"/>
              <a:gd name="connsiteY3" fmla="*/ 0 h 6090678"/>
              <a:gd name="connsiteX0" fmla="*/ 2451998 w 2453098"/>
              <a:gd name="connsiteY0" fmla="*/ 0 h 6090678"/>
              <a:gd name="connsiteX1" fmla="*/ 2447554 w 2453098"/>
              <a:gd name="connsiteY1" fmla="*/ 6090678 h 6090678"/>
              <a:gd name="connsiteX2" fmla="*/ 0 w 2453098"/>
              <a:gd name="connsiteY2" fmla="*/ 3064497 h 6090678"/>
              <a:gd name="connsiteX3" fmla="*/ 2451998 w 2453098"/>
              <a:gd name="connsiteY3" fmla="*/ 0 h 6090678"/>
              <a:gd name="connsiteX0" fmla="*/ 2442473 w 2443573"/>
              <a:gd name="connsiteY0" fmla="*/ 0 h 6090678"/>
              <a:gd name="connsiteX1" fmla="*/ 2438029 w 2443573"/>
              <a:gd name="connsiteY1" fmla="*/ 6090678 h 6090678"/>
              <a:gd name="connsiteX2" fmla="*/ 0 w 2443573"/>
              <a:gd name="connsiteY2" fmla="*/ 3074022 h 6090678"/>
              <a:gd name="connsiteX3" fmla="*/ 2442473 w 2443573"/>
              <a:gd name="connsiteY3" fmla="*/ 0 h 6090678"/>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373"/>
              <a:gd name="connsiteY0" fmla="*/ 0 h 6043053"/>
              <a:gd name="connsiteX1" fmla="*/ 2434122 w 2443373"/>
              <a:gd name="connsiteY1" fmla="*/ 6043053 h 6043053"/>
              <a:gd name="connsiteX2" fmla="*/ 0 w 2443373"/>
              <a:gd name="connsiteY2" fmla="*/ 3045447 h 6043053"/>
              <a:gd name="connsiteX3" fmla="*/ 2442473 w 2443373"/>
              <a:gd name="connsiteY3" fmla="*/ 0 h 6043053"/>
              <a:gd name="connsiteX0" fmla="*/ 2442473 w 2443373"/>
              <a:gd name="connsiteY0" fmla="*/ 0 h 6043053"/>
              <a:gd name="connsiteX1" fmla="*/ 2434122 w 2443373"/>
              <a:gd name="connsiteY1" fmla="*/ 6043053 h 6043053"/>
              <a:gd name="connsiteX2" fmla="*/ 0 w 2443373"/>
              <a:gd name="connsiteY2" fmla="*/ 3045447 h 6043053"/>
              <a:gd name="connsiteX3" fmla="*/ 2442473 w 2443373"/>
              <a:gd name="connsiteY3" fmla="*/ 0 h 6043053"/>
              <a:gd name="connsiteX0" fmla="*/ 2446380 w 2447142"/>
              <a:gd name="connsiteY0" fmla="*/ 0 h 6027423"/>
              <a:gd name="connsiteX1" fmla="*/ 2434122 w 2447142"/>
              <a:gd name="connsiteY1" fmla="*/ 6027423 h 6027423"/>
              <a:gd name="connsiteX2" fmla="*/ 0 w 2447142"/>
              <a:gd name="connsiteY2" fmla="*/ 3029817 h 6027423"/>
              <a:gd name="connsiteX3" fmla="*/ 2446380 w 2447142"/>
              <a:gd name="connsiteY3" fmla="*/ 0 h 6027423"/>
              <a:gd name="connsiteX0" fmla="*/ 2430750 w 2431512"/>
              <a:gd name="connsiteY0" fmla="*/ 0 h 6027423"/>
              <a:gd name="connsiteX1" fmla="*/ 2418492 w 2431512"/>
              <a:gd name="connsiteY1" fmla="*/ 6027423 h 6027423"/>
              <a:gd name="connsiteX2" fmla="*/ 0 w 2431512"/>
              <a:gd name="connsiteY2" fmla="*/ 3033725 h 6027423"/>
              <a:gd name="connsiteX3" fmla="*/ 2430750 w 2431512"/>
              <a:gd name="connsiteY3" fmla="*/ 0 h 6027423"/>
              <a:gd name="connsiteX0" fmla="*/ 2438565 w 2439327"/>
              <a:gd name="connsiteY0" fmla="*/ 0 h 6027423"/>
              <a:gd name="connsiteX1" fmla="*/ 2426307 w 2439327"/>
              <a:gd name="connsiteY1" fmla="*/ 6027423 h 6027423"/>
              <a:gd name="connsiteX2" fmla="*/ 0 w 2439327"/>
              <a:gd name="connsiteY2" fmla="*/ 3025910 h 6027423"/>
              <a:gd name="connsiteX3" fmla="*/ 2438565 w 243932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26842 w 2428259"/>
              <a:gd name="connsiteY0" fmla="*/ 0 h 5996162"/>
              <a:gd name="connsiteX1" fmla="*/ 2426307 w 2428259"/>
              <a:gd name="connsiteY1" fmla="*/ 5996162 h 5996162"/>
              <a:gd name="connsiteX2" fmla="*/ 0 w 2428259"/>
              <a:gd name="connsiteY2" fmla="*/ 2994649 h 5996162"/>
              <a:gd name="connsiteX3" fmla="*/ 2426842 w 2428259"/>
              <a:gd name="connsiteY3" fmla="*/ 0 h 5996162"/>
              <a:gd name="connsiteX0" fmla="*/ 2426842 w 2428259"/>
              <a:gd name="connsiteY0" fmla="*/ 0 h 6007885"/>
              <a:gd name="connsiteX1" fmla="*/ 2426307 w 2428259"/>
              <a:gd name="connsiteY1" fmla="*/ 6007885 h 6007885"/>
              <a:gd name="connsiteX2" fmla="*/ 0 w 2428259"/>
              <a:gd name="connsiteY2" fmla="*/ 3006372 h 6007885"/>
              <a:gd name="connsiteX3" fmla="*/ 2426842 w 2428259"/>
              <a:gd name="connsiteY3" fmla="*/ 0 h 6007885"/>
              <a:gd name="connsiteX0" fmla="*/ 2426842 w 2428259"/>
              <a:gd name="connsiteY0" fmla="*/ 0 h 6000070"/>
              <a:gd name="connsiteX1" fmla="*/ 2426307 w 2428259"/>
              <a:gd name="connsiteY1" fmla="*/ 6000070 h 6000070"/>
              <a:gd name="connsiteX2" fmla="*/ 0 w 2428259"/>
              <a:gd name="connsiteY2" fmla="*/ 3006372 h 6000070"/>
              <a:gd name="connsiteX3" fmla="*/ 2426842 w 2428259"/>
              <a:gd name="connsiteY3" fmla="*/ 0 h 6000070"/>
              <a:gd name="connsiteX0" fmla="*/ 2426842 w 2428259"/>
              <a:gd name="connsiteY0" fmla="*/ 0 h 6000070"/>
              <a:gd name="connsiteX1" fmla="*/ 2426307 w 2428259"/>
              <a:gd name="connsiteY1" fmla="*/ 6000070 h 6000070"/>
              <a:gd name="connsiteX2" fmla="*/ 0 w 2428259"/>
              <a:gd name="connsiteY2" fmla="*/ 3006372 h 6000070"/>
              <a:gd name="connsiteX3" fmla="*/ 2426842 w 2428259"/>
              <a:gd name="connsiteY3" fmla="*/ 0 h 6000070"/>
            </a:gdLst>
            <a:ahLst/>
            <a:cxnLst>
              <a:cxn ang="0">
                <a:pos x="connsiteX0" y="connsiteY0"/>
              </a:cxn>
              <a:cxn ang="0">
                <a:pos x="connsiteX1" y="connsiteY1"/>
              </a:cxn>
              <a:cxn ang="0">
                <a:pos x="connsiteX2" y="connsiteY2"/>
              </a:cxn>
              <a:cxn ang="0">
                <a:pos x="connsiteX3" y="connsiteY3"/>
              </a:cxn>
            </a:cxnLst>
            <a:rect l="l" t="t" r="r" b="b"/>
            <a:pathLst>
              <a:path w="2428259" h="6000070">
                <a:moveTo>
                  <a:pt x="2426842" y="0"/>
                </a:moveTo>
                <a:cubicBezTo>
                  <a:pt x="2431958" y="2087974"/>
                  <a:pt x="2421191" y="3912096"/>
                  <a:pt x="2426307" y="6000070"/>
                </a:cubicBezTo>
                <a:lnTo>
                  <a:pt x="0" y="3006372"/>
                </a:lnTo>
                <a:lnTo>
                  <a:pt x="2426842" y="0"/>
                </a:ln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pic>
        <p:nvPicPr>
          <p:cNvPr id="11" name="Kuva 10" descr="Finnish Transport and Communicatios Agency Traficom.">
            <a:extLst>
              <a:ext uri="{FF2B5EF4-FFF2-40B4-BE49-F238E27FC236}">
                <a16:creationId xmlns:a16="http://schemas.microsoft.com/office/drawing/2014/main" id="{E968BD8D-F8CB-4FA1-8AB7-95A1A720380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91400" y="896400"/>
            <a:ext cx="2251800" cy="471242"/>
          </a:xfrm>
          <a:prstGeom prst="rect">
            <a:avLst/>
          </a:prstGeom>
        </p:spPr>
      </p:pic>
    </p:spTree>
    <p:extLst>
      <p:ext uri="{BB962C8B-B14F-4D97-AF65-F5344CB8AC3E}">
        <p14:creationId xmlns:p14="http://schemas.microsoft.com/office/powerpoint/2010/main" val="31559148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_Otsikkodia_väri_tai_kuva_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40088" y="2144513"/>
            <a:ext cx="3764912" cy="1628100"/>
          </a:xfrm>
        </p:spPr>
        <p:txBody>
          <a:bodyPr anchor="b"/>
          <a:lstStyle>
            <a:lvl1pPr algn="r">
              <a:defRPr sz="2850" b="1"/>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40088" y="3904913"/>
            <a:ext cx="376491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1" name="Picture Placeholder 10">
            <a:extLst>
              <a:ext uri="{FF2B5EF4-FFF2-40B4-BE49-F238E27FC236}">
                <a16:creationId xmlns:a16="http://schemas.microsoft.com/office/drawing/2014/main" id="{391444FC-101C-B703-6FC8-4E8FA2BEF89F}"/>
              </a:ext>
              <a:ext uri="{C183D7F6-B498-43B3-948B-1728B52AA6E4}">
                <adec:decorative xmlns:adec="http://schemas.microsoft.com/office/drawing/2017/decorative" val="1"/>
              </a:ext>
            </a:extLst>
          </p:cNvPr>
          <p:cNvSpPr>
            <a:spLocks noGrp="1"/>
          </p:cNvSpPr>
          <p:nvPr>
            <p:ph type="pic" sz="quarter" idx="10"/>
          </p:nvPr>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a:t>Click icon to add picture</a:t>
            </a:r>
            <a:endParaRPr lang="en-FI" dirty="0"/>
          </a:p>
        </p:txBody>
      </p:sp>
      <p:pic>
        <p:nvPicPr>
          <p:cNvPr id="9" name="Kuva 8" descr="Finnish Transport and Communicatios Agency Traficom.">
            <a:extLst>
              <a:ext uri="{FF2B5EF4-FFF2-40B4-BE49-F238E27FC236}">
                <a16:creationId xmlns:a16="http://schemas.microsoft.com/office/drawing/2014/main" id="{CE46D0E2-65B3-4E8B-9E84-5303B0506A47}"/>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168868" y="896400"/>
            <a:ext cx="2251800" cy="471242"/>
          </a:xfrm>
          <a:prstGeom prst="rect">
            <a:avLst/>
          </a:prstGeom>
        </p:spPr>
      </p:pic>
    </p:spTree>
    <p:extLst>
      <p:ext uri="{BB962C8B-B14F-4D97-AF65-F5344CB8AC3E}">
        <p14:creationId xmlns:p14="http://schemas.microsoft.com/office/powerpoint/2010/main" val="1959004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 y="1734981"/>
            <a:ext cx="4448433" cy="1739451"/>
          </a:xfrm>
          <a:prstGeom prst="rect">
            <a:avLst/>
          </a:prstGeom>
        </p:spPr>
      </p:pic>
      <p:pic>
        <p:nvPicPr>
          <p:cNvPr id="9" name="Kuva 8" descr="Finnish Transport and Communicatios Agency Traficom.">
            <a:extLst>
              <a:ext uri="{FF2B5EF4-FFF2-40B4-BE49-F238E27FC236}">
                <a16:creationId xmlns:a16="http://schemas.microsoft.com/office/drawing/2014/main" id="{6F7A464B-D089-435F-B478-98178A6896BD}"/>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8868" y="1215000"/>
            <a:ext cx="2251800" cy="471242"/>
          </a:xfrm>
          <a:prstGeom prst="rect">
            <a:avLst/>
          </a:prstGeom>
        </p:spPr>
      </p:pic>
    </p:spTree>
    <p:extLst>
      <p:ext uri="{BB962C8B-B14F-4D97-AF65-F5344CB8AC3E}">
        <p14:creationId xmlns:p14="http://schemas.microsoft.com/office/powerpoint/2010/main" val="575172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5_Otsikkodia_pien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419913"/>
            <a:ext cx="5197500" cy="1350000"/>
          </a:xfrm>
        </p:spPr>
        <p:txBody>
          <a:bodyPr anchor="b"/>
          <a:lstStyle>
            <a:lvl1pPr algn="l">
              <a:defRPr sz="2850" b="1"/>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5197500" cy="729000"/>
          </a:xfrm>
        </p:spPr>
        <p:txBody>
          <a:bodyPr>
            <a:noAutofit/>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8" name="Picture Placeholder 17">
            <a:extLst>
              <a:ext uri="{FF2B5EF4-FFF2-40B4-BE49-F238E27FC236}">
                <a16:creationId xmlns:a16="http://schemas.microsoft.com/office/drawing/2014/main" id="{17AED1B3-2DE1-A0EE-CE7C-8B168C3B573E}"/>
              </a:ext>
              <a:ext uri="{C183D7F6-B498-43B3-948B-1728B52AA6E4}">
                <adec:decorative xmlns:adec="http://schemas.microsoft.com/office/drawing/2017/decorative" val="1"/>
              </a:ext>
            </a:extLst>
          </p:cNvPr>
          <p:cNvSpPr>
            <a:spLocks noGrp="1"/>
          </p:cNvSpPr>
          <p:nvPr>
            <p:ph type="pic" sz="quarter" idx="10"/>
          </p:nvPr>
        </p:nvSpPr>
        <p:spPr>
          <a:xfrm>
            <a:off x="6397650" y="0"/>
            <a:ext cx="2746350" cy="5143500"/>
          </a:xfrm>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pic>
        <p:nvPicPr>
          <p:cNvPr id="8" name="Kuva 7" descr="Finnish Transport and Communicatios Agency Traficom.">
            <a:extLst>
              <a:ext uri="{FF2B5EF4-FFF2-40B4-BE49-F238E27FC236}">
                <a16:creationId xmlns:a16="http://schemas.microsoft.com/office/drawing/2014/main" id="{9AD734A9-8F1B-43FB-9FF9-FD7E3EDFEF6A}"/>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91400" y="896400"/>
            <a:ext cx="2251800" cy="471242"/>
          </a:xfrm>
          <a:prstGeom prst="rect">
            <a:avLst/>
          </a:prstGeom>
        </p:spPr>
      </p:pic>
    </p:spTree>
    <p:extLst>
      <p:ext uri="{BB962C8B-B14F-4D97-AF65-F5344CB8AC3E}">
        <p14:creationId xmlns:p14="http://schemas.microsoft.com/office/powerpoint/2010/main" val="3395402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en-GB" noProof="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19"/>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800">
              <a:defRPr/>
            </a:pPr>
            <a:fld id="{26C34CDD-5657-4FF3-98B8-FEFF98FD80B3}" type="datetime1">
              <a:rPr lang="en-GB" smtClean="0"/>
              <a:pPr defTabSz="685800">
                <a:defRPr/>
              </a:pPr>
              <a:t>21/05/2026</a:t>
            </a:fld>
            <a:endParaRPr lang="en-GB"/>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800">
              <a:defRPr/>
            </a:pPr>
            <a:fld id="{E97DE6E4-DC77-456C-872A-552B509F49AF}" type="slidenum">
              <a:rPr lang="en-GB" smtClean="0"/>
              <a:pPr defTabSz="685800">
                <a:defRPr/>
              </a:pPr>
              <a:t>‹#›</a:t>
            </a:fld>
            <a:endParaRPr lang="en-GB"/>
          </a:p>
        </p:txBody>
      </p:sp>
    </p:spTree>
    <p:extLst>
      <p:ext uri="{BB962C8B-B14F-4D97-AF65-F5344CB8AC3E}">
        <p14:creationId xmlns:p14="http://schemas.microsoft.com/office/powerpoint/2010/main" val="2689581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Sisältö_j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a:xfrm>
            <a:off x="459000" y="459000"/>
            <a:ext cx="5328000" cy="831600"/>
          </a:xfrm>
        </p:spPr>
        <p:txBody>
          <a:bodyPr/>
          <a:lstStyle/>
          <a:p>
            <a:r>
              <a:rPr lang="en-US" noProof="0"/>
              <a:t>Click to edit Master title style</a:t>
            </a:r>
            <a:endParaRPr lang="en-GB" noProof="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02544"/>
            <a:ext cx="53280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Picture Placeholder 18">
            <a:extLst>
              <a:ext uri="{FF2B5EF4-FFF2-40B4-BE49-F238E27FC236}">
                <a16:creationId xmlns:a16="http://schemas.microsoft.com/office/drawing/2014/main" id="{EDEE3086-9377-0AC1-2357-D5A9D1808178}"/>
              </a:ext>
              <a:ext uri="{C183D7F6-B498-43B3-948B-1728B52AA6E4}">
                <adec:decorative xmlns:adec="http://schemas.microsoft.com/office/drawing/2017/decorative" val="1"/>
              </a:ext>
            </a:extLst>
          </p:cNvPr>
          <p:cNvSpPr>
            <a:spLocks noGrp="1"/>
          </p:cNvSpPr>
          <p:nvPr>
            <p:ph type="pic" sz="quarter" idx="13"/>
          </p:nvPr>
        </p:nvSpPr>
        <p:spPr>
          <a:xfrm>
            <a:off x="6397650" y="0"/>
            <a:ext cx="2746350" cy="5143500"/>
          </a:xfrm>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bg1"/>
                </a:solidFill>
              </a:defRPr>
            </a:lvl1pPr>
          </a:lstStyle>
          <a:p>
            <a:pPr defTabSz="685800">
              <a:defRPr/>
            </a:pPr>
            <a:fld id="{FC294846-036B-4AA4-B6A1-F566788AC18E}" type="datetime1">
              <a:rPr lang="en-GB" smtClean="0">
                <a:solidFill>
                  <a:prstClr val="white"/>
                </a:solidFill>
              </a:rPr>
              <a:pPr defTabSz="685800">
                <a:defRPr/>
              </a:pPr>
              <a:t>21/05/2026</a:t>
            </a:fld>
            <a:endParaRPr lang="en-GB">
              <a:solidFill>
                <a:prstClr val="white"/>
              </a:solidFill>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bg1"/>
                </a:solidFill>
              </a:defRPr>
            </a:lvl1pPr>
          </a:lstStyle>
          <a:p>
            <a:pPr defTabSz="685800">
              <a:defRPr/>
            </a:pPr>
            <a:fld id="{E97DE6E4-DC77-456C-872A-552B509F49AF}" type="slidenum">
              <a:rPr lang="en-GB" smtClean="0">
                <a:solidFill>
                  <a:prstClr val="white"/>
                </a:solidFill>
              </a:rPr>
              <a:pPr defTabSz="685800">
                <a:defRPr/>
              </a:pPr>
              <a:t>‹#›</a:t>
            </a:fld>
            <a:endParaRPr lang="en-GB">
              <a:solidFill>
                <a:prstClr val="white"/>
              </a:solidFill>
            </a:endParaRPr>
          </a:p>
        </p:txBody>
      </p:sp>
    </p:spTree>
    <p:extLst>
      <p:ext uri="{BB962C8B-B14F-4D97-AF65-F5344CB8AC3E}">
        <p14:creationId xmlns:p14="http://schemas.microsoft.com/office/powerpoint/2010/main" val="3991816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Sisältö_ja_iso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a:xfrm>
            <a:off x="459000" y="459000"/>
            <a:ext cx="3765528" cy="831600"/>
          </a:xfrm>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02544"/>
            <a:ext cx="3765528"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Picture Placeholder 12">
            <a:extLst>
              <a:ext uri="{FF2B5EF4-FFF2-40B4-BE49-F238E27FC236}">
                <a16:creationId xmlns:a16="http://schemas.microsoft.com/office/drawing/2014/main" id="{0A42AC09-A746-8C88-74AB-010E3AFBF36C}"/>
              </a:ext>
              <a:ext uri="{C183D7F6-B498-43B3-948B-1728B52AA6E4}">
                <adec:decorative xmlns:adec="http://schemas.microsoft.com/office/drawing/2017/decorative" val="1"/>
              </a:ext>
            </a:extLst>
          </p:cNvPr>
          <p:cNvSpPr>
            <a:spLocks noGrp="1"/>
          </p:cNvSpPr>
          <p:nvPr>
            <p:ph type="pic" sz="quarter" idx="13"/>
          </p:nvPr>
        </p:nvSpPr>
        <p:spPr>
          <a:xfrm>
            <a:off x="4691062" y="0"/>
            <a:ext cx="4452938" cy="5143500"/>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250" h="6858000">
                <a:moveTo>
                  <a:pt x="1286063" y="0"/>
                </a:moveTo>
                <a:lnTo>
                  <a:pt x="5937250" y="0"/>
                </a:lnTo>
                <a:lnTo>
                  <a:pt x="593725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bg1"/>
                </a:solidFill>
              </a:defRPr>
            </a:lvl1pPr>
          </a:lstStyle>
          <a:p>
            <a:pPr defTabSz="685800">
              <a:defRPr/>
            </a:pPr>
            <a:fld id="{D7F63AAA-B86C-48D9-9853-8F6F9DBA9216}" type="datetime1">
              <a:rPr lang="fi-FI" smtClean="0">
                <a:solidFill>
                  <a:prstClr val="white"/>
                </a:solidFill>
              </a:rPr>
              <a:pPr defTabSz="685800">
                <a:defRPr/>
              </a:pPr>
              <a:t>21.5.2026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Tree>
    <p:extLst>
      <p:ext uri="{BB962C8B-B14F-4D97-AF65-F5344CB8AC3E}">
        <p14:creationId xmlns:p14="http://schemas.microsoft.com/office/powerpoint/2010/main" val="1188833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Sisältö_ja_moni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a:xfrm>
            <a:off x="459000" y="459000"/>
            <a:ext cx="3765528" cy="831600"/>
          </a:xfrm>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02544"/>
            <a:ext cx="3765528"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fi-FI"/>
              <a:t>[Esityksen nimi]</a:t>
            </a:r>
          </a:p>
        </p:txBody>
      </p:sp>
      <p:sp>
        <p:nvSpPr>
          <p:cNvPr id="12" name="Päivämäärän paikkamerkki 3">
            <a:extLst>
              <a:ext uri="{FF2B5EF4-FFF2-40B4-BE49-F238E27FC236}">
                <a16:creationId xmlns:a16="http://schemas.microsoft.com/office/drawing/2014/main" id="{3DEB2A97-DD0C-49A2-B088-2D9167D7E1D5}"/>
              </a:ext>
            </a:extLst>
          </p:cNvPr>
          <p:cNvSpPr>
            <a:spLocks noGrp="1"/>
          </p:cNvSpPr>
          <p:nvPr>
            <p:ph type="dt" sz="half" idx="10"/>
          </p:nvPr>
        </p:nvSpPr>
        <p:spPr>
          <a:xfrm>
            <a:off x="6873113" y="4849878"/>
            <a:ext cx="1404000" cy="189000"/>
          </a:xfrm>
        </p:spPr>
        <p:txBody>
          <a:bodyPr/>
          <a:lstStyle>
            <a:lvl1pPr>
              <a:defRPr>
                <a:solidFill>
                  <a:schemeClr val="bg1"/>
                </a:solidFill>
              </a:defRPr>
            </a:lvl1pPr>
          </a:lstStyle>
          <a:p>
            <a:pPr defTabSz="685800">
              <a:defRPr/>
            </a:pPr>
            <a:fld id="{D7F63AAA-B86C-48D9-9853-8F6F9DBA9216}" type="datetime1">
              <a:rPr lang="fi-FI" smtClean="0">
                <a:solidFill>
                  <a:prstClr val="white"/>
                </a:solidFill>
              </a:rPr>
              <a:pPr defTabSz="685800">
                <a:defRPr/>
              </a:pPr>
              <a:t>21.5.2026</a:t>
            </a:fld>
            <a:endParaRPr lang="fi-FI" dirty="0">
              <a:solidFill>
                <a:prstClr val="white"/>
              </a:solidFill>
            </a:endParaRPr>
          </a:p>
        </p:txBody>
      </p:sp>
      <p:sp>
        <p:nvSpPr>
          <p:cNvPr id="13" name="Dian numeron paikkamerkki 5">
            <a:extLst>
              <a:ext uri="{FF2B5EF4-FFF2-40B4-BE49-F238E27FC236}">
                <a16:creationId xmlns:a16="http://schemas.microsoft.com/office/drawing/2014/main" id="{43C25BE5-6056-4AD2-8DBA-0FD6312D9CA3}"/>
              </a:ext>
            </a:extLst>
          </p:cNvPr>
          <p:cNvSpPr>
            <a:spLocks noGrp="1"/>
          </p:cNvSpPr>
          <p:nvPr>
            <p:ph type="sldNum" sz="quarter" idx="12"/>
          </p:nvPr>
        </p:nvSpPr>
        <p:spPr>
          <a:xfrm>
            <a:off x="8478001" y="4849878"/>
            <a:ext cx="458003" cy="189000"/>
          </a:xfrm>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14" name="Picture Placeholder 12">
            <a:extLst>
              <a:ext uri="{FF2B5EF4-FFF2-40B4-BE49-F238E27FC236}">
                <a16:creationId xmlns:a16="http://schemas.microsoft.com/office/drawing/2014/main" id="{B6D8FFA5-799C-4048-B0C7-C3034A9AE995}"/>
              </a:ext>
              <a:ext uri="{C183D7F6-B498-43B3-948B-1728B52AA6E4}">
                <adec:decorative xmlns:adec="http://schemas.microsoft.com/office/drawing/2017/decorative" val="1"/>
              </a:ext>
            </a:extLst>
          </p:cNvPr>
          <p:cNvSpPr>
            <a:spLocks noGrp="1"/>
          </p:cNvSpPr>
          <p:nvPr>
            <p:ph type="pic" sz="quarter" idx="15"/>
          </p:nvPr>
        </p:nvSpPr>
        <p:spPr>
          <a:xfrm>
            <a:off x="5439265" y="2601162"/>
            <a:ext cx="3720383" cy="255445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2461043 w 4899118"/>
              <a:gd name="connsiteY0" fmla="*/ 0 h 6036365"/>
              <a:gd name="connsiteX1" fmla="*/ 4899118 w 4899118"/>
              <a:gd name="connsiteY1" fmla="*/ 3021496 h 6036365"/>
              <a:gd name="connsiteX2" fmla="*/ 2434539 w 4899118"/>
              <a:gd name="connsiteY2" fmla="*/ 6036365 h 6036365"/>
              <a:gd name="connsiteX3" fmla="*/ 1479781 w 4899118"/>
              <a:gd name="connsiteY3" fmla="*/ 3004931 h 6036365"/>
              <a:gd name="connsiteX4" fmla="*/ 41990 w 4899118"/>
              <a:gd name="connsiteY4" fmla="*/ 3089412 h 6036365"/>
              <a:gd name="connsiteX5" fmla="*/ 2461043 w 4899118"/>
              <a:gd name="connsiteY5" fmla="*/ 0 h 6036365"/>
              <a:gd name="connsiteX0" fmla="*/ 2439777 w 4899118"/>
              <a:gd name="connsiteY0" fmla="*/ 0 h 5930039"/>
              <a:gd name="connsiteX1" fmla="*/ 4899118 w 4899118"/>
              <a:gd name="connsiteY1" fmla="*/ 2915170 h 5930039"/>
              <a:gd name="connsiteX2" fmla="*/ 2434539 w 4899118"/>
              <a:gd name="connsiteY2" fmla="*/ 5930039 h 5930039"/>
              <a:gd name="connsiteX3" fmla="*/ 1479781 w 4899118"/>
              <a:gd name="connsiteY3" fmla="*/ 2898605 h 5930039"/>
              <a:gd name="connsiteX4" fmla="*/ 41990 w 4899118"/>
              <a:gd name="connsiteY4" fmla="*/ 2983086 h 5930039"/>
              <a:gd name="connsiteX5" fmla="*/ 2439777 w 4899118"/>
              <a:gd name="connsiteY5" fmla="*/ 0 h 5930039"/>
              <a:gd name="connsiteX0" fmla="*/ 2397787 w 4857128"/>
              <a:gd name="connsiteY0" fmla="*/ 0 h 5930039"/>
              <a:gd name="connsiteX1" fmla="*/ 4857128 w 4857128"/>
              <a:gd name="connsiteY1" fmla="*/ 2915170 h 5930039"/>
              <a:gd name="connsiteX2" fmla="*/ 2392549 w 4857128"/>
              <a:gd name="connsiteY2" fmla="*/ 5930039 h 5930039"/>
              <a:gd name="connsiteX3" fmla="*/ 1437791 w 4857128"/>
              <a:gd name="connsiteY3" fmla="*/ 2898605 h 5930039"/>
              <a:gd name="connsiteX4" fmla="*/ 0 w 4857128"/>
              <a:gd name="connsiteY4" fmla="*/ 2983086 h 5930039"/>
              <a:gd name="connsiteX5" fmla="*/ 2397787 w 4857128"/>
              <a:gd name="connsiteY5" fmla="*/ 0 h 5930039"/>
              <a:gd name="connsiteX0" fmla="*/ 2397787 w 4857128"/>
              <a:gd name="connsiteY0" fmla="*/ 0 h 5930039"/>
              <a:gd name="connsiteX1" fmla="*/ 4857128 w 4857128"/>
              <a:gd name="connsiteY1" fmla="*/ 2915170 h 5930039"/>
              <a:gd name="connsiteX2" fmla="*/ 2392549 w 4857128"/>
              <a:gd name="connsiteY2" fmla="*/ 5930039 h 5930039"/>
              <a:gd name="connsiteX3" fmla="*/ 821103 w 4857128"/>
              <a:gd name="connsiteY3" fmla="*/ 4344632 h 5930039"/>
              <a:gd name="connsiteX4" fmla="*/ 0 w 4857128"/>
              <a:gd name="connsiteY4" fmla="*/ 2983086 h 5930039"/>
              <a:gd name="connsiteX5" fmla="*/ 2397787 w 4857128"/>
              <a:gd name="connsiteY5" fmla="*/ 0 h 5930039"/>
              <a:gd name="connsiteX0" fmla="*/ 2397787 w 4857128"/>
              <a:gd name="connsiteY0" fmla="*/ 0 h 4345440"/>
              <a:gd name="connsiteX1" fmla="*/ 4857128 w 4857128"/>
              <a:gd name="connsiteY1" fmla="*/ 2915170 h 4345440"/>
              <a:gd name="connsiteX2" fmla="*/ 4455265 w 4857128"/>
              <a:gd name="connsiteY2" fmla="*/ 3293165 h 4345440"/>
              <a:gd name="connsiteX3" fmla="*/ 821103 w 4857128"/>
              <a:gd name="connsiteY3" fmla="*/ 4344632 h 4345440"/>
              <a:gd name="connsiteX4" fmla="*/ 0 w 4857128"/>
              <a:gd name="connsiteY4" fmla="*/ 2983086 h 4345440"/>
              <a:gd name="connsiteX5" fmla="*/ 2397787 w 4857128"/>
              <a:gd name="connsiteY5" fmla="*/ 0 h 4345440"/>
              <a:gd name="connsiteX0" fmla="*/ 2573989 w 5033330"/>
              <a:gd name="connsiteY0" fmla="*/ 0 h 3410843"/>
              <a:gd name="connsiteX1" fmla="*/ 5033330 w 5033330"/>
              <a:gd name="connsiteY1" fmla="*/ 2915170 h 3410843"/>
              <a:gd name="connsiteX2" fmla="*/ 4631467 w 5033330"/>
              <a:gd name="connsiteY2" fmla="*/ 3293165 h 3410843"/>
              <a:gd name="connsiteX3" fmla="*/ 253026 w 5033330"/>
              <a:gd name="connsiteY3" fmla="*/ 3345172 h 3410843"/>
              <a:gd name="connsiteX4" fmla="*/ 176202 w 5033330"/>
              <a:gd name="connsiteY4" fmla="*/ 2983086 h 3410843"/>
              <a:gd name="connsiteX5" fmla="*/ 2573989 w 5033330"/>
              <a:gd name="connsiteY5" fmla="*/ 0 h 3410843"/>
              <a:gd name="connsiteX0" fmla="*/ 2397787 w 4857128"/>
              <a:gd name="connsiteY0" fmla="*/ 0 h 3378465"/>
              <a:gd name="connsiteX1" fmla="*/ 4857128 w 4857128"/>
              <a:gd name="connsiteY1" fmla="*/ 2915170 h 3378465"/>
              <a:gd name="connsiteX2" fmla="*/ 4455265 w 4857128"/>
              <a:gd name="connsiteY2" fmla="*/ 3293165 h 3378465"/>
              <a:gd name="connsiteX3" fmla="*/ 76824 w 4857128"/>
              <a:gd name="connsiteY3" fmla="*/ 3345172 h 3378465"/>
              <a:gd name="connsiteX4" fmla="*/ 0 w 4857128"/>
              <a:gd name="connsiteY4" fmla="*/ 2983086 h 3378465"/>
              <a:gd name="connsiteX5" fmla="*/ 2397787 w 4857128"/>
              <a:gd name="connsiteY5" fmla="*/ 0 h 3378465"/>
              <a:gd name="connsiteX0" fmla="*/ 2397787 w 4857128"/>
              <a:gd name="connsiteY0" fmla="*/ 0 h 3378465"/>
              <a:gd name="connsiteX1" fmla="*/ 4857128 w 4857128"/>
              <a:gd name="connsiteY1" fmla="*/ 2915170 h 3378465"/>
              <a:gd name="connsiteX2" fmla="*/ 4455265 w 4857128"/>
              <a:gd name="connsiteY2" fmla="*/ 3293165 h 3378465"/>
              <a:gd name="connsiteX3" fmla="*/ 268016 w 4857128"/>
              <a:gd name="connsiteY3" fmla="*/ 3345172 h 3378465"/>
              <a:gd name="connsiteX4" fmla="*/ 0 w 4857128"/>
              <a:gd name="connsiteY4" fmla="*/ 2983086 h 3378465"/>
              <a:gd name="connsiteX5" fmla="*/ 2397787 w 4857128"/>
              <a:gd name="connsiteY5" fmla="*/ 0 h 3378465"/>
              <a:gd name="connsiteX0" fmla="*/ 2397787 w 4857128"/>
              <a:gd name="connsiteY0" fmla="*/ 0 h 3367377"/>
              <a:gd name="connsiteX1" fmla="*/ 4857128 w 4857128"/>
              <a:gd name="connsiteY1" fmla="*/ 2915170 h 3367377"/>
              <a:gd name="connsiteX2" fmla="*/ 4455265 w 4857128"/>
              <a:gd name="connsiteY2" fmla="*/ 3293165 h 3367377"/>
              <a:gd name="connsiteX3" fmla="*/ 268016 w 4857128"/>
              <a:gd name="connsiteY3" fmla="*/ 3345172 h 3367377"/>
              <a:gd name="connsiteX4" fmla="*/ 0 w 4857128"/>
              <a:gd name="connsiteY4" fmla="*/ 2983086 h 3367377"/>
              <a:gd name="connsiteX5" fmla="*/ 2397787 w 4857128"/>
              <a:gd name="connsiteY5" fmla="*/ 0 h 3367377"/>
              <a:gd name="connsiteX0" fmla="*/ 2439351 w 4898692"/>
              <a:gd name="connsiteY0" fmla="*/ 0 h 3410843"/>
              <a:gd name="connsiteX1" fmla="*/ 4898692 w 4898692"/>
              <a:gd name="connsiteY1" fmla="*/ 2915170 h 3410843"/>
              <a:gd name="connsiteX2" fmla="*/ 4496829 w 4898692"/>
              <a:gd name="connsiteY2" fmla="*/ 3293165 h 3410843"/>
              <a:gd name="connsiteX3" fmla="*/ 309580 w 4898692"/>
              <a:gd name="connsiteY3" fmla="*/ 3345172 h 3410843"/>
              <a:gd name="connsiteX4" fmla="*/ 0 w 4898692"/>
              <a:gd name="connsiteY4" fmla="*/ 2983086 h 3410843"/>
              <a:gd name="connsiteX5" fmla="*/ 2439351 w 4898692"/>
              <a:gd name="connsiteY5" fmla="*/ 0 h 3410843"/>
              <a:gd name="connsiteX0" fmla="*/ 2439351 w 4898692"/>
              <a:gd name="connsiteY0" fmla="*/ 0 h 3410843"/>
              <a:gd name="connsiteX1" fmla="*/ 4898692 w 4898692"/>
              <a:gd name="connsiteY1" fmla="*/ 2915170 h 3410843"/>
              <a:gd name="connsiteX2" fmla="*/ 4496829 w 4898692"/>
              <a:gd name="connsiteY2" fmla="*/ 3293165 h 3410843"/>
              <a:gd name="connsiteX3" fmla="*/ 309580 w 4898692"/>
              <a:gd name="connsiteY3" fmla="*/ 3345172 h 3410843"/>
              <a:gd name="connsiteX4" fmla="*/ 0 w 4898692"/>
              <a:gd name="connsiteY4" fmla="*/ 2983086 h 3410843"/>
              <a:gd name="connsiteX5" fmla="*/ 2439351 w 4898692"/>
              <a:gd name="connsiteY5" fmla="*/ 0 h 3410843"/>
              <a:gd name="connsiteX0" fmla="*/ 2515090 w 4974431"/>
              <a:gd name="connsiteY0" fmla="*/ 0 h 3346528"/>
              <a:gd name="connsiteX1" fmla="*/ 4974431 w 4974431"/>
              <a:gd name="connsiteY1" fmla="*/ 2915170 h 3346528"/>
              <a:gd name="connsiteX2" fmla="*/ 4572568 w 4974431"/>
              <a:gd name="connsiteY2" fmla="*/ 3293165 h 3346528"/>
              <a:gd name="connsiteX3" fmla="*/ 385319 w 4974431"/>
              <a:gd name="connsiteY3" fmla="*/ 3345172 h 3346528"/>
              <a:gd name="connsiteX4" fmla="*/ 75739 w 4974431"/>
              <a:gd name="connsiteY4" fmla="*/ 2983086 h 3346528"/>
              <a:gd name="connsiteX5" fmla="*/ 2515090 w 4974431"/>
              <a:gd name="connsiteY5" fmla="*/ 0 h 3346528"/>
              <a:gd name="connsiteX0" fmla="*/ 2439351 w 4898692"/>
              <a:gd name="connsiteY0" fmla="*/ 0 h 3385270"/>
              <a:gd name="connsiteX1" fmla="*/ 4898692 w 4898692"/>
              <a:gd name="connsiteY1" fmla="*/ 2915170 h 3385270"/>
              <a:gd name="connsiteX2" fmla="*/ 4496829 w 4898692"/>
              <a:gd name="connsiteY2" fmla="*/ 3293165 h 3385270"/>
              <a:gd name="connsiteX3" fmla="*/ 309580 w 4898692"/>
              <a:gd name="connsiteY3" fmla="*/ 3345172 h 3385270"/>
              <a:gd name="connsiteX4" fmla="*/ 0 w 4898692"/>
              <a:gd name="connsiteY4" fmla="*/ 2983086 h 3385270"/>
              <a:gd name="connsiteX5" fmla="*/ 2439351 w 4898692"/>
              <a:gd name="connsiteY5" fmla="*/ 0 h 3385270"/>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67979"/>
              <a:gd name="connsiteX1" fmla="*/ 4898692 w 4898692"/>
              <a:gd name="connsiteY1" fmla="*/ 2915170 h 3367979"/>
              <a:gd name="connsiteX2" fmla="*/ 4555018 w 4898692"/>
              <a:gd name="connsiteY2" fmla="*/ 3367979 h 3367979"/>
              <a:gd name="connsiteX3" fmla="*/ 309580 w 4898692"/>
              <a:gd name="connsiteY3" fmla="*/ 3345172 h 3367979"/>
              <a:gd name="connsiteX4" fmla="*/ 0 w 4898692"/>
              <a:gd name="connsiteY4" fmla="*/ 2983086 h 3367979"/>
              <a:gd name="connsiteX5" fmla="*/ 2439351 w 4898692"/>
              <a:gd name="connsiteY5" fmla="*/ 0 h 3367979"/>
              <a:gd name="connsiteX0" fmla="*/ 2439351 w 4898692"/>
              <a:gd name="connsiteY0" fmla="*/ 0 h 3371187"/>
              <a:gd name="connsiteX1" fmla="*/ 4898692 w 4898692"/>
              <a:gd name="connsiteY1" fmla="*/ 2915170 h 3371187"/>
              <a:gd name="connsiteX2" fmla="*/ 4555018 w 4898692"/>
              <a:gd name="connsiteY2" fmla="*/ 3367979 h 3371187"/>
              <a:gd name="connsiteX3" fmla="*/ 309580 w 4898692"/>
              <a:gd name="connsiteY3" fmla="*/ 3345172 h 3371187"/>
              <a:gd name="connsiteX4" fmla="*/ 0 w 4898692"/>
              <a:gd name="connsiteY4" fmla="*/ 2983086 h 3371187"/>
              <a:gd name="connsiteX5" fmla="*/ 2439351 w 4898692"/>
              <a:gd name="connsiteY5" fmla="*/ 0 h 3371187"/>
              <a:gd name="connsiteX0" fmla="*/ 2447664 w 4898692"/>
              <a:gd name="connsiteY0" fmla="*/ 0 h 3387812"/>
              <a:gd name="connsiteX1" fmla="*/ 4898692 w 4898692"/>
              <a:gd name="connsiteY1" fmla="*/ 2931795 h 3387812"/>
              <a:gd name="connsiteX2" fmla="*/ 4555018 w 4898692"/>
              <a:gd name="connsiteY2" fmla="*/ 3384604 h 3387812"/>
              <a:gd name="connsiteX3" fmla="*/ 309580 w 4898692"/>
              <a:gd name="connsiteY3" fmla="*/ 3361797 h 3387812"/>
              <a:gd name="connsiteX4" fmla="*/ 0 w 4898692"/>
              <a:gd name="connsiteY4" fmla="*/ 2999711 h 3387812"/>
              <a:gd name="connsiteX5" fmla="*/ 2447664 w 4898692"/>
              <a:gd name="connsiteY5" fmla="*/ 0 h 3387812"/>
              <a:gd name="connsiteX0" fmla="*/ 2447664 w 4873754"/>
              <a:gd name="connsiteY0" fmla="*/ 0 h 3387812"/>
              <a:gd name="connsiteX1" fmla="*/ 4873754 w 4873754"/>
              <a:gd name="connsiteY1" fmla="*/ 2948420 h 3387812"/>
              <a:gd name="connsiteX2" fmla="*/ 4555018 w 4873754"/>
              <a:gd name="connsiteY2" fmla="*/ 3384604 h 3387812"/>
              <a:gd name="connsiteX3" fmla="*/ 309580 w 4873754"/>
              <a:gd name="connsiteY3" fmla="*/ 3361797 h 3387812"/>
              <a:gd name="connsiteX4" fmla="*/ 0 w 4873754"/>
              <a:gd name="connsiteY4" fmla="*/ 2999711 h 3387812"/>
              <a:gd name="connsiteX5" fmla="*/ 2447664 w 4873754"/>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5073259"/>
              <a:gd name="connsiteY0" fmla="*/ 0 h 3387812"/>
              <a:gd name="connsiteX1" fmla="*/ 5073259 w 5073259"/>
              <a:gd name="connsiteY1" fmla="*/ 3149588 h 3387812"/>
              <a:gd name="connsiteX2" fmla="*/ 4555018 w 5073259"/>
              <a:gd name="connsiteY2" fmla="*/ 3384604 h 3387812"/>
              <a:gd name="connsiteX3" fmla="*/ 309580 w 5073259"/>
              <a:gd name="connsiteY3" fmla="*/ 3361797 h 3387812"/>
              <a:gd name="connsiteX4" fmla="*/ 0 w 5073259"/>
              <a:gd name="connsiteY4" fmla="*/ 2999711 h 3387812"/>
              <a:gd name="connsiteX5" fmla="*/ 2447664 w 5073259"/>
              <a:gd name="connsiteY5" fmla="*/ 0 h 3387812"/>
              <a:gd name="connsiteX0" fmla="*/ 2447664 w 5140234"/>
              <a:gd name="connsiteY0" fmla="*/ 0 h 3361797"/>
              <a:gd name="connsiteX1" fmla="*/ 5073259 w 5140234"/>
              <a:gd name="connsiteY1" fmla="*/ 3149588 h 3361797"/>
              <a:gd name="connsiteX2" fmla="*/ 5140234 w 5140234"/>
              <a:gd name="connsiteY2" fmla="*/ 3357172 h 3361797"/>
              <a:gd name="connsiteX3" fmla="*/ 309580 w 5140234"/>
              <a:gd name="connsiteY3" fmla="*/ 3361797 h 3361797"/>
              <a:gd name="connsiteX4" fmla="*/ 0 w 5140234"/>
              <a:gd name="connsiteY4" fmla="*/ 2999711 h 3361797"/>
              <a:gd name="connsiteX5" fmla="*/ 2447664 w 5140234"/>
              <a:gd name="connsiteY5" fmla="*/ 0 h 3361797"/>
              <a:gd name="connsiteX0" fmla="*/ 2447664 w 5112802"/>
              <a:gd name="connsiteY0" fmla="*/ 0 h 3366316"/>
              <a:gd name="connsiteX1" fmla="*/ 5073259 w 5112802"/>
              <a:gd name="connsiteY1" fmla="*/ 3149588 h 3366316"/>
              <a:gd name="connsiteX2" fmla="*/ 5112802 w 5112802"/>
              <a:gd name="connsiteY2" fmla="*/ 3366316 h 3366316"/>
              <a:gd name="connsiteX3" fmla="*/ 309580 w 5112802"/>
              <a:gd name="connsiteY3" fmla="*/ 3361797 h 3366316"/>
              <a:gd name="connsiteX4" fmla="*/ 0 w 5112802"/>
              <a:gd name="connsiteY4" fmla="*/ 2999711 h 3366316"/>
              <a:gd name="connsiteX5" fmla="*/ 2447664 w 5112802"/>
              <a:gd name="connsiteY5" fmla="*/ 0 h 3366316"/>
              <a:gd name="connsiteX0" fmla="*/ 2447664 w 5112802"/>
              <a:gd name="connsiteY0" fmla="*/ 0 h 3366316"/>
              <a:gd name="connsiteX1" fmla="*/ 5073259 w 5112802"/>
              <a:gd name="connsiteY1" fmla="*/ 3149588 h 3366316"/>
              <a:gd name="connsiteX2" fmla="*/ 5112802 w 5112802"/>
              <a:gd name="connsiteY2" fmla="*/ 3366316 h 3366316"/>
              <a:gd name="connsiteX3" fmla="*/ 309580 w 5112802"/>
              <a:gd name="connsiteY3" fmla="*/ 3361797 h 3366316"/>
              <a:gd name="connsiteX4" fmla="*/ 0 w 5112802"/>
              <a:gd name="connsiteY4" fmla="*/ 2999711 h 3366316"/>
              <a:gd name="connsiteX5" fmla="*/ 2447664 w 51128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85764 w 5150902"/>
              <a:gd name="connsiteY0" fmla="*/ 0 h 3366316"/>
              <a:gd name="connsiteX1" fmla="*/ 5111359 w 5150902"/>
              <a:gd name="connsiteY1" fmla="*/ 31495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24059 w 5150902"/>
              <a:gd name="connsiteY1" fmla="*/ 31622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30409 w 5150902"/>
              <a:gd name="connsiteY1" fmla="*/ 31749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30409 w 5150902"/>
              <a:gd name="connsiteY1" fmla="*/ 31749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79414 w 5150902"/>
              <a:gd name="connsiteY0" fmla="*/ 0 h 3372666"/>
              <a:gd name="connsiteX1" fmla="*/ 5130409 w 5150902"/>
              <a:gd name="connsiteY1" fmla="*/ 3181338 h 3372666"/>
              <a:gd name="connsiteX2" fmla="*/ 5150902 w 5150902"/>
              <a:gd name="connsiteY2" fmla="*/ 3372666 h 3372666"/>
              <a:gd name="connsiteX3" fmla="*/ 347680 w 5150902"/>
              <a:gd name="connsiteY3" fmla="*/ 3368147 h 3372666"/>
              <a:gd name="connsiteX4" fmla="*/ 0 w 5150902"/>
              <a:gd name="connsiteY4" fmla="*/ 3018761 h 3372666"/>
              <a:gd name="connsiteX5" fmla="*/ 2479414 w 5150902"/>
              <a:gd name="connsiteY5" fmla="*/ 0 h 3372666"/>
              <a:gd name="connsiteX0" fmla="*/ 2479414 w 5150902"/>
              <a:gd name="connsiteY0" fmla="*/ 0 h 3378657"/>
              <a:gd name="connsiteX1" fmla="*/ 5130409 w 5150902"/>
              <a:gd name="connsiteY1" fmla="*/ 3181338 h 3378657"/>
              <a:gd name="connsiteX2" fmla="*/ 5150902 w 5150902"/>
              <a:gd name="connsiteY2" fmla="*/ 3372666 h 3378657"/>
              <a:gd name="connsiteX3" fmla="*/ 347680 w 5150902"/>
              <a:gd name="connsiteY3" fmla="*/ 3378657 h 3378657"/>
              <a:gd name="connsiteX4" fmla="*/ 0 w 5150902"/>
              <a:gd name="connsiteY4" fmla="*/ 3018761 h 3378657"/>
              <a:gd name="connsiteX5" fmla="*/ 2479414 w 5150902"/>
              <a:gd name="connsiteY5" fmla="*/ 0 h 3378657"/>
              <a:gd name="connsiteX0" fmla="*/ 2479414 w 5150902"/>
              <a:gd name="connsiteY0" fmla="*/ 0 h 3378657"/>
              <a:gd name="connsiteX1" fmla="*/ 5130409 w 5150902"/>
              <a:gd name="connsiteY1" fmla="*/ 3181338 h 3378657"/>
              <a:gd name="connsiteX2" fmla="*/ 5150902 w 5150902"/>
              <a:gd name="connsiteY2" fmla="*/ 3372666 h 3378657"/>
              <a:gd name="connsiteX3" fmla="*/ 347680 w 5150902"/>
              <a:gd name="connsiteY3" fmla="*/ 3378657 h 3378657"/>
              <a:gd name="connsiteX4" fmla="*/ 0 w 5150902"/>
              <a:gd name="connsiteY4" fmla="*/ 3018761 h 3378657"/>
              <a:gd name="connsiteX5" fmla="*/ 2479414 w 5150902"/>
              <a:gd name="connsiteY5" fmla="*/ 0 h 3378657"/>
              <a:gd name="connsiteX0" fmla="*/ 2479414 w 5150902"/>
              <a:gd name="connsiteY0" fmla="*/ 0 h 3378657"/>
              <a:gd name="connsiteX1" fmla="*/ 5130409 w 5150902"/>
              <a:gd name="connsiteY1" fmla="*/ 3181338 h 3378657"/>
              <a:gd name="connsiteX2" fmla="*/ 5150902 w 5150902"/>
              <a:gd name="connsiteY2" fmla="*/ 3372666 h 3378657"/>
              <a:gd name="connsiteX3" fmla="*/ 316149 w 5150902"/>
              <a:gd name="connsiteY3" fmla="*/ 3378657 h 3378657"/>
              <a:gd name="connsiteX4" fmla="*/ 0 w 5150902"/>
              <a:gd name="connsiteY4" fmla="*/ 3018761 h 3378657"/>
              <a:gd name="connsiteX5" fmla="*/ 2479414 w 5150902"/>
              <a:gd name="connsiteY5" fmla="*/ 0 h 3378657"/>
              <a:gd name="connsiteX0" fmla="*/ 2479414 w 5130409"/>
              <a:gd name="connsiteY0" fmla="*/ 0 h 3378657"/>
              <a:gd name="connsiteX1" fmla="*/ 5130409 w 5130409"/>
              <a:gd name="connsiteY1" fmla="*/ 3181338 h 3378657"/>
              <a:gd name="connsiteX2" fmla="*/ 4951205 w 5130409"/>
              <a:gd name="connsiteY2" fmla="*/ 3372666 h 3378657"/>
              <a:gd name="connsiteX3" fmla="*/ 316149 w 5130409"/>
              <a:gd name="connsiteY3" fmla="*/ 3378657 h 3378657"/>
              <a:gd name="connsiteX4" fmla="*/ 0 w 5130409"/>
              <a:gd name="connsiteY4" fmla="*/ 3018761 h 3378657"/>
              <a:gd name="connsiteX5" fmla="*/ 2479414 w 5130409"/>
              <a:gd name="connsiteY5" fmla="*/ 0 h 3378657"/>
              <a:gd name="connsiteX0" fmla="*/ 2479414 w 5130409"/>
              <a:gd name="connsiteY0" fmla="*/ 0 h 3393686"/>
              <a:gd name="connsiteX1" fmla="*/ 5130409 w 5130409"/>
              <a:gd name="connsiteY1" fmla="*/ 3181338 h 3393686"/>
              <a:gd name="connsiteX2" fmla="*/ 4951205 w 5130409"/>
              <a:gd name="connsiteY2" fmla="*/ 3393686 h 3393686"/>
              <a:gd name="connsiteX3" fmla="*/ 316149 w 5130409"/>
              <a:gd name="connsiteY3" fmla="*/ 3378657 h 3393686"/>
              <a:gd name="connsiteX4" fmla="*/ 0 w 5130409"/>
              <a:gd name="connsiteY4" fmla="*/ 3018761 h 3393686"/>
              <a:gd name="connsiteX5" fmla="*/ 2479414 w 5130409"/>
              <a:gd name="connsiteY5" fmla="*/ 0 h 3393686"/>
              <a:gd name="connsiteX0" fmla="*/ 2479414 w 5130409"/>
              <a:gd name="connsiteY0" fmla="*/ 0 h 3393686"/>
              <a:gd name="connsiteX1" fmla="*/ 5130409 w 5130409"/>
              <a:gd name="connsiteY1" fmla="*/ 3181338 h 3393686"/>
              <a:gd name="connsiteX2" fmla="*/ 4951205 w 5130409"/>
              <a:gd name="connsiteY2" fmla="*/ 3393686 h 3393686"/>
              <a:gd name="connsiteX3" fmla="*/ 326660 w 5130409"/>
              <a:gd name="connsiteY3" fmla="*/ 3378657 h 3393686"/>
              <a:gd name="connsiteX4" fmla="*/ 0 w 5130409"/>
              <a:gd name="connsiteY4" fmla="*/ 3018761 h 3393686"/>
              <a:gd name="connsiteX5" fmla="*/ 2479414 w 5130409"/>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326660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326660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4762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412736"/>
              <a:gd name="connsiteX1" fmla="*/ 4983265 w 4983265"/>
              <a:gd name="connsiteY1" fmla="*/ 3011202 h 3412736"/>
              <a:gd name="connsiteX2" fmla="*/ 4951205 w 4983265"/>
              <a:gd name="connsiteY2" fmla="*/ 3412736 h 3412736"/>
              <a:gd name="connsiteX3" fmla="*/ 298376 w 4983265"/>
              <a:gd name="connsiteY3" fmla="*/ 3408550 h 3412736"/>
              <a:gd name="connsiteX4" fmla="*/ 0 w 4983265"/>
              <a:gd name="connsiteY4" fmla="*/ 3037811 h 3412736"/>
              <a:gd name="connsiteX5" fmla="*/ 2479414 w 4983265"/>
              <a:gd name="connsiteY5" fmla="*/ 0 h 3412736"/>
              <a:gd name="connsiteX0" fmla="*/ 2488939 w 4992790"/>
              <a:gd name="connsiteY0" fmla="*/ 0 h 3412736"/>
              <a:gd name="connsiteX1" fmla="*/ 4992790 w 4992790"/>
              <a:gd name="connsiteY1" fmla="*/ 3011202 h 3412736"/>
              <a:gd name="connsiteX2" fmla="*/ 4960730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11202 h 3412736"/>
              <a:gd name="connsiteX2" fmla="*/ 4960730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11202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507989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507989 w 4992790"/>
              <a:gd name="connsiteY5" fmla="*/ 0 h 3412736"/>
              <a:gd name="connsiteX0" fmla="*/ 2498464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98464 w 49927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56861 h 3412736"/>
              <a:gd name="connsiteX5" fmla="*/ 2473064 w 4967390"/>
              <a:gd name="connsiteY5" fmla="*/ 0 h 3412736"/>
              <a:gd name="connsiteX0" fmla="*/ 2460364 w 4954690"/>
              <a:gd name="connsiteY0" fmla="*/ 0 h 3412736"/>
              <a:gd name="connsiteX1" fmla="*/ 4954690 w 4954690"/>
              <a:gd name="connsiteY1" fmla="*/ 3058827 h 3412736"/>
              <a:gd name="connsiteX2" fmla="*/ 4932155 w 4954690"/>
              <a:gd name="connsiteY2" fmla="*/ 3412736 h 3412736"/>
              <a:gd name="connsiteX3" fmla="*/ 269801 w 4954690"/>
              <a:gd name="connsiteY3" fmla="*/ 3408550 h 3412736"/>
              <a:gd name="connsiteX4" fmla="*/ 0 w 4954690"/>
              <a:gd name="connsiteY4" fmla="*/ 3069561 h 3412736"/>
              <a:gd name="connsiteX5" fmla="*/ 2460364 w 49546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30155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4900"/>
              <a:gd name="connsiteX1" fmla="*/ 4967390 w 4967390"/>
              <a:gd name="connsiteY1" fmla="*/ 3058827 h 3414900"/>
              <a:gd name="connsiteX2" fmla="*/ 4944855 w 4967390"/>
              <a:gd name="connsiteY2" fmla="*/ 3412736 h 3414900"/>
              <a:gd name="connsiteX3" fmla="*/ 339651 w 4967390"/>
              <a:gd name="connsiteY3" fmla="*/ 3414900 h 3414900"/>
              <a:gd name="connsiteX4" fmla="*/ 0 w 4967390"/>
              <a:gd name="connsiteY4" fmla="*/ 3063211 h 3414900"/>
              <a:gd name="connsiteX5" fmla="*/ 2473064 w 4967390"/>
              <a:gd name="connsiteY5" fmla="*/ 0 h 3414900"/>
              <a:gd name="connsiteX0" fmla="*/ 2473064 w 4967390"/>
              <a:gd name="connsiteY0" fmla="*/ 0 h 3414900"/>
              <a:gd name="connsiteX1" fmla="*/ 4967390 w 4967390"/>
              <a:gd name="connsiteY1" fmla="*/ 3058827 h 3414900"/>
              <a:gd name="connsiteX2" fmla="*/ 4944855 w 4967390"/>
              <a:gd name="connsiteY2" fmla="*/ 3412736 h 3414900"/>
              <a:gd name="connsiteX3" fmla="*/ 326951 w 4967390"/>
              <a:gd name="connsiteY3" fmla="*/ 3414900 h 3414900"/>
              <a:gd name="connsiteX4" fmla="*/ 0 w 4967390"/>
              <a:gd name="connsiteY4" fmla="*/ 3063211 h 3414900"/>
              <a:gd name="connsiteX5" fmla="*/ 2473064 w 4967390"/>
              <a:gd name="connsiteY5" fmla="*/ 0 h 3414900"/>
              <a:gd name="connsiteX0" fmla="*/ 2447664 w 4941990"/>
              <a:gd name="connsiteY0" fmla="*/ 0 h 3414900"/>
              <a:gd name="connsiteX1" fmla="*/ 4941990 w 4941990"/>
              <a:gd name="connsiteY1" fmla="*/ 3058827 h 3414900"/>
              <a:gd name="connsiteX2" fmla="*/ 4919455 w 4941990"/>
              <a:gd name="connsiteY2" fmla="*/ 3412736 h 3414900"/>
              <a:gd name="connsiteX3" fmla="*/ 301551 w 4941990"/>
              <a:gd name="connsiteY3" fmla="*/ 3414900 h 3414900"/>
              <a:gd name="connsiteX4" fmla="*/ 0 w 4941990"/>
              <a:gd name="connsiteY4" fmla="*/ 3037811 h 3414900"/>
              <a:gd name="connsiteX5" fmla="*/ 2447664 w 4941990"/>
              <a:gd name="connsiteY5" fmla="*/ 0 h 3414900"/>
              <a:gd name="connsiteX0" fmla="*/ 2463294 w 4957620"/>
              <a:gd name="connsiteY0" fmla="*/ 0 h 3414900"/>
              <a:gd name="connsiteX1" fmla="*/ 4957620 w 4957620"/>
              <a:gd name="connsiteY1" fmla="*/ 3058827 h 3414900"/>
              <a:gd name="connsiteX2" fmla="*/ 4935085 w 4957620"/>
              <a:gd name="connsiteY2" fmla="*/ 3412736 h 3414900"/>
              <a:gd name="connsiteX3" fmla="*/ 317181 w 4957620"/>
              <a:gd name="connsiteY3" fmla="*/ 3414900 h 3414900"/>
              <a:gd name="connsiteX4" fmla="*/ 0 w 4957620"/>
              <a:gd name="connsiteY4" fmla="*/ 3053442 h 3414900"/>
              <a:gd name="connsiteX5" fmla="*/ 2463294 w 4957620"/>
              <a:gd name="connsiteY5" fmla="*/ 0 h 3414900"/>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297643 w 4957620"/>
              <a:gd name="connsiteY3" fmla="*/ 3395362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297643 w 4957620"/>
              <a:gd name="connsiteY3" fmla="*/ 3395362 h 3412736"/>
              <a:gd name="connsiteX4" fmla="*/ 0 w 4957620"/>
              <a:gd name="connsiteY4" fmla="*/ 3053442 h 3412736"/>
              <a:gd name="connsiteX5" fmla="*/ 2463294 w 4957620"/>
              <a:gd name="connsiteY5" fmla="*/ 0 h 3412736"/>
              <a:gd name="connsiteX0" fmla="*/ 2467201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7201 w 4961527"/>
              <a:gd name="connsiteY5" fmla="*/ 0 h 3412736"/>
              <a:gd name="connsiteX0" fmla="*/ 2467201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7201 w 4961527"/>
              <a:gd name="connsiteY5" fmla="*/ 0 h 3412736"/>
              <a:gd name="connsiteX0" fmla="*/ 2463294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3294 w 4961527"/>
              <a:gd name="connsiteY5" fmla="*/ 0 h 3412736"/>
              <a:gd name="connsiteX0" fmla="*/ 2463294 w 4953711"/>
              <a:gd name="connsiteY0" fmla="*/ 0 h 3412736"/>
              <a:gd name="connsiteX1" fmla="*/ 4953711 w 4953711"/>
              <a:gd name="connsiteY1" fmla="*/ 3062735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63294 w 4953711"/>
              <a:gd name="connsiteY0" fmla="*/ 0 h 3412736"/>
              <a:gd name="connsiteX1" fmla="*/ 4953711 w 4953711"/>
              <a:gd name="connsiteY1" fmla="*/ 3062735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63294 w 4953711"/>
              <a:gd name="connsiteY0" fmla="*/ 0 h 3412736"/>
              <a:gd name="connsiteX1" fmla="*/ 4953711 w 4953711"/>
              <a:gd name="connsiteY1" fmla="*/ 3066643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56496 w 4953711"/>
              <a:gd name="connsiteY0" fmla="*/ 0 h 3412736"/>
              <a:gd name="connsiteX1" fmla="*/ 4953711 w 4953711"/>
              <a:gd name="connsiteY1" fmla="*/ 3066643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56496 w 4953711"/>
              <a:gd name="connsiteY5" fmla="*/ 0 h 3412736"/>
              <a:gd name="connsiteX0" fmla="*/ 2459895 w 4953711"/>
              <a:gd name="connsiteY0" fmla="*/ 0 h 3402538"/>
              <a:gd name="connsiteX1" fmla="*/ 4953711 w 4953711"/>
              <a:gd name="connsiteY1" fmla="*/ 3056445 h 3402538"/>
              <a:gd name="connsiteX2" fmla="*/ 4938992 w 4953711"/>
              <a:gd name="connsiteY2" fmla="*/ 3402538 h 3402538"/>
              <a:gd name="connsiteX3" fmla="*/ 301550 w 4953711"/>
              <a:gd name="connsiteY3" fmla="*/ 3385164 h 3402538"/>
              <a:gd name="connsiteX4" fmla="*/ 0 w 4953711"/>
              <a:gd name="connsiteY4" fmla="*/ 3043244 h 3402538"/>
              <a:gd name="connsiteX5" fmla="*/ 2459895 w 4953711"/>
              <a:gd name="connsiteY5" fmla="*/ 0 h 3402538"/>
              <a:gd name="connsiteX0" fmla="*/ 2456496 w 4953711"/>
              <a:gd name="connsiteY0" fmla="*/ 0 h 3405937"/>
              <a:gd name="connsiteX1" fmla="*/ 4953711 w 4953711"/>
              <a:gd name="connsiteY1" fmla="*/ 3059844 h 3405937"/>
              <a:gd name="connsiteX2" fmla="*/ 4938992 w 4953711"/>
              <a:gd name="connsiteY2" fmla="*/ 3405937 h 3405937"/>
              <a:gd name="connsiteX3" fmla="*/ 301550 w 4953711"/>
              <a:gd name="connsiteY3" fmla="*/ 3388563 h 3405937"/>
              <a:gd name="connsiteX4" fmla="*/ 0 w 4953711"/>
              <a:gd name="connsiteY4" fmla="*/ 3046643 h 3405937"/>
              <a:gd name="connsiteX5" fmla="*/ 2456496 w 4953711"/>
              <a:gd name="connsiteY5" fmla="*/ 0 h 3405937"/>
              <a:gd name="connsiteX0" fmla="*/ 2456496 w 4957110"/>
              <a:gd name="connsiteY0" fmla="*/ 0 h 3405937"/>
              <a:gd name="connsiteX1" fmla="*/ 4957110 w 4957110"/>
              <a:gd name="connsiteY1" fmla="*/ 3073441 h 3405937"/>
              <a:gd name="connsiteX2" fmla="*/ 4938992 w 4957110"/>
              <a:gd name="connsiteY2" fmla="*/ 3405937 h 3405937"/>
              <a:gd name="connsiteX3" fmla="*/ 301550 w 4957110"/>
              <a:gd name="connsiteY3" fmla="*/ 3388563 h 3405937"/>
              <a:gd name="connsiteX4" fmla="*/ 0 w 4957110"/>
              <a:gd name="connsiteY4" fmla="*/ 3046643 h 3405937"/>
              <a:gd name="connsiteX5" fmla="*/ 2456496 w 4957110"/>
              <a:gd name="connsiteY5" fmla="*/ 0 h 3405937"/>
              <a:gd name="connsiteX0" fmla="*/ 2456496 w 4970707"/>
              <a:gd name="connsiteY0" fmla="*/ 0 h 3405937"/>
              <a:gd name="connsiteX1" fmla="*/ 4970707 w 4970707"/>
              <a:gd name="connsiteY1" fmla="*/ 3097236 h 3405937"/>
              <a:gd name="connsiteX2" fmla="*/ 4938992 w 4970707"/>
              <a:gd name="connsiteY2" fmla="*/ 3405937 h 3405937"/>
              <a:gd name="connsiteX3" fmla="*/ 301550 w 4970707"/>
              <a:gd name="connsiteY3" fmla="*/ 3388563 h 3405937"/>
              <a:gd name="connsiteX4" fmla="*/ 0 w 4970707"/>
              <a:gd name="connsiteY4" fmla="*/ 3046643 h 3405937"/>
              <a:gd name="connsiteX5" fmla="*/ 2456496 w 4970707"/>
              <a:gd name="connsiteY5" fmla="*/ 0 h 3405937"/>
              <a:gd name="connsiteX0" fmla="*/ 2456496 w 4960510"/>
              <a:gd name="connsiteY0" fmla="*/ 0 h 3405937"/>
              <a:gd name="connsiteX1" fmla="*/ 4960510 w 4960510"/>
              <a:gd name="connsiteY1" fmla="*/ 3093836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0510" h="3405937">
                <a:moveTo>
                  <a:pt x="2456496" y="0"/>
                </a:moveTo>
                <a:lnTo>
                  <a:pt x="4960510" y="3090437"/>
                </a:lnTo>
                <a:lnTo>
                  <a:pt x="4938992" y="3405937"/>
                </a:lnTo>
                <a:lnTo>
                  <a:pt x="301550" y="3388563"/>
                </a:lnTo>
                <a:cubicBezTo>
                  <a:pt x="39509" y="3097040"/>
                  <a:pt x="158594" y="3239386"/>
                  <a:pt x="0" y="3046643"/>
                </a:cubicBezTo>
                <a:lnTo>
                  <a:pt x="2456496" y="0"/>
                </a:ln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5" name="Picture Placeholder 12">
            <a:extLst>
              <a:ext uri="{FF2B5EF4-FFF2-40B4-BE49-F238E27FC236}">
                <a16:creationId xmlns:a16="http://schemas.microsoft.com/office/drawing/2014/main" id="{5283E7FD-0796-4095-904C-B55E6FB4D24E}"/>
              </a:ext>
              <a:ext uri="{C183D7F6-B498-43B3-948B-1728B52AA6E4}">
                <adec:decorative xmlns:adec="http://schemas.microsoft.com/office/drawing/2017/decorative" val="1"/>
              </a:ext>
            </a:extLst>
          </p:cNvPr>
          <p:cNvSpPr>
            <a:spLocks noGrp="1"/>
          </p:cNvSpPr>
          <p:nvPr>
            <p:ph type="pic" sz="quarter" idx="13"/>
          </p:nvPr>
        </p:nvSpPr>
        <p:spPr>
          <a:xfrm>
            <a:off x="4669437" y="312591"/>
            <a:ext cx="2566621" cy="451874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582395 w 3419337"/>
              <a:gd name="connsiteY4" fmla="*/ 665188 h 6036365"/>
              <a:gd name="connsiteX5" fmla="*/ 981262 w 3419337"/>
              <a:gd name="connsiteY5" fmla="*/ 0 h 6036365"/>
              <a:gd name="connsiteX0" fmla="*/ 981262 w 3419337"/>
              <a:gd name="connsiteY0" fmla="*/ 2 h 6036367"/>
              <a:gd name="connsiteX1" fmla="*/ 3419337 w 3419337"/>
              <a:gd name="connsiteY1" fmla="*/ 3021498 h 6036367"/>
              <a:gd name="connsiteX2" fmla="*/ 954758 w 3419337"/>
              <a:gd name="connsiteY2" fmla="*/ 6036367 h 6036367"/>
              <a:gd name="connsiteX3" fmla="*/ 0 w 3419337"/>
              <a:gd name="connsiteY3" fmla="*/ 3004933 h 6036367"/>
              <a:gd name="connsiteX4" fmla="*/ 981262 w 3419337"/>
              <a:gd name="connsiteY4" fmla="*/ 2 h 6036367"/>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3 w 3419338"/>
              <a:gd name="connsiteY0" fmla="*/ 0 h 6036365"/>
              <a:gd name="connsiteX1" fmla="*/ 3419338 w 3419338"/>
              <a:gd name="connsiteY1" fmla="*/ 3021496 h 6036365"/>
              <a:gd name="connsiteX2" fmla="*/ 954759 w 3419338"/>
              <a:gd name="connsiteY2" fmla="*/ 6036365 h 6036365"/>
              <a:gd name="connsiteX3" fmla="*/ 1 w 3419338"/>
              <a:gd name="connsiteY3" fmla="*/ 3004931 h 6036365"/>
              <a:gd name="connsiteX4" fmla="*/ 981263 w 3419338"/>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2634 w 3420709"/>
              <a:gd name="connsiteY0" fmla="*/ 0 h 6036365"/>
              <a:gd name="connsiteX1" fmla="*/ 3420709 w 3420709"/>
              <a:gd name="connsiteY1" fmla="*/ 3021496 h 6036365"/>
              <a:gd name="connsiteX2" fmla="*/ 956130 w 3420709"/>
              <a:gd name="connsiteY2" fmla="*/ 6036365 h 6036365"/>
              <a:gd name="connsiteX3" fmla="*/ 1372 w 3420709"/>
              <a:gd name="connsiteY3" fmla="*/ 3004931 h 6036365"/>
              <a:gd name="connsiteX4" fmla="*/ 982634 w 3420709"/>
              <a:gd name="connsiteY4" fmla="*/ 0 h 6036365"/>
              <a:gd name="connsiteX0" fmla="*/ 981266 w 3419341"/>
              <a:gd name="connsiteY0" fmla="*/ 0 h 6036365"/>
              <a:gd name="connsiteX1" fmla="*/ 3419341 w 3419341"/>
              <a:gd name="connsiteY1" fmla="*/ 3021496 h 6036365"/>
              <a:gd name="connsiteX2" fmla="*/ 954762 w 3419341"/>
              <a:gd name="connsiteY2" fmla="*/ 6036365 h 6036365"/>
              <a:gd name="connsiteX3" fmla="*/ 4 w 3419341"/>
              <a:gd name="connsiteY3" fmla="*/ 3004931 h 6036365"/>
              <a:gd name="connsiteX4" fmla="*/ 981266 w 3419341"/>
              <a:gd name="connsiteY4" fmla="*/ 0 h 6036365"/>
              <a:gd name="connsiteX0" fmla="*/ 981374 w 3419449"/>
              <a:gd name="connsiteY0" fmla="*/ 0 h 6069415"/>
              <a:gd name="connsiteX1" fmla="*/ 3419449 w 3419449"/>
              <a:gd name="connsiteY1" fmla="*/ 3021496 h 6069415"/>
              <a:gd name="connsiteX2" fmla="*/ 938344 w 3419449"/>
              <a:gd name="connsiteY2" fmla="*/ 6069415 h 6069415"/>
              <a:gd name="connsiteX3" fmla="*/ 112 w 3419449"/>
              <a:gd name="connsiteY3" fmla="*/ 3004931 h 6069415"/>
              <a:gd name="connsiteX4" fmla="*/ 981374 w 3419449"/>
              <a:gd name="connsiteY4" fmla="*/ 0 h 6069415"/>
              <a:gd name="connsiteX0" fmla="*/ 981374 w 3419449"/>
              <a:gd name="connsiteY0" fmla="*/ 0 h 6052890"/>
              <a:gd name="connsiteX1" fmla="*/ 3419449 w 3419449"/>
              <a:gd name="connsiteY1" fmla="*/ 3021496 h 6052890"/>
              <a:gd name="connsiteX2" fmla="*/ 938344 w 3419449"/>
              <a:gd name="connsiteY2" fmla="*/ 6052890 h 6052890"/>
              <a:gd name="connsiteX3" fmla="*/ 112 w 3419449"/>
              <a:gd name="connsiteY3" fmla="*/ 3004931 h 6052890"/>
              <a:gd name="connsiteX4" fmla="*/ 981374 w 3419449"/>
              <a:gd name="connsiteY4" fmla="*/ 0 h 6052890"/>
              <a:gd name="connsiteX0" fmla="*/ 981400 w 3419475"/>
              <a:gd name="connsiteY0" fmla="*/ 0 h 6052890"/>
              <a:gd name="connsiteX1" fmla="*/ 3419475 w 3419475"/>
              <a:gd name="connsiteY1" fmla="*/ 3021496 h 6052890"/>
              <a:gd name="connsiteX2" fmla="*/ 938370 w 3419475"/>
              <a:gd name="connsiteY2" fmla="*/ 6052890 h 6052890"/>
              <a:gd name="connsiteX3" fmla="*/ 138 w 3419475"/>
              <a:gd name="connsiteY3" fmla="*/ 3004931 h 6052890"/>
              <a:gd name="connsiteX4" fmla="*/ 981400 w 3419475"/>
              <a:gd name="connsiteY4" fmla="*/ 0 h 6052890"/>
              <a:gd name="connsiteX0" fmla="*/ 981401 w 3419476"/>
              <a:gd name="connsiteY0" fmla="*/ 0 h 6052890"/>
              <a:gd name="connsiteX1" fmla="*/ 3419476 w 3419476"/>
              <a:gd name="connsiteY1" fmla="*/ 3021496 h 6052890"/>
              <a:gd name="connsiteX2" fmla="*/ 938371 w 3419476"/>
              <a:gd name="connsiteY2" fmla="*/ 6052890 h 6052890"/>
              <a:gd name="connsiteX3" fmla="*/ 139 w 3419476"/>
              <a:gd name="connsiteY3" fmla="*/ 3004931 h 6052890"/>
              <a:gd name="connsiteX4" fmla="*/ 981401 w 3419476"/>
              <a:gd name="connsiteY4" fmla="*/ 0 h 6052890"/>
              <a:gd name="connsiteX0" fmla="*/ 981401 w 3419476"/>
              <a:gd name="connsiteY0" fmla="*/ 0 h 6052890"/>
              <a:gd name="connsiteX1" fmla="*/ 3419476 w 3419476"/>
              <a:gd name="connsiteY1" fmla="*/ 3021496 h 6052890"/>
              <a:gd name="connsiteX2" fmla="*/ 938371 w 3419476"/>
              <a:gd name="connsiteY2" fmla="*/ 6052890 h 6052890"/>
              <a:gd name="connsiteX3" fmla="*/ 139 w 3419476"/>
              <a:gd name="connsiteY3" fmla="*/ 3004931 h 6052890"/>
              <a:gd name="connsiteX4" fmla="*/ 981401 w 3419476"/>
              <a:gd name="connsiteY4" fmla="*/ 0 h 6052890"/>
              <a:gd name="connsiteX0" fmla="*/ 981401 w 3400426"/>
              <a:gd name="connsiteY0" fmla="*/ 0 h 6052890"/>
              <a:gd name="connsiteX1" fmla="*/ 3400426 w 3400426"/>
              <a:gd name="connsiteY1" fmla="*/ 3002446 h 6052890"/>
              <a:gd name="connsiteX2" fmla="*/ 938371 w 3400426"/>
              <a:gd name="connsiteY2" fmla="*/ 6052890 h 6052890"/>
              <a:gd name="connsiteX3" fmla="*/ 139 w 3400426"/>
              <a:gd name="connsiteY3" fmla="*/ 3004931 h 6052890"/>
              <a:gd name="connsiteX4" fmla="*/ 981401 w 3400426"/>
              <a:gd name="connsiteY4" fmla="*/ 0 h 6052890"/>
              <a:gd name="connsiteX0" fmla="*/ 981401 w 3390901"/>
              <a:gd name="connsiteY0" fmla="*/ 0 h 6052890"/>
              <a:gd name="connsiteX1" fmla="*/ 3390901 w 3390901"/>
              <a:gd name="connsiteY1" fmla="*/ 2992921 h 6052890"/>
              <a:gd name="connsiteX2" fmla="*/ 938371 w 3390901"/>
              <a:gd name="connsiteY2" fmla="*/ 6052890 h 6052890"/>
              <a:gd name="connsiteX3" fmla="*/ 139 w 3390901"/>
              <a:gd name="connsiteY3" fmla="*/ 3004931 h 6052890"/>
              <a:gd name="connsiteX4" fmla="*/ 981401 w 3390901"/>
              <a:gd name="connsiteY4" fmla="*/ 0 h 6052890"/>
              <a:gd name="connsiteX0" fmla="*/ 981401 w 3390901"/>
              <a:gd name="connsiteY0" fmla="*/ 0 h 6052890"/>
              <a:gd name="connsiteX1" fmla="*/ 3390901 w 3390901"/>
              <a:gd name="connsiteY1" fmla="*/ 2992921 h 6052890"/>
              <a:gd name="connsiteX2" fmla="*/ 938371 w 3390901"/>
              <a:gd name="connsiteY2" fmla="*/ 6052890 h 6052890"/>
              <a:gd name="connsiteX3" fmla="*/ 139 w 3390901"/>
              <a:gd name="connsiteY3" fmla="*/ 3004931 h 6052890"/>
              <a:gd name="connsiteX4" fmla="*/ 981401 w 3390901"/>
              <a:gd name="connsiteY4" fmla="*/ 0 h 6052890"/>
              <a:gd name="connsiteX0" fmla="*/ 981778 w 3391278"/>
              <a:gd name="connsiteY0" fmla="*/ 0 h 6033840"/>
              <a:gd name="connsiteX1" fmla="*/ 3391278 w 3391278"/>
              <a:gd name="connsiteY1" fmla="*/ 2992921 h 6033840"/>
              <a:gd name="connsiteX2" fmla="*/ 919698 w 3391278"/>
              <a:gd name="connsiteY2" fmla="*/ 6033840 h 6033840"/>
              <a:gd name="connsiteX3" fmla="*/ 516 w 3391278"/>
              <a:gd name="connsiteY3" fmla="*/ 3004931 h 6033840"/>
              <a:gd name="connsiteX4" fmla="*/ 981778 w 3391278"/>
              <a:gd name="connsiteY4" fmla="*/ 0 h 6033840"/>
              <a:gd name="connsiteX0" fmla="*/ 981778 w 3391278"/>
              <a:gd name="connsiteY0" fmla="*/ 0 h 6052890"/>
              <a:gd name="connsiteX1" fmla="*/ 3391278 w 3391278"/>
              <a:gd name="connsiteY1" fmla="*/ 2992921 h 6052890"/>
              <a:gd name="connsiteX2" fmla="*/ 919698 w 3391278"/>
              <a:gd name="connsiteY2" fmla="*/ 6052890 h 6052890"/>
              <a:gd name="connsiteX3" fmla="*/ 516 w 3391278"/>
              <a:gd name="connsiteY3" fmla="*/ 3004931 h 6052890"/>
              <a:gd name="connsiteX4" fmla="*/ 981778 w 3391278"/>
              <a:gd name="connsiteY4" fmla="*/ 0 h 6052890"/>
              <a:gd name="connsiteX0" fmla="*/ 981778 w 3391278"/>
              <a:gd name="connsiteY0" fmla="*/ 0 h 6052890"/>
              <a:gd name="connsiteX1" fmla="*/ 3391278 w 3391278"/>
              <a:gd name="connsiteY1" fmla="*/ 2992921 h 6052890"/>
              <a:gd name="connsiteX2" fmla="*/ 919698 w 3391278"/>
              <a:gd name="connsiteY2" fmla="*/ 6052890 h 6052890"/>
              <a:gd name="connsiteX3" fmla="*/ 516 w 3391278"/>
              <a:gd name="connsiteY3" fmla="*/ 3004931 h 6052890"/>
              <a:gd name="connsiteX4" fmla="*/ 981778 w 3391278"/>
              <a:gd name="connsiteY4" fmla="*/ 0 h 6052890"/>
              <a:gd name="connsiteX0" fmla="*/ 981778 w 3400803"/>
              <a:gd name="connsiteY0" fmla="*/ 0 h 6052890"/>
              <a:gd name="connsiteX1" fmla="*/ 3400803 w 3400803"/>
              <a:gd name="connsiteY1" fmla="*/ 3011971 h 6052890"/>
              <a:gd name="connsiteX2" fmla="*/ 919698 w 3400803"/>
              <a:gd name="connsiteY2" fmla="*/ 6052890 h 6052890"/>
              <a:gd name="connsiteX3" fmla="*/ 516 w 3400803"/>
              <a:gd name="connsiteY3" fmla="*/ 3004931 h 6052890"/>
              <a:gd name="connsiteX4" fmla="*/ 981778 w 3400803"/>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46690"/>
              <a:gd name="connsiteX1" fmla="*/ 3410328 w 3410328"/>
              <a:gd name="connsiteY1" fmla="*/ 2986721 h 6046690"/>
              <a:gd name="connsiteX2" fmla="*/ 919698 w 3410328"/>
              <a:gd name="connsiteY2" fmla="*/ 6046690 h 6046690"/>
              <a:gd name="connsiteX3" fmla="*/ 516 w 3410328"/>
              <a:gd name="connsiteY3" fmla="*/ 2998731 h 6046690"/>
              <a:gd name="connsiteX4" fmla="*/ 981778 w 3410328"/>
              <a:gd name="connsiteY4" fmla="*/ 0 h 6046690"/>
              <a:gd name="connsiteX0" fmla="*/ 981778 w 3410328"/>
              <a:gd name="connsiteY0" fmla="*/ 0 h 6040491"/>
              <a:gd name="connsiteX1" fmla="*/ 3410328 w 3410328"/>
              <a:gd name="connsiteY1" fmla="*/ 2980522 h 6040491"/>
              <a:gd name="connsiteX2" fmla="*/ 919698 w 3410328"/>
              <a:gd name="connsiteY2" fmla="*/ 6040491 h 6040491"/>
              <a:gd name="connsiteX3" fmla="*/ 516 w 3410328"/>
              <a:gd name="connsiteY3" fmla="*/ 2992532 h 6040491"/>
              <a:gd name="connsiteX4" fmla="*/ 981778 w 3410328"/>
              <a:gd name="connsiteY4" fmla="*/ 0 h 6040491"/>
              <a:gd name="connsiteX0" fmla="*/ 978633 w 3410283"/>
              <a:gd name="connsiteY0" fmla="*/ 0 h 6040491"/>
              <a:gd name="connsiteX1" fmla="*/ 3410283 w 3410283"/>
              <a:gd name="connsiteY1" fmla="*/ 2980522 h 6040491"/>
              <a:gd name="connsiteX2" fmla="*/ 919653 w 3410283"/>
              <a:gd name="connsiteY2" fmla="*/ 6040491 h 6040491"/>
              <a:gd name="connsiteX3" fmla="*/ 471 w 3410283"/>
              <a:gd name="connsiteY3" fmla="*/ 2992532 h 6040491"/>
              <a:gd name="connsiteX4" fmla="*/ 978633 w 3410283"/>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394785"/>
              <a:gd name="connsiteY0" fmla="*/ 0 h 6040491"/>
              <a:gd name="connsiteX1" fmla="*/ 3394785 w 3394785"/>
              <a:gd name="connsiteY1" fmla="*/ 2977422 h 6040491"/>
              <a:gd name="connsiteX2" fmla="*/ 919653 w 3394785"/>
              <a:gd name="connsiteY2" fmla="*/ 6040491 h 6040491"/>
              <a:gd name="connsiteX3" fmla="*/ 471 w 3394785"/>
              <a:gd name="connsiteY3" fmla="*/ 2992532 h 6040491"/>
              <a:gd name="connsiteX4" fmla="*/ 978633 w 3394785"/>
              <a:gd name="connsiteY4" fmla="*/ 0 h 6040491"/>
              <a:gd name="connsiteX0" fmla="*/ 978580 w 3394732"/>
              <a:gd name="connsiteY0" fmla="*/ 0 h 6024992"/>
              <a:gd name="connsiteX1" fmla="*/ 3394732 w 3394732"/>
              <a:gd name="connsiteY1" fmla="*/ 2977422 h 6024992"/>
              <a:gd name="connsiteX2" fmla="*/ 922699 w 3394732"/>
              <a:gd name="connsiteY2" fmla="*/ 6024992 h 6024992"/>
              <a:gd name="connsiteX3" fmla="*/ 418 w 3394732"/>
              <a:gd name="connsiteY3" fmla="*/ 2992532 h 6024992"/>
              <a:gd name="connsiteX4" fmla="*/ 978580 w 3394732"/>
              <a:gd name="connsiteY4" fmla="*/ 0 h 6024992"/>
              <a:gd name="connsiteX0" fmla="*/ 978281 w 3394433"/>
              <a:gd name="connsiteY0" fmla="*/ 0 h 6003294"/>
              <a:gd name="connsiteX1" fmla="*/ 3394433 w 3394433"/>
              <a:gd name="connsiteY1" fmla="*/ 2977422 h 6003294"/>
              <a:gd name="connsiteX2" fmla="*/ 947197 w 3394433"/>
              <a:gd name="connsiteY2" fmla="*/ 6003294 h 6003294"/>
              <a:gd name="connsiteX3" fmla="*/ 119 w 3394433"/>
              <a:gd name="connsiteY3" fmla="*/ 2992532 h 6003294"/>
              <a:gd name="connsiteX4" fmla="*/ 978281 w 3394433"/>
              <a:gd name="connsiteY4" fmla="*/ 0 h 6003294"/>
              <a:gd name="connsiteX0" fmla="*/ 978368 w 3394520"/>
              <a:gd name="connsiteY0" fmla="*/ 0 h 6024991"/>
              <a:gd name="connsiteX1" fmla="*/ 3394520 w 3394520"/>
              <a:gd name="connsiteY1" fmla="*/ 2977422 h 6024991"/>
              <a:gd name="connsiteX2" fmla="*/ 937985 w 3394520"/>
              <a:gd name="connsiteY2" fmla="*/ 6024991 h 6024991"/>
              <a:gd name="connsiteX3" fmla="*/ 206 w 3394520"/>
              <a:gd name="connsiteY3" fmla="*/ 2992532 h 6024991"/>
              <a:gd name="connsiteX4" fmla="*/ 978368 w 3394520"/>
              <a:gd name="connsiteY4" fmla="*/ 0 h 6024991"/>
              <a:gd name="connsiteX0" fmla="*/ 978404 w 3394556"/>
              <a:gd name="connsiteY0" fmla="*/ 0 h 6018792"/>
              <a:gd name="connsiteX1" fmla="*/ 3394556 w 3394556"/>
              <a:gd name="connsiteY1" fmla="*/ 2977422 h 6018792"/>
              <a:gd name="connsiteX2" fmla="*/ 934921 w 3394556"/>
              <a:gd name="connsiteY2" fmla="*/ 6018792 h 6018792"/>
              <a:gd name="connsiteX3" fmla="*/ 242 w 3394556"/>
              <a:gd name="connsiteY3" fmla="*/ 2992532 h 6018792"/>
              <a:gd name="connsiteX4" fmla="*/ 978404 w 3394556"/>
              <a:gd name="connsiteY4" fmla="*/ 0 h 6018792"/>
              <a:gd name="connsiteX0" fmla="*/ 978404 w 3394556"/>
              <a:gd name="connsiteY0" fmla="*/ 0 h 6018792"/>
              <a:gd name="connsiteX1" fmla="*/ 3394556 w 3394556"/>
              <a:gd name="connsiteY1" fmla="*/ 2977422 h 6018792"/>
              <a:gd name="connsiteX2" fmla="*/ 934921 w 3394556"/>
              <a:gd name="connsiteY2" fmla="*/ 6018792 h 6018792"/>
              <a:gd name="connsiteX3" fmla="*/ 242 w 3394556"/>
              <a:gd name="connsiteY3" fmla="*/ 2992532 h 6018792"/>
              <a:gd name="connsiteX4" fmla="*/ 978404 w 3394556"/>
              <a:gd name="connsiteY4" fmla="*/ 0 h 6018792"/>
              <a:gd name="connsiteX0" fmla="*/ 978404 w 3394556"/>
              <a:gd name="connsiteY0" fmla="*/ 0 h 6024991"/>
              <a:gd name="connsiteX1" fmla="*/ 3394556 w 3394556"/>
              <a:gd name="connsiteY1" fmla="*/ 2977422 h 6024991"/>
              <a:gd name="connsiteX2" fmla="*/ 934921 w 3394556"/>
              <a:gd name="connsiteY2" fmla="*/ 6024991 h 6024991"/>
              <a:gd name="connsiteX3" fmla="*/ 242 w 3394556"/>
              <a:gd name="connsiteY3" fmla="*/ 2992532 h 6024991"/>
              <a:gd name="connsiteX4" fmla="*/ 978404 w 3394556"/>
              <a:gd name="connsiteY4" fmla="*/ 0 h 6024991"/>
              <a:gd name="connsiteX0" fmla="*/ 985144 w 3401296"/>
              <a:gd name="connsiteY0" fmla="*/ 0 h 6024991"/>
              <a:gd name="connsiteX1" fmla="*/ 3401296 w 3401296"/>
              <a:gd name="connsiteY1" fmla="*/ 2977422 h 6024991"/>
              <a:gd name="connsiteX2" fmla="*/ 941661 w 3401296"/>
              <a:gd name="connsiteY2" fmla="*/ 6024991 h 6024991"/>
              <a:gd name="connsiteX3" fmla="*/ 6982 w 3401296"/>
              <a:gd name="connsiteY3" fmla="*/ 2992532 h 6024991"/>
              <a:gd name="connsiteX4" fmla="*/ 985144 w 3401296"/>
              <a:gd name="connsiteY4" fmla="*/ 0 h 6024991"/>
              <a:gd name="connsiteX0" fmla="*/ 985144 w 3401296"/>
              <a:gd name="connsiteY0" fmla="*/ 0 h 6024991"/>
              <a:gd name="connsiteX1" fmla="*/ 3401296 w 3401296"/>
              <a:gd name="connsiteY1" fmla="*/ 2977422 h 6024991"/>
              <a:gd name="connsiteX2" fmla="*/ 941661 w 3401296"/>
              <a:gd name="connsiteY2" fmla="*/ 6024991 h 6024991"/>
              <a:gd name="connsiteX3" fmla="*/ 6982 w 3401296"/>
              <a:gd name="connsiteY3" fmla="*/ 2992532 h 6024991"/>
              <a:gd name="connsiteX4" fmla="*/ 985144 w 3401296"/>
              <a:gd name="connsiteY4" fmla="*/ 0 h 6024991"/>
              <a:gd name="connsiteX0" fmla="*/ 983725 w 3399877"/>
              <a:gd name="connsiteY0" fmla="*/ 0 h 6024991"/>
              <a:gd name="connsiteX1" fmla="*/ 3399877 w 3399877"/>
              <a:gd name="connsiteY1" fmla="*/ 2977422 h 6024991"/>
              <a:gd name="connsiteX2" fmla="*/ 940242 w 3399877"/>
              <a:gd name="connsiteY2" fmla="*/ 6024991 h 6024991"/>
              <a:gd name="connsiteX3" fmla="*/ 5563 w 3399877"/>
              <a:gd name="connsiteY3" fmla="*/ 2992532 h 6024991"/>
              <a:gd name="connsiteX4" fmla="*/ 983725 w 3399877"/>
              <a:gd name="connsiteY4" fmla="*/ 0 h 6024991"/>
              <a:gd name="connsiteX0" fmla="*/ 981221 w 3397373"/>
              <a:gd name="connsiteY0" fmla="*/ 0 h 6024991"/>
              <a:gd name="connsiteX1" fmla="*/ 3397373 w 3397373"/>
              <a:gd name="connsiteY1" fmla="*/ 2977422 h 6024991"/>
              <a:gd name="connsiteX2" fmla="*/ 937738 w 3397373"/>
              <a:gd name="connsiteY2" fmla="*/ 6024991 h 6024991"/>
              <a:gd name="connsiteX3" fmla="*/ 3059 w 3397373"/>
              <a:gd name="connsiteY3" fmla="*/ 2992532 h 6024991"/>
              <a:gd name="connsiteX4" fmla="*/ 981221 w 3397373"/>
              <a:gd name="connsiteY4" fmla="*/ 0 h 6024991"/>
              <a:gd name="connsiteX0" fmla="*/ 971826 w 3387978"/>
              <a:gd name="connsiteY0" fmla="*/ 0 h 6024991"/>
              <a:gd name="connsiteX1" fmla="*/ 3387978 w 3387978"/>
              <a:gd name="connsiteY1" fmla="*/ 2977422 h 6024991"/>
              <a:gd name="connsiteX2" fmla="*/ 928343 w 3387978"/>
              <a:gd name="connsiteY2" fmla="*/ 6024991 h 6024991"/>
              <a:gd name="connsiteX3" fmla="*/ 3189 w 3387978"/>
              <a:gd name="connsiteY3" fmla="*/ 2992532 h 6024991"/>
              <a:gd name="connsiteX4" fmla="*/ 971826 w 3387978"/>
              <a:gd name="connsiteY4" fmla="*/ 0 h 6024991"/>
              <a:gd name="connsiteX0" fmla="*/ 971826 w 3387978"/>
              <a:gd name="connsiteY0" fmla="*/ 0 h 6024991"/>
              <a:gd name="connsiteX1" fmla="*/ 3387978 w 3387978"/>
              <a:gd name="connsiteY1" fmla="*/ 2977422 h 6024991"/>
              <a:gd name="connsiteX2" fmla="*/ 928343 w 3387978"/>
              <a:gd name="connsiteY2" fmla="*/ 6024991 h 6024991"/>
              <a:gd name="connsiteX3" fmla="*/ 3189 w 3387978"/>
              <a:gd name="connsiteY3" fmla="*/ 2992532 h 6024991"/>
              <a:gd name="connsiteX4" fmla="*/ 971826 w 3387978"/>
              <a:gd name="connsiteY4" fmla="*/ 0 h 6024991"/>
              <a:gd name="connsiteX0" fmla="*/ 974956 w 3391108"/>
              <a:gd name="connsiteY0" fmla="*/ 0 h 6024991"/>
              <a:gd name="connsiteX1" fmla="*/ 3391108 w 3391108"/>
              <a:gd name="connsiteY1" fmla="*/ 2977422 h 6024991"/>
              <a:gd name="connsiteX2" fmla="*/ 931473 w 3391108"/>
              <a:gd name="connsiteY2" fmla="*/ 6024991 h 6024991"/>
              <a:gd name="connsiteX3" fmla="*/ 3144 w 3391108"/>
              <a:gd name="connsiteY3" fmla="*/ 2995707 h 6024991"/>
              <a:gd name="connsiteX4" fmla="*/ 974956 w 3391108"/>
              <a:gd name="connsiteY4" fmla="*/ 0 h 6024991"/>
              <a:gd name="connsiteX0" fmla="*/ 975674 w 3391826"/>
              <a:gd name="connsiteY0" fmla="*/ 0 h 6024991"/>
              <a:gd name="connsiteX1" fmla="*/ 3391826 w 3391826"/>
              <a:gd name="connsiteY1" fmla="*/ 2977422 h 6024991"/>
              <a:gd name="connsiteX2" fmla="*/ 932191 w 3391826"/>
              <a:gd name="connsiteY2" fmla="*/ 6024991 h 6024991"/>
              <a:gd name="connsiteX3" fmla="*/ 3862 w 3391826"/>
              <a:gd name="connsiteY3" fmla="*/ 2995707 h 6024991"/>
              <a:gd name="connsiteX4" fmla="*/ 975674 w 3391826"/>
              <a:gd name="connsiteY4" fmla="*/ 0 h 6024991"/>
              <a:gd name="connsiteX0" fmla="*/ 973936 w 3390088"/>
              <a:gd name="connsiteY0" fmla="*/ 0 h 6024991"/>
              <a:gd name="connsiteX1" fmla="*/ 3390088 w 3390088"/>
              <a:gd name="connsiteY1" fmla="*/ 2977422 h 6024991"/>
              <a:gd name="connsiteX2" fmla="*/ 930453 w 3390088"/>
              <a:gd name="connsiteY2" fmla="*/ 6024991 h 6024991"/>
              <a:gd name="connsiteX3" fmla="*/ 2124 w 3390088"/>
              <a:gd name="connsiteY3" fmla="*/ 2995707 h 6024991"/>
              <a:gd name="connsiteX4" fmla="*/ 973936 w 3390088"/>
              <a:gd name="connsiteY4" fmla="*/ 0 h 6024991"/>
              <a:gd name="connsiteX0" fmla="*/ 974325 w 3390477"/>
              <a:gd name="connsiteY0" fmla="*/ 0 h 6024991"/>
              <a:gd name="connsiteX1" fmla="*/ 3390477 w 3390477"/>
              <a:gd name="connsiteY1" fmla="*/ 2977422 h 6024991"/>
              <a:gd name="connsiteX2" fmla="*/ 930842 w 3390477"/>
              <a:gd name="connsiteY2" fmla="*/ 6024991 h 6024991"/>
              <a:gd name="connsiteX3" fmla="*/ 2513 w 3390477"/>
              <a:gd name="connsiteY3" fmla="*/ 2995707 h 6024991"/>
              <a:gd name="connsiteX4" fmla="*/ 974325 w 3390477"/>
              <a:gd name="connsiteY4" fmla="*/ 0 h 6024991"/>
              <a:gd name="connsiteX0" fmla="*/ 974140 w 3390292"/>
              <a:gd name="connsiteY0" fmla="*/ 0 h 6024991"/>
              <a:gd name="connsiteX1" fmla="*/ 3390292 w 3390292"/>
              <a:gd name="connsiteY1" fmla="*/ 2977422 h 6024991"/>
              <a:gd name="connsiteX2" fmla="*/ 930657 w 3390292"/>
              <a:gd name="connsiteY2" fmla="*/ 6024991 h 6024991"/>
              <a:gd name="connsiteX3" fmla="*/ 2328 w 3390292"/>
              <a:gd name="connsiteY3" fmla="*/ 2995707 h 6024991"/>
              <a:gd name="connsiteX4" fmla="*/ 974140 w 3390292"/>
              <a:gd name="connsiteY4" fmla="*/ 0 h 6024991"/>
              <a:gd name="connsiteX0" fmla="*/ 973818 w 3389970"/>
              <a:gd name="connsiteY0" fmla="*/ 0 h 6024991"/>
              <a:gd name="connsiteX1" fmla="*/ 3389970 w 3389970"/>
              <a:gd name="connsiteY1" fmla="*/ 2977422 h 6024991"/>
              <a:gd name="connsiteX2" fmla="*/ 930335 w 3389970"/>
              <a:gd name="connsiteY2" fmla="*/ 6024991 h 6024991"/>
              <a:gd name="connsiteX3" fmla="*/ 2006 w 3389970"/>
              <a:gd name="connsiteY3" fmla="*/ 2995707 h 6024991"/>
              <a:gd name="connsiteX4" fmla="*/ 973818 w 3389970"/>
              <a:gd name="connsiteY4" fmla="*/ 0 h 6024991"/>
              <a:gd name="connsiteX0" fmla="*/ 975905 w 3392057"/>
              <a:gd name="connsiteY0" fmla="*/ 0 h 6024991"/>
              <a:gd name="connsiteX1" fmla="*/ 3392057 w 3392057"/>
              <a:gd name="connsiteY1" fmla="*/ 2977422 h 6024991"/>
              <a:gd name="connsiteX2" fmla="*/ 932422 w 3392057"/>
              <a:gd name="connsiteY2" fmla="*/ 6024991 h 6024991"/>
              <a:gd name="connsiteX3" fmla="*/ 4093 w 3392057"/>
              <a:gd name="connsiteY3" fmla="*/ 2995707 h 6024991"/>
              <a:gd name="connsiteX4" fmla="*/ 975905 w 3392057"/>
              <a:gd name="connsiteY4" fmla="*/ 0 h 6024991"/>
              <a:gd name="connsiteX0" fmla="*/ 975905 w 3392057"/>
              <a:gd name="connsiteY0" fmla="*/ 0 h 6024991"/>
              <a:gd name="connsiteX1" fmla="*/ 3392057 w 3392057"/>
              <a:gd name="connsiteY1" fmla="*/ 2977422 h 6024991"/>
              <a:gd name="connsiteX2" fmla="*/ 932422 w 3392057"/>
              <a:gd name="connsiteY2" fmla="*/ 6024991 h 6024991"/>
              <a:gd name="connsiteX3" fmla="*/ 4093 w 3392057"/>
              <a:gd name="connsiteY3" fmla="*/ 2995707 h 6024991"/>
              <a:gd name="connsiteX4" fmla="*/ 975905 w 3392057"/>
              <a:gd name="connsiteY4" fmla="*/ 0 h 6024991"/>
              <a:gd name="connsiteX0" fmla="*/ 979988 w 3396140"/>
              <a:gd name="connsiteY0" fmla="*/ 0 h 6024991"/>
              <a:gd name="connsiteX1" fmla="*/ 3396140 w 3396140"/>
              <a:gd name="connsiteY1" fmla="*/ 2977422 h 6024991"/>
              <a:gd name="connsiteX2" fmla="*/ 936505 w 3396140"/>
              <a:gd name="connsiteY2" fmla="*/ 6024991 h 6024991"/>
              <a:gd name="connsiteX3" fmla="*/ 8176 w 3396140"/>
              <a:gd name="connsiteY3" fmla="*/ 2995707 h 6024991"/>
              <a:gd name="connsiteX4" fmla="*/ 979988 w 3396140"/>
              <a:gd name="connsiteY4" fmla="*/ 0 h 6024991"/>
              <a:gd name="connsiteX0" fmla="*/ 973574 w 3389726"/>
              <a:gd name="connsiteY0" fmla="*/ 0 h 6024991"/>
              <a:gd name="connsiteX1" fmla="*/ 3389726 w 3389726"/>
              <a:gd name="connsiteY1" fmla="*/ 2977422 h 6024991"/>
              <a:gd name="connsiteX2" fmla="*/ 930091 w 3389726"/>
              <a:gd name="connsiteY2" fmla="*/ 6024991 h 6024991"/>
              <a:gd name="connsiteX3" fmla="*/ 1762 w 3389726"/>
              <a:gd name="connsiteY3" fmla="*/ 2995707 h 6024991"/>
              <a:gd name="connsiteX4" fmla="*/ 973574 w 3389726"/>
              <a:gd name="connsiteY4" fmla="*/ 0 h 6024991"/>
              <a:gd name="connsiteX0" fmla="*/ 971848 w 3388000"/>
              <a:gd name="connsiteY0" fmla="*/ 0 h 6024991"/>
              <a:gd name="connsiteX1" fmla="*/ 3388000 w 3388000"/>
              <a:gd name="connsiteY1" fmla="*/ 2977422 h 6024991"/>
              <a:gd name="connsiteX2" fmla="*/ 928365 w 3388000"/>
              <a:gd name="connsiteY2" fmla="*/ 6024991 h 6024991"/>
              <a:gd name="connsiteX3" fmla="*/ 36 w 3388000"/>
              <a:gd name="connsiteY3" fmla="*/ 2995707 h 6024991"/>
              <a:gd name="connsiteX4" fmla="*/ 971848 w 3388000"/>
              <a:gd name="connsiteY4" fmla="*/ 0 h 6024991"/>
              <a:gd name="connsiteX0" fmla="*/ 974540 w 3390692"/>
              <a:gd name="connsiteY0" fmla="*/ 0 h 6024991"/>
              <a:gd name="connsiteX1" fmla="*/ 3390692 w 3390692"/>
              <a:gd name="connsiteY1" fmla="*/ 2977422 h 6024991"/>
              <a:gd name="connsiteX2" fmla="*/ 931057 w 3390692"/>
              <a:gd name="connsiteY2" fmla="*/ 6024991 h 6024991"/>
              <a:gd name="connsiteX3" fmla="*/ 2728 w 3390692"/>
              <a:gd name="connsiteY3" fmla="*/ 2995707 h 6024991"/>
              <a:gd name="connsiteX4" fmla="*/ 974540 w 3390692"/>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1017115 w 3433267"/>
              <a:gd name="connsiteY0" fmla="*/ 0 h 6024991"/>
              <a:gd name="connsiteX1" fmla="*/ 3433267 w 3433267"/>
              <a:gd name="connsiteY1" fmla="*/ 2977422 h 6024991"/>
              <a:gd name="connsiteX2" fmla="*/ 973632 w 3433267"/>
              <a:gd name="connsiteY2" fmla="*/ 6024991 h 6024991"/>
              <a:gd name="connsiteX3" fmla="*/ 45303 w 3433267"/>
              <a:gd name="connsiteY3" fmla="*/ 2995707 h 6024991"/>
              <a:gd name="connsiteX4" fmla="*/ 1017115 w 3433267"/>
              <a:gd name="connsiteY4" fmla="*/ 0 h 6024991"/>
              <a:gd name="connsiteX0" fmla="*/ 974060 w 3390212"/>
              <a:gd name="connsiteY0" fmla="*/ 0 h 6024991"/>
              <a:gd name="connsiteX1" fmla="*/ 3390212 w 3390212"/>
              <a:gd name="connsiteY1" fmla="*/ 2977422 h 6024991"/>
              <a:gd name="connsiteX2" fmla="*/ 930577 w 3390212"/>
              <a:gd name="connsiteY2" fmla="*/ 6024991 h 6024991"/>
              <a:gd name="connsiteX3" fmla="*/ 2248 w 3390212"/>
              <a:gd name="connsiteY3" fmla="*/ 2995707 h 6024991"/>
              <a:gd name="connsiteX4" fmla="*/ 974060 w 3390212"/>
              <a:gd name="connsiteY4" fmla="*/ 0 h 6024991"/>
              <a:gd name="connsiteX0" fmla="*/ 971895 w 3388047"/>
              <a:gd name="connsiteY0" fmla="*/ 0 h 6024991"/>
              <a:gd name="connsiteX1" fmla="*/ 3388047 w 3388047"/>
              <a:gd name="connsiteY1" fmla="*/ 2977422 h 6024991"/>
              <a:gd name="connsiteX2" fmla="*/ 928412 w 3388047"/>
              <a:gd name="connsiteY2" fmla="*/ 6024991 h 6024991"/>
              <a:gd name="connsiteX3" fmla="*/ 83 w 3388047"/>
              <a:gd name="connsiteY3" fmla="*/ 2995707 h 6024991"/>
              <a:gd name="connsiteX4" fmla="*/ 971895 w 3388047"/>
              <a:gd name="connsiteY4" fmla="*/ 0 h 6024991"/>
              <a:gd name="connsiteX0" fmla="*/ 971848 w 3388000"/>
              <a:gd name="connsiteY0" fmla="*/ 0 h 6024991"/>
              <a:gd name="connsiteX1" fmla="*/ 3388000 w 3388000"/>
              <a:gd name="connsiteY1" fmla="*/ 2977422 h 6024991"/>
              <a:gd name="connsiteX2" fmla="*/ 928365 w 3388000"/>
              <a:gd name="connsiteY2" fmla="*/ 6024991 h 6024991"/>
              <a:gd name="connsiteX3" fmla="*/ 36 w 3388000"/>
              <a:gd name="connsiteY3" fmla="*/ 2995707 h 6024991"/>
              <a:gd name="connsiteX4" fmla="*/ 971848 w 3388000"/>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3106 w 3389258"/>
              <a:gd name="connsiteY0" fmla="*/ 0 h 6024991"/>
              <a:gd name="connsiteX1" fmla="*/ 3389258 w 3389258"/>
              <a:gd name="connsiteY1" fmla="*/ 2977422 h 6024991"/>
              <a:gd name="connsiteX2" fmla="*/ 929623 w 3389258"/>
              <a:gd name="connsiteY2" fmla="*/ 6024991 h 6024991"/>
              <a:gd name="connsiteX3" fmla="*/ 1294 w 3389258"/>
              <a:gd name="connsiteY3" fmla="*/ 2995707 h 6024991"/>
              <a:gd name="connsiteX4" fmla="*/ 973106 w 3389258"/>
              <a:gd name="connsiteY4" fmla="*/ 0 h 6024991"/>
              <a:gd name="connsiteX0" fmla="*/ 971819 w 3387971"/>
              <a:gd name="connsiteY0" fmla="*/ 0 h 6024991"/>
              <a:gd name="connsiteX1" fmla="*/ 3387971 w 3387971"/>
              <a:gd name="connsiteY1" fmla="*/ 2977422 h 6024991"/>
              <a:gd name="connsiteX2" fmla="*/ 928336 w 3387971"/>
              <a:gd name="connsiteY2" fmla="*/ 6024991 h 6024991"/>
              <a:gd name="connsiteX3" fmla="*/ 7 w 3387971"/>
              <a:gd name="connsiteY3" fmla="*/ 2995707 h 6024991"/>
              <a:gd name="connsiteX4" fmla="*/ 971819 w 3387971"/>
              <a:gd name="connsiteY4" fmla="*/ 0 h 6024991"/>
              <a:gd name="connsiteX0" fmla="*/ 972150 w 3388302"/>
              <a:gd name="connsiteY0" fmla="*/ 0 h 6024991"/>
              <a:gd name="connsiteX1" fmla="*/ 3388302 w 3388302"/>
              <a:gd name="connsiteY1" fmla="*/ 2977422 h 6024991"/>
              <a:gd name="connsiteX2" fmla="*/ 928667 w 3388302"/>
              <a:gd name="connsiteY2" fmla="*/ 6024991 h 6024991"/>
              <a:gd name="connsiteX3" fmla="*/ 338 w 3388302"/>
              <a:gd name="connsiteY3" fmla="*/ 2995707 h 6024991"/>
              <a:gd name="connsiteX4" fmla="*/ 972150 w 3388302"/>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1953 w 3388105"/>
              <a:gd name="connsiteY0" fmla="*/ 0 h 6024991"/>
              <a:gd name="connsiteX1" fmla="*/ 3388105 w 3388105"/>
              <a:gd name="connsiteY1" fmla="*/ 2977422 h 6024991"/>
              <a:gd name="connsiteX2" fmla="*/ 928470 w 3388105"/>
              <a:gd name="connsiteY2" fmla="*/ 6024991 h 6024991"/>
              <a:gd name="connsiteX3" fmla="*/ 141 w 3388105"/>
              <a:gd name="connsiteY3" fmla="*/ 2995707 h 6024991"/>
              <a:gd name="connsiteX4" fmla="*/ 971953 w 3388105"/>
              <a:gd name="connsiteY4" fmla="*/ 0 h 6024991"/>
              <a:gd name="connsiteX0" fmla="*/ 972115 w 3388267"/>
              <a:gd name="connsiteY0" fmla="*/ 0 h 6024991"/>
              <a:gd name="connsiteX1" fmla="*/ 3388267 w 3388267"/>
              <a:gd name="connsiteY1" fmla="*/ 2977422 h 6024991"/>
              <a:gd name="connsiteX2" fmla="*/ 928632 w 3388267"/>
              <a:gd name="connsiteY2" fmla="*/ 6024991 h 6024991"/>
              <a:gd name="connsiteX3" fmla="*/ 303 w 3388267"/>
              <a:gd name="connsiteY3" fmla="*/ 2995707 h 6024991"/>
              <a:gd name="connsiteX4" fmla="*/ 972115 w 3388267"/>
              <a:gd name="connsiteY4" fmla="*/ 0 h 6024991"/>
              <a:gd name="connsiteX0" fmla="*/ 972115 w 3385346"/>
              <a:gd name="connsiteY0" fmla="*/ 0 h 6024991"/>
              <a:gd name="connsiteX1" fmla="*/ 3385346 w 3385346"/>
              <a:gd name="connsiteY1" fmla="*/ 2974500 h 6024991"/>
              <a:gd name="connsiteX2" fmla="*/ 928632 w 3385346"/>
              <a:gd name="connsiteY2" fmla="*/ 6024991 h 6024991"/>
              <a:gd name="connsiteX3" fmla="*/ 303 w 3385346"/>
              <a:gd name="connsiteY3" fmla="*/ 2995707 h 6024991"/>
              <a:gd name="connsiteX4" fmla="*/ 972115 w 3385346"/>
              <a:gd name="connsiteY4" fmla="*/ 0 h 6024991"/>
              <a:gd name="connsiteX0" fmla="*/ 959447 w 3372678"/>
              <a:gd name="connsiteY0" fmla="*/ 0 h 6024991"/>
              <a:gd name="connsiteX1" fmla="*/ 3372678 w 3372678"/>
              <a:gd name="connsiteY1" fmla="*/ 2974500 h 6024991"/>
              <a:gd name="connsiteX2" fmla="*/ 915964 w 3372678"/>
              <a:gd name="connsiteY2" fmla="*/ 6024991 h 6024991"/>
              <a:gd name="connsiteX3" fmla="*/ 335 w 3372678"/>
              <a:gd name="connsiteY3" fmla="*/ 2995707 h 6024991"/>
              <a:gd name="connsiteX4" fmla="*/ 959447 w 3372678"/>
              <a:gd name="connsiteY4" fmla="*/ 0 h 6024991"/>
              <a:gd name="connsiteX0" fmla="*/ 959447 w 3372678"/>
              <a:gd name="connsiteY0" fmla="*/ 0 h 6024991"/>
              <a:gd name="connsiteX1" fmla="*/ 3372678 w 3372678"/>
              <a:gd name="connsiteY1" fmla="*/ 2974500 h 6024991"/>
              <a:gd name="connsiteX2" fmla="*/ 915964 w 3372678"/>
              <a:gd name="connsiteY2" fmla="*/ 6024991 h 6024991"/>
              <a:gd name="connsiteX3" fmla="*/ 335 w 3372678"/>
              <a:gd name="connsiteY3" fmla="*/ 2995707 h 6024991"/>
              <a:gd name="connsiteX4" fmla="*/ 959447 w 3372678"/>
              <a:gd name="connsiteY4" fmla="*/ 0 h 6024991"/>
              <a:gd name="connsiteX0" fmla="*/ 959112 w 3372343"/>
              <a:gd name="connsiteY0" fmla="*/ 0 h 6024991"/>
              <a:gd name="connsiteX1" fmla="*/ 3372343 w 3372343"/>
              <a:gd name="connsiteY1" fmla="*/ 2974500 h 6024991"/>
              <a:gd name="connsiteX2" fmla="*/ 915629 w 3372343"/>
              <a:gd name="connsiteY2" fmla="*/ 6024991 h 6024991"/>
              <a:gd name="connsiteX3" fmla="*/ 0 w 3372343"/>
              <a:gd name="connsiteY3" fmla="*/ 2995707 h 6024991"/>
              <a:gd name="connsiteX4" fmla="*/ 959112 w 3372343"/>
              <a:gd name="connsiteY4" fmla="*/ 0 h 6024991"/>
              <a:gd name="connsiteX0" fmla="*/ 967876 w 3381107"/>
              <a:gd name="connsiteY0" fmla="*/ 0 h 6024991"/>
              <a:gd name="connsiteX1" fmla="*/ 3381107 w 3381107"/>
              <a:gd name="connsiteY1" fmla="*/ 2974500 h 6024991"/>
              <a:gd name="connsiteX2" fmla="*/ 924393 w 3381107"/>
              <a:gd name="connsiteY2" fmla="*/ 6024991 h 6024991"/>
              <a:gd name="connsiteX3" fmla="*/ 8764 w 3381107"/>
              <a:gd name="connsiteY3" fmla="*/ 2995707 h 6024991"/>
              <a:gd name="connsiteX4" fmla="*/ 967876 w 3381107"/>
              <a:gd name="connsiteY4" fmla="*/ 0 h 6024991"/>
              <a:gd name="connsiteX0" fmla="*/ 965451 w 3378682"/>
              <a:gd name="connsiteY0" fmla="*/ 0 h 6024991"/>
              <a:gd name="connsiteX1" fmla="*/ 3378682 w 3378682"/>
              <a:gd name="connsiteY1" fmla="*/ 2974500 h 6024991"/>
              <a:gd name="connsiteX2" fmla="*/ 921968 w 3378682"/>
              <a:gd name="connsiteY2" fmla="*/ 6024991 h 6024991"/>
              <a:gd name="connsiteX3" fmla="*/ 6339 w 3378682"/>
              <a:gd name="connsiteY3" fmla="*/ 2995707 h 6024991"/>
              <a:gd name="connsiteX4" fmla="*/ 965451 w 3378682"/>
              <a:gd name="connsiteY4" fmla="*/ 0 h 6024991"/>
              <a:gd name="connsiteX0" fmla="*/ 965835 w 3379066"/>
              <a:gd name="connsiteY0" fmla="*/ 0 h 6024991"/>
              <a:gd name="connsiteX1" fmla="*/ 3379066 w 3379066"/>
              <a:gd name="connsiteY1" fmla="*/ 2974500 h 6024991"/>
              <a:gd name="connsiteX2" fmla="*/ 922352 w 3379066"/>
              <a:gd name="connsiteY2" fmla="*/ 6024991 h 6024991"/>
              <a:gd name="connsiteX3" fmla="*/ 6723 w 3379066"/>
              <a:gd name="connsiteY3" fmla="*/ 2995707 h 6024991"/>
              <a:gd name="connsiteX4" fmla="*/ 965835 w 3379066"/>
              <a:gd name="connsiteY4" fmla="*/ 0 h 6024991"/>
              <a:gd name="connsiteX0" fmla="*/ 965835 w 3379066"/>
              <a:gd name="connsiteY0" fmla="*/ 0 h 6024991"/>
              <a:gd name="connsiteX1" fmla="*/ 3379066 w 3379066"/>
              <a:gd name="connsiteY1" fmla="*/ 2974500 h 6024991"/>
              <a:gd name="connsiteX2" fmla="*/ 922352 w 3379066"/>
              <a:gd name="connsiteY2" fmla="*/ 6024991 h 6024991"/>
              <a:gd name="connsiteX3" fmla="*/ 6723 w 3379066"/>
              <a:gd name="connsiteY3" fmla="*/ 2995707 h 6024991"/>
              <a:gd name="connsiteX4" fmla="*/ 965835 w 3379066"/>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70721 w 3383952"/>
              <a:gd name="connsiteY0" fmla="*/ 0 h 6024991"/>
              <a:gd name="connsiteX1" fmla="*/ 3383952 w 3383952"/>
              <a:gd name="connsiteY1" fmla="*/ 2974500 h 6024991"/>
              <a:gd name="connsiteX2" fmla="*/ 927238 w 3383952"/>
              <a:gd name="connsiteY2" fmla="*/ 6024991 h 6024991"/>
              <a:gd name="connsiteX3" fmla="*/ 5259 w 3383952"/>
              <a:gd name="connsiteY3" fmla="*/ 2995707 h 6024991"/>
              <a:gd name="connsiteX4" fmla="*/ 970721 w 3383952"/>
              <a:gd name="connsiteY4" fmla="*/ 0 h 6024991"/>
              <a:gd name="connsiteX0" fmla="*/ 965462 w 3378693"/>
              <a:gd name="connsiteY0" fmla="*/ 0 h 6024991"/>
              <a:gd name="connsiteX1" fmla="*/ 3378693 w 3378693"/>
              <a:gd name="connsiteY1" fmla="*/ 2974500 h 6024991"/>
              <a:gd name="connsiteX2" fmla="*/ 921979 w 3378693"/>
              <a:gd name="connsiteY2" fmla="*/ 6024991 h 6024991"/>
              <a:gd name="connsiteX3" fmla="*/ 0 w 3378693"/>
              <a:gd name="connsiteY3" fmla="*/ 2995707 h 6024991"/>
              <a:gd name="connsiteX4" fmla="*/ 965462 w 3378693"/>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5462 w 3378693"/>
              <a:gd name="connsiteY0" fmla="*/ 0 h 6024991"/>
              <a:gd name="connsiteX1" fmla="*/ 3378693 w 3378693"/>
              <a:gd name="connsiteY1" fmla="*/ 2974500 h 6024991"/>
              <a:gd name="connsiteX2" fmla="*/ 921979 w 3378693"/>
              <a:gd name="connsiteY2" fmla="*/ 6024991 h 6024991"/>
              <a:gd name="connsiteX3" fmla="*/ 0 w 3378693"/>
              <a:gd name="connsiteY3" fmla="*/ 2995707 h 6024991"/>
              <a:gd name="connsiteX4" fmla="*/ 965462 w 3378693"/>
              <a:gd name="connsiteY4" fmla="*/ 0 h 6024991"/>
              <a:gd name="connsiteX0" fmla="*/ 968394 w 3381625"/>
              <a:gd name="connsiteY0" fmla="*/ 0 h 6024991"/>
              <a:gd name="connsiteX1" fmla="*/ 3381625 w 3381625"/>
              <a:gd name="connsiteY1" fmla="*/ 2974500 h 6024991"/>
              <a:gd name="connsiteX2" fmla="*/ 924911 w 3381625"/>
              <a:gd name="connsiteY2" fmla="*/ 6024991 h 6024991"/>
              <a:gd name="connsiteX3" fmla="*/ 2932 w 3381625"/>
              <a:gd name="connsiteY3" fmla="*/ 2995707 h 6024991"/>
              <a:gd name="connsiteX4" fmla="*/ 968394 w 3381625"/>
              <a:gd name="connsiteY4" fmla="*/ 0 h 6024991"/>
              <a:gd name="connsiteX0" fmla="*/ 1027502 w 3440733"/>
              <a:gd name="connsiteY0" fmla="*/ 0 h 6024991"/>
              <a:gd name="connsiteX1" fmla="*/ 3440733 w 3440733"/>
              <a:gd name="connsiteY1" fmla="*/ 2974500 h 6024991"/>
              <a:gd name="connsiteX2" fmla="*/ 984019 w 3440733"/>
              <a:gd name="connsiteY2" fmla="*/ 6024991 h 6024991"/>
              <a:gd name="connsiteX3" fmla="*/ 2387 w 3440733"/>
              <a:gd name="connsiteY3" fmla="*/ 2995707 h 6024991"/>
              <a:gd name="connsiteX4" fmla="*/ 1027502 w 3440733"/>
              <a:gd name="connsiteY4" fmla="*/ 0 h 6024991"/>
              <a:gd name="connsiteX0" fmla="*/ 1039346 w 3452577"/>
              <a:gd name="connsiteY0" fmla="*/ 0 h 6024991"/>
              <a:gd name="connsiteX1" fmla="*/ 3452577 w 3452577"/>
              <a:gd name="connsiteY1" fmla="*/ 2974500 h 6024991"/>
              <a:gd name="connsiteX2" fmla="*/ 995863 w 3452577"/>
              <a:gd name="connsiteY2" fmla="*/ 6024991 h 6024991"/>
              <a:gd name="connsiteX3" fmla="*/ 2301 w 3452577"/>
              <a:gd name="connsiteY3" fmla="*/ 2983831 h 6024991"/>
              <a:gd name="connsiteX4" fmla="*/ 1039346 w 3452577"/>
              <a:gd name="connsiteY4" fmla="*/ 0 h 6024991"/>
              <a:gd name="connsiteX0" fmla="*/ 1039346 w 3452577"/>
              <a:gd name="connsiteY0" fmla="*/ 0 h 6024991"/>
              <a:gd name="connsiteX1" fmla="*/ 3452577 w 3452577"/>
              <a:gd name="connsiteY1" fmla="*/ 2974500 h 6024991"/>
              <a:gd name="connsiteX2" fmla="*/ 995863 w 3452577"/>
              <a:gd name="connsiteY2" fmla="*/ 6024991 h 6024991"/>
              <a:gd name="connsiteX3" fmla="*/ 2301 w 3452577"/>
              <a:gd name="connsiteY3" fmla="*/ 2983831 h 6024991"/>
              <a:gd name="connsiteX4" fmla="*/ 1039346 w 3452577"/>
              <a:gd name="connsiteY4" fmla="*/ 0 h 6024991"/>
              <a:gd name="connsiteX0" fmla="*/ 1041139 w 3454370"/>
              <a:gd name="connsiteY0" fmla="*/ 0 h 6024991"/>
              <a:gd name="connsiteX1" fmla="*/ 3454370 w 3454370"/>
              <a:gd name="connsiteY1" fmla="*/ 2974500 h 6024991"/>
              <a:gd name="connsiteX2" fmla="*/ 997656 w 3454370"/>
              <a:gd name="connsiteY2" fmla="*/ 6024991 h 6024991"/>
              <a:gd name="connsiteX3" fmla="*/ 4094 w 3454370"/>
              <a:gd name="connsiteY3" fmla="*/ 2983831 h 6024991"/>
              <a:gd name="connsiteX4" fmla="*/ 1041139 w 3454370"/>
              <a:gd name="connsiteY4" fmla="*/ 0 h 6024991"/>
              <a:gd name="connsiteX0" fmla="*/ 1039347 w 3452578"/>
              <a:gd name="connsiteY0" fmla="*/ 0 h 6024991"/>
              <a:gd name="connsiteX1" fmla="*/ 3452578 w 3452578"/>
              <a:gd name="connsiteY1" fmla="*/ 2974500 h 6024991"/>
              <a:gd name="connsiteX2" fmla="*/ 995864 w 3452578"/>
              <a:gd name="connsiteY2" fmla="*/ 6024991 h 6024991"/>
              <a:gd name="connsiteX3" fmla="*/ 2302 w 3452578"/>
              <a:gd name="connsiteY3" fmla="*/ 2983831 h 6024991"/>
              <a:gd name="connsiteX4" fmla="*/ 1039347 w 3452578"/>
              <a:gd name="connsiteY4" fmla="*/ 0 h 6024991"/>
              <a:gd name="connsiteX0" fmla="*/ 1039347 w 3452578"/>
              <a:gd name="connsiteY0" fmla="*/ 0 h 6024991"/>
              <a:gd name="connsiteX1" fmla="*/ 3452578 w 3452578"/>
              <a:gd name="connsiteY1" fmla="*/ 2974500 h 6024991"/>
              <a:gd name="connsiteX2" fmla="*/ 995864 w 3452578"/>
              <a:gd name="connsiteY2" fmla="*/ 6024991 h 6024991"/>
              <a:gd name="connsiteX3" fmla="*/ 2302 w 3452578"/>
              <a:gd name="connsiteY3" fmla="*/ 2983831 h 6024991"/>
              <a:gd name="connsiteX4" fmla="*/ 1039347 w 3452578"/>
              <a:gd name="connsiteY4" fmla="*/ 0 h 6024991"/>
              <a:gd name="connsiteX0" fmla="*/ 1037614 w 3450845"/>
              <a:gd name="connsiteY0" fmla="*/ 0 h 6024991"/>
              <a:gd name="connsiteX1" fmla="*/ 3450845 w 3450845"/>
              <a:gd name="connsiteY1" fmla="*/ 2974500 h 6024991"/>
              <a:gd name="connsiteX2" fmla="*/ 994131 w 3450845"/>
              <a:gd name="connsiteY2" fmla="*/ 6024991 h 6024991"/>
              <a:gd name="connsiteX3" fmla="*/ 569 w 3450845"/>
              <a:gd name="connsiteY3" fmla="*/ 2983831 h 6024991"/>
              <a:gd name="connsiteX4" fmla="*/ 1037614 w 3450845"/>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366 w 3437597"/>
              <a:gd name="connsiteY0" fmla="*/ 0 h 6024991"/>
              <a:gd name="connsiteX1" fmla="*/ 3437597 w 3437597"/>
              <a:gd name="connsiteY1" fmla="*/ 2974500 h 6024991"/>
              <a:gd name="connsiteX2" fmla="*/ 980883 w 3437597"/>
              <a:gd name="connsiteY2" fmla="*/ 6024991 h 6024991"/>
              <a:gd name="connsiteX3" fmla="*/ 79 w 3437597"/>
              <a:gd name="connsiteY3" fmla="*/ 2996531 h 6024991"/>
              <a:gd name="connsiteX4" fmla="*/ 1024366 w 3437597"/>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933 w 3438164"/>
              <a:gd name="connsiteY0" fmla="*/ 0 h 6024991"/>
              <a:gd name="connsiteX1" fmla="*/ 3438164 w 3438164"/>
              <a:gd name="connsiteY1" fmla="*/ 2974500 h 6024991"/>
              <a:gd name="connsiteX2" fmla="*/ 981450 w 3438164"/>
              <a:gd name="connsiteY2" fmla="*/ 6024991 h 6024991"/>
              <a:gd name="connsiteX3" fmla="*/ 646 w 3438164"/>
              <a:gd name="connsiteY3" fmla="*/ 2996531 h 6024991"/>
              <a:gd name="connsiteX4" fmla="*/ 1024933 w 3438164"/>
              <a:gd name="connsiteY4" fmla="*/ 0 h 6024991"/>
              <a:gd name="connsiteX0" fmla="*/ 1025013 w 3438244"/>
              <a:gd name="connsiteY0" fmla="*/ 0 h 6024991"/>
              <a:gd name="connsiteX1" fmla="*/ 3438244 w 3438244"/>
              <a:gd name="connsiteY1" fmla="*/ 2974500 h 6024991"/>
              <a:gd name="connsiteX2" fmla="*/ 981530 w 3438244"/>
              <a:gd name="connsiteY2" fmla="*/ 6024991 h 6024991"/>
              <a:gd name="connsiteX3" fmla="*/ 726 w 3438244"/>
              <a:gd name="connsiteY3" fmla="*/ 2996531 h 6024991"/>
              <a:gd name="connsiteX4" fmla="*/ 1025013 w 3438244"/>
              <a:gd name="connsiteY4" fmla="*/ 0 h 6024991"/>
              <a:gd name="connsiteX0" fmla="*/ 1024784 w 3438015"/>
              <a:gd name="connsiteY0" fmla="*/ 0 h 6024991"/>
              <a:gd name="connsiteX1" fmla="*/ 3438015 w 3438015"/>
              <a:gd name="connsiteY1" fmla="*/ 2974500 h 6024991"/>
              <a:gd name="connsiteX2" fmla="*/ 981301 w 3438015"/>
              <a:gd name="connsiteY2" fmla="*/ 6024991 h 6024991"/>
              <a:gd name="connsiteX3" fmla="*/ 497 w 3438015"/>
              <a:gd name="connsiteY3" fmla="*/ 2996531 h 6024991"/>
              <a:gd name="connsiteX4" fmla="*/ 1024784 w 3438015"/>
              <a:gd name="connsiteY4" fmla="*/ 0 h 6024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15" h="6024991">
                <a:moveTo>
                  <a:pt x="1024784" y="0"/>
                </a:moveTo>
                <a:cubicBezTo>
                  <a:pt x="2008926" y="1197665"/>
                  <a:pt x="2400662" y="1698246"/>
                  <a:pt x="3438015" y="2974500"/>
                </a:cubicBezTo>
                <a:lnTo>
                  <a:pt x="981301" y="6024991"/>
                </a:lnTo>
                <a:cubicBezTo>
                  <a:pt x="200719" y="4875928"/>
                  <a:pt x="20397" y="4059251"/>
                  <a:pt x="497" y="2996531"/>
                </a:cubicBezTo>
                <a:cubicBezTo>
                  <a:pt x="-19403" y="1933811"/>
                  <a:pt x="562371" y="522643"/>
                  <a:pt x="1024784" y="0"/>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6" name="Picture Placeholder 12">
            <a:extLst>
              <a:ext uri="{FF2B5EF4-FFF2-40B4-BE49-F238E27FC236}">
                <a16:creationId xmlns:a16="http://schemas.microsoft.com/office/drawing/2014/main" id="{79D330E2-EF32-4608-8E33-C74748627E28}"/>
              </a:ext>
              <a:ext uri="{C183D7F6-B498-43B3-948B-1728B52AA6E4}">
                <adec:decorative xmlns:adec="http://schemas.microsoft.com/office/drawing/2017/decorative" val="1"/>
              </a:ext>
            </a:extLst>
          </p:cNvPr>
          <p:cNvSpPr>
            <a:spLocks noGrp="1"/>
          </p:cNvSpPr>
          <p:nvPr>
            <p:ph type="pic" sz="quarter" idx="14"/>
          </p:nvPr>
        </p:nvSpPr>
        <p:spPr>
          <a:xfrm>
            <a:off x="5464694" y="2098"/>
            <a:ext cx="3689914" cy="248471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8479 w 3638589"/>
              <a:gd name="connsiteY0" fmla="*/ 0 h 6036365"/>
              <a:gd name="connsiteX1" fmla="*/ 3638589 w 3638589"/>
              <a:gd name="connsiteY1" fmla="*/ 2703444 h 6036365"/>
              <a:gd name="connsiteX2" fmla="*/ 961975 w 3638589"/>
              <a:gd name="connsiteY2" fmla="*/ 6036365 h 6036365"/>
              <a:gd name="connsiteX3" fmla="*/ 7217 w 3638589"/>
              <a:gd name="connsiteY3" fmla="*/ 3004931 h 6036365"/>
              <a:gd name="connsiteX4" fmla="*/ 589612 w 3638589"/>
              <a:gd name="connsiteY4" fmla="*/ 665188 h 6036365"/>
              <a:gd name="connsiteX5" fmla="*/ 988479 w 3638589"/>
              <a:gd name="connsiteY5" fmla="*/ 0 h 6036365"/>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2374358 w 5024468"/>
              <a:gd name="connsiteY0" fmla="*/ 0 h 6037975"/>
              <a:gd name="connsiteX1" fmla="*/ 5024468 w 5024468"/>
              <a:gd name="connsiteY1" fmla="*/ 2703444 h 6037975"/>
              <a:gd name="connsiteX2" fmla="*/ 2347854 w 5024468"/>
              <a:gd name="connsiteY2" fmla="*/ 6036365 h 6037975"/>
              <a:gd name="connsiteX3" fmla="*/ 1618 w 5024468"/>
              <a:gd name="connsiteY3" fmla="*/ 3110948 h 6037975"/>
              <a:gd name="connsiteX4" fmla="*/ 1975491 w 5024468"/>
              <a:gd name="connsiteY4" fmla="*/ 665188 h 6037975"/>
              <a:gd name="connsiteX5" fmla="*/ 2374358 w 5024468"/>
              <a:gd name="connsiteY5" fmla="*/ 0 h 6037975"/>
              <a:gd name="connsiteX0" fmla="*/ 2481638 w 5131748"/>
              <a:gd name="connsiteY0" fmla="*/ 0 h 6037900"/>
              <a:gd name="connsiteX1" fmla="*/ 5131748 w 5131748"/>
              <a:gd name="connsiteY1" fmla="*/ 2703444 h 6037900"/>
              <a:gd name="connsiteX2" fmla="*/ 2455134 w 5131748"/>
              <a:gd name="connsiteY2" fmla="*/ 6036365 h 6037900"/>
              <a:gd name="connsiteX3" fmla="*/ 108898 w 5131748"/>
              <a:gd name="connsiteY3" fmla="*/ 3110948 h 6037900"/>
              <a:gd name="connsiteX4" fmla="*/ 2082771 w 5131748"/>
              <a:gd name="connsiteY4" fmla="*/ 665188 h 6037900"/>
              <a:gd name="connsiteX5" fmla="*/ 2481638 w 5131748"/>
              <a:gd name="connsiteY5" fmla="*/ 0 h 6037900"/>
              <a:gd name="connsiteX0" fmla="*/ 2481638 w 5131748"/>
              <a:gd name="connsiteY0" fmla="*/ 0 h 6147120"/>
              <a:gd name="connsiteX1" fmla="*/ 5131748 w 5131748"/>
              <a:gd name="connsiteY1" fmla="*/ 2703444 h 6147120"/>
              <a:gd name="connsiteX2" fmla="*/ 2455134 w 5131748"/>
              <a:gd name="connsiteY2" fmla="*/ 6036365 h 6147120"/>
              <a:gd name="connsiteX3" fmla="*/ 108898 w 5131748"/>
              <a:gd name="connsiteY3" fmla="*/ 3110948 h 6147120"/>
              <a:gd name="connsiteX4" fmla="*/ 2082771 w 5131748"/>
              <a:gd name="connsiteY4" fmla="*/ 665188 h 6147120"/>
              <a:gd name="connsiteX5" fmla="*/ 2481638 w 5131748"/>
              <a:gd name="connsiteY5" fmla="*/ 0 h 6147120"/>
              <a:gd name="connsiteX0" fmla="*/ 2374359 w 5024469"/>
              <a:gd name="connsiteY0" fmla="*/ 0 h 6147120"/>
              <a:gd name="connsiteX1" fmla="*/ 5024469 w 5024469"/>
              <a:gd name="connsiteY1" fmla="*/ 2703444 h 6147120"/>
              <a:gd name="connsiteX2" fmla="*/ 2347855 w 5024469"/>
              <a:gd name="connsiteY2" fmla="*/ 6036365 h 6147120"/>
              <a:gd name="connsiteX3" fmla="*/ 1619 w 5024469"/>
              <a:gd name="connsiteY3" fmla="*/ 3110948 h 6147120"/>
              <a:gd name="connsiteX4" fmla="*/ 1975492 w 5024469"/>
              <a:gd name="connsiteY4" fmla="*/ 665188 h 6147120"/>
              <a:gd name="connsiteX5" fmla="*/ 2374359 w 5024469"/>
              <a:gd name="connsiteY5" fmla="*/ 0 h 6147120"/>
              <a:gd name="connsiteX0" fmla="*/ 2374359 w 5024469"/>
              <a:gd name="connsiteY0" fmla="*/ 0 h 6036365"/>
              <a:gd name="connsiteX1" fmla="*/ 5024469 w 5024469"/>
              <a:gd name="connsiteY1" fmla="*/ 2703444 h 6036365"/>
              <a:gd name="connsiteX2" fmla="*/ 2347855 w 5024469"/>
              <a:gd name="connsiteY2" fmla="*/ 6036365 h 6036365"/>
              <a:gd name="connsiteX3" fmla="*/ 1619 w 5024469"/>
              <a:gd name="connsiteY3" fmla="*/ 3110948 h 6036365"/>
              <a:gd name="connsiteX4" fmla="*/ 1975492 w 5024469"/>
              <a:gd name="connsiteY4" fmla="*/ 665188 h 6036365"/>
              <a:gd name="connsiteX5" fmla="*/ 2374359 w 5024469"/>
              <a:gd name="connsiteY5" fmla="*/ 0 h 6036365"/>
              <a:gd name="connsiteX0" fmla="*/ 2481638 w 5131748"/>
              <a:gd name="connsiteY0" fmla="*/ 0 h 6036365"/>
              <a:gd name="connsiteX1" fmla="*/ 5131748 w 5131748"/>
              <a:gd name="connsiteY1" fmla="*/ 2703444 h 6036365"/>
              <a:gd name="connsiteX2" fmla="*/ 2455134 w 5131748"/>
              <a:gd name="connsiteY2" fmla="*/ 6036365 h 6036365"/>
              <a:gd name="connsiteX3" fmla="*/ 108898 w 5131748"/>
              <a:gd name="connsiteY3" fmla="*/ 3110948 h 6036365"/>
              <a:gd name="connsiteX4" fmla="*/ 2082771 w 5131748"/>
              <a:gd name="connsiteY4" fmla="*/ 665188 h 6036365"/>
              <a:gd name="connsiteX5" fmla="*/ 2481638 w 5131748"/>
              <a:gd name="connsiteY5" fmla="*/ 0 h 6036365"/>
              <a:gd name="connsiteX0" fmla="*/ 2374472 w 5024582"/>
              <a:gd name="connsiteY0" fmla="*/ 0 h 6009861"/>
              <a:gd name="connsiteX1" fmla="*/ 5024582 w 5024582"/>
              <a:gd name="connsiteY1" fmla="*/ 2703444 h 6009861"/>
              <a:gd name="connsiteX2" fmla="*/ 2361220 w 5024582"/>
              <a:gd name="connsiteY2" fmla="*/ 6009861 h 6009861"/>
              <a:gd name="connsiteX3" fmla="*/ 1732 w 5024582"/>
              <a:gd name="connsiteY3" fmla="*/ 3110948 h 6009861"/>
              <a:gd name="connsiteX4" fmla="*/ 1975605 w 5024582"/>
              <a:gd name="connsiteY4" fmla="*/ 665188 h 6009861"/>
              <a:gd name="connsiteX5" fmla="*/ 2374472 w 5024582"/>
              <a:gd name="connsiteY5" fmla="*/ 0 h 6009861"/>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451195 w 5101305"/>
              <a:gd name="connsiteY0" fmla="*/ 0 h 5943600"/>
              <a:gd name="connsiteX1" fmla="*/ 5101305 w 5101305"/>
              <a:gd name="connsiteY1" fmla="*/ 2703444 h 5943600"/>
              <a:gd name="connsiteX2" fmla="*/ 2451195 w 5101305"/>
              <a:gd name="connsiteY2" fmla="*/ 5943600 h 5943600"/>
              <a:gd name="connsiteX3" fmla="*/ 78455 w 5101305"/>
              <a:gd name="connsiteY3" fmla="*/ 3110948 h 5943600"/>
              <a:gd name="connsiteX4" fmla="*/ 2052328 w 5101305"/>
              <a:gd name="connsiteY4" fmla="*/ 665188 h 5943600"/>
              <a:gd name="connsiteX5" fmla="*/ 2451195 w 5101305"/>
              <a:gd name="connsiteY5" fmla="*/ 0 h 5943600"/>
              <a:gd name="connsiteX0" fmla="*/ 2438350 w 5088460"/>
              <a:gd name="connsiteY0" fmla="*/ 0 h 5943600"/>
              <a:gd name="connsiteX1" fmla="*/ 5088460 w 5088460"/>
              <a:gd name="connsiteY1" fmla="*/ 2703444 h 5943600"/>
              <a:gd name="connsiteX2" fmla="*/ 2438350 w 5088460"/>
              <a:gd name="connsiteY2" fmla="*/ 5943600 h 5943600"/>
              <a:gd name="connsiteX3" fmla="*/ 78862 w 5088460"/>
              <a:gd name="connsiteY3" fmla="*/ 3004931 h 5943600"/>
              <a:gd name="connsiteX4" fmla="*/ 2039483 w 5088460"/>
              <a:gd name="connsiteY4" fmla="*/ 665188 h 5943600"/>
              <a:gd name="connsiteX5" fmla="*/ 2438350 w 5088460"/>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64343 w 5009598"/>
              <a:gd name="connsiteY0" fmla="*/ 0 h 3370099"/>
              <a:gd name="connsiteX1" fmla="*/ 5009598 w 5009598"/>
              <a:gd name="connsiteY1" fmla="*/ 129943 h 3370099"/>
              <a:gd name="connsiteX2" fmla="*/ 2359488 w 5009598"/>
              <a:gd name="connsiteY2" fmla="*/ 3370099 h 3370099"/>
              <a:gd name="connsiteX3" fmla="*/ 0 w 5009598"/>
              <a:gd name="connsiteY3" fmla="*/ 431430 h 3370099"/>
              <a:gd name="connsiteX4" fmla="*/ 264343 w 5009598"/>
              <a:gd name="connsiteY4" fmla="*/ 0 h 3370099"/>
              <a:gd name="connsiteX0" fmla="*/ 264343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64343 w 5049355"/>
              <a:gd name="connsiteY4" fmla="*/ 0 h 3370099"/>
              <a:gd name="connsiteX0" fmla="*/ 277595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625865"/>
              <a:gd name="connsiteY0" fmla="*/ 196023 h 3566122"/>
              <a:gd name="connsiteX1" fmla="*/ 5138255 w 5625865"/>
              <a:gd name="connsiteY1" fmla="*/ 247005 h 3566122"/>
              <a:gd name="connsiteX2" fmla="*/ 5161226 w 5625865"/>
              <a:gd name="connsiteY2" fmla="*/ 243138 h 3566122"/>
              <a:gd name="connsiteX3" fmla="*/ 2435688 w 5625865"/>
              <a:gd name="connsiteY3" fmla="*/ 3566122 h 3566122"/>
              <a:gd name="connsiteX4" fmla="*/ 0 w 5625865"/>
              <a:gd name="connsiteY4" fmla="*/ 602053 h 3566122"/>
              <a:gd name="connsiteX5" fmla="*/ 353795 w 5625865"/>
              <a:gd name="connsiteY5" fmla="*/ 196023 h 3566122"/>
              <a:gd name="connsiteX0" fmla="*/ 353795 w 5610506"/>
              <a:gd name="connsiteY0" fmla="*/ 50469 h 3420568"/>
              <a:gd name="connsiteX1" fmla="*/ 5138255 w 5610506"/>
              <a:gd name="connsiteY1" fmla="*/ 101451 h 3420568"/>
              <a:gd name="connsiteX2" fmla="*/ 5123126 w 5610506"/>
              <a:gd name="connsiteY2" fmla="*/ 313484 h 3420568"/>
              <a:gd name="connsiteX3" fmla="*/ 2435688 w 5610506"/>
              <a:gd name="connsiteY3" fmla="*/ 3420568 h 3420568"/>
              <a:gd name="connsiteX4" fmla="*/ 0 w 5610506"/>
              <a:gd name="connsiteY4" fmla="*/ 456499 h 3420568"/>
              <a:gd name="connsiteX5" fmla="*/ 353795 w 5610506"/>
              <a:gd name="connsiteY5" fmla="*/ 50469 h 3420568"/>
              <a:gd name="connsiteX0" fmla="*/ 353795 w 5491777"/>
              <a:gd name="connsiteY0" fmla="*/ 0 h 3370099"/>
              <a:gd name="connsiteX1" fmla="*/ 5138255 w 5491777"/>
              <a:gd name="connsiteY1" fmla="*/ 50982 h 3370099"/>
              <a:gd name="connsiteX2" fmla="*/ 5123126 w 5491777"/>
              <a:gd name="connsiteY2" fmla="*/ 263015 h 3370099"/>
              <a:gd name="connsiteX3" fmla="*/ 2435688 w 5491777"/>
              <a:gd name="connsiteY3" fmla="*/ 3370099 h 3370099"/>
              <a:gd name="connsiteX4" fmla="*/ 0 w 5491777"/>
              <a:gd name="connsiteY4" fmla="*/ 406030 h 3370099"/>
              <a:gd name="connsiteX5" fmla="*/ 353795 w 5491777"/>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401849"/>
              <a:gd name="connsiteX1" fmla="*/ 5138255 w 5492136"/>
              <a:gd name="connsiteY1" fmla="*/ 50982 h 3401849"/>
              <a:gd name="connsiteX2" fmla="*/ 5123126 w 5492136"/>
              <a:gd name="connsiteY2" fmla="*/ 26301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493767"/>
              <a:gd name="connsiteY0" fmla="*/ 0 h 3401849"/>
              <a:gd name="connsiteX1" fmla="*/ 5138255 w 5493767"/>
              <a:gd name="connsiteY1" fmla="*/ 50982 h 3401849"/>
              <a:gd name="connsiteX2" fmla="*/ 5129476 w 5493767"/>
              <a:gd name="connsiteY2" fmla="*/ 205865 h 3401849"/>
              <a:gd name="connsiteX3" fmla="*/ 2435688 w 5493767"/>
              <a:gd name="connsiteY3" fmla="*/ 3401849 h 3401849"/>
              <a:gd name="connsiteX4" fmla="*/ 0 w 5493767"/>
              <a:gd name="connsiteY4" fmla="*/ 406030 h 3401849"/>
              <a:gd name="connsiteX5" fmla="*/ 353795 w 5493767"/>
              <a:gd name="connsiteY5" fmla="*/ 0 h 3401849"/>
              <a:gd name="connsiteX0" fmla="*/ 353795 w 5492136"/>
              <a:gd name="connsiteY0" fmla="*/ 0 h 3401849"/>
              <a:gd name="connsiteX1" fmla="*/ 5138255 w 5492136"/>
              <a:gd name="connsiteY1" fmla="*/ 50982 h 3401849"/>
              <a:gd name="connsiteX2" fmla="*/ 5123126 w 5492136"/>
              <a:gd name="connsiteY2" fmla="*/ 16776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218433"/>
              <a:gd name="connsiteY0" fmla="*/ 0 h 3401849"/>
              <a:gd name="connsiteX1" fmla="*/ 5138255 w 5218433"/>
              <a:gd name="connsiteY1" fmla="*/ 50982 h 3401849"/>
              <a:gd name="connsiteX2" fmla="*/ 5123126 w 5218433"/>
              <a:gd name="connsiteY2" fmla="*/ 167765 h 3401849"/>
              <a:gd name="connsiteX3" fmla="*/ 2435688 w 5218433"/>
              <a:gd name="connsiteY3" fmla="*/ 3401849 h 3401849"/>
              <a:gd name="connsiteX4" fmla="*/ 0 w 5218433"/>
              <a:gd name="connsiteY4" fmla="*/ 406030 h 3401849"/>
              <a:gd name="connsiteX5" fmla="*/ 353795 w 5218433"/>
              <a:gd name="connsiteY5" fmla="*/ 0 h 3401849"/>
              <a:gd name="connsiteX0" fmla="*/ 353795 w 5186517"/>
              <a:gd name="connsiteY0" fmla="*/ 0 h 3401849"/>
              <a:gd name="connsiteX1" fmla="*/ 5093805 w 5186517"/>
              <a:gd name="connsiteY1" fmla="*/ 50982 h 3401849"/>
              <a:gd name="connsiteX2" fmla="*/ 5123126 w 5186517"/>
              <a:gd name="connsiteY2" fmla="*/ 167765 h 3401849"/>
              <a:gd name="connsiteX3" fmla="*/ 2435688 w 5186517"/>
              <a:gd name="connsiteY3" fmla="*/ 3401849 h 3401849"/>
              <a:gd name="connsiteX4" fmla="*/ 0 w 5186517"/>
              <a:gd name="connsiteY4" fmla="*/ 406030 h 3401849"/>
              <a:gd name="connsiteX5" fmla="*/ 353795 w 5186517"/>
              <a:gd name="connsiteY5" fmla="*/ 0 h 3401849"/>
              <a:gd name="connsiteX0" fmla="*/ 353795 w 5125538"/>
              <a:gd name="connsiteY0" fmla="*/ 0 h 3401849"/>
              <a:gd name="connsiteX1" fmla="*/ 5093805 w 5125538"/>
              <a:gd name="connsiteY1" fmla="*/ 50982 h 3401849"/>
              <a:gd name="connsiteX2" fmla="*/ 5123126 w 5125538"/>
              <a:gd name="connsiteY2" fmla="*/ 167765 h 3401849"/>
              <a:gd name="connsiteX3" fmla="*/ 2435688 w 5125538"/>
              <a:gd name="connsiteY3" fmla="*/ 3401849 h 3401849"/>
              <a:gd name="connsiteX4" fmla="*/ 0 w 5125538"/>
              <a:gd name="connsiteY4" fmla="*/ 406030 h 3401849"/>
              <a:gd name="connsiteX5" fmla="*/ 353795 w 5125538"/>
              <a:gd name="connsiteY5" fmla="*/ 0 h 3401849"/>
              <a:gd name="connsiteX0" fmla="*/ 353795 w 5126522"/>
              <a:gd name="connsiteY0" fmla="*/ 0 h 3401849"/>
              <a:gd name="connsiteX1" fmla="*/ 5100155 w 5126522"/>
              <a:gd name="connsiteY1" fmla="*/ 38282 h 3401849"/>
              <a:gd name="connsiteX2" fmla="*/ 5123126 w 5126522"/>
              <a:gd name="connsiteY2" fmla="*/ 167765 h 3401849"/>
              <a:gd name="connsiteX3" fmla="*/ 2435688 w 5126522"/>
              <a:gd name="connsiteY3" fmla="*/ 3401849 h 3401849"/>
              <a:gd name="connsiteX4" fmla="*/ 0 w 5126522"/>
              <a:gd name="connsiteY4" fmla="*/ 406030 h 3401849"/>
              <a:gd name="connsiteX5" fmla="*/ 353795 w 5126522"/>
              <a:gd name="connsiteY5" fmla="*/ 0 h 3401849"/>
              <a:gd name="connsiteX0" fmla="*/ 353795 w 5126522"/>
              <a:gd name="connsiteY0" fmla="*/ 0 h 3401849"/>
              <a:gd name="connsiteX1" fmla="*/ 5100155 w 5126522"/>
              <a:gd name="connsiteY1" fmla="*/ 25582 h 3401849"/>
              <a:gd name="connsiteX2" fmla="*/ 5123126 w 5126522"/>
              <a:gd name="connsiteY2" fmla="*/ 167765 h 3401849"/>
              <a:gd name="connsiteX3" fmla="*/ 2435688 w 5126522"/>
              <a:gd name="connsiteY3" fmla="*/ 3401849 h 3401849"/>
              <a:gd name="connsiteX4" fmla="*/ 0 w 5126522"/>
              <a:gd name="connsiteY4" fmla="*/ 406030 h 3401849"/>
              <a:gd name="connsiteX5" fmla="*/ 353795 w 5126522"/>
              <a:gd name="connsiteY5" fmla="*/ 0 h 3401849"/>
              <a:gd name="connsiteX0" fmla="*/ 353795 w 5134271"/>
              <a:gd name="connsiteY0" fmla="*/ 0 h 3401849"/>
              <a:gd name="connsiteX1" fmla="*/ 5119205 w 5134271"/>
              <a:gd name="connsiteY1" fmla="*/ 19232 h 3401849"/>
              <a:gd name="connsiteX2" fmla="*/ 5123126 w 5134271"/>
              <a:gd name="connsiteY2" fmla="*/ 167765 h 3401849"/>
              <a:gd name="connsiteX3" fmla="*/ 2435688 w 5134271"/>
              <a:gd name="connsiteY3" fmla="*/ 3401849 h 3401849"/>
              <a:gd name="connsiteX4" fmla="*/ 0 w 5134271"/>
              <a:gd name="connsiteY4" fmla="*/ 406030 h 3401849"/>
              <a:gd name="connsiteX5" fmla="*/ 353795 w 5134271"/>
              <a:gd name="connsiteY5" fmla="*/ 0 h 3401849"/>
              <a:gd name="connsiteX0" fmla="*/ 353795 w 5134271"/>
              <a:gd name="connsiteY0" fmla="*/ 0 h 3389149"/>
              <a:gd name="connsiteX1" fmla="*/ 5119205 w 5134271"/>
              <a:gd name="connsiteY1" fmla="*/ 6532 h 3389149"/>
              <a:gd name="connsiteX2" fmla="*/ 5123126 w 5134271"/>
              <a:gd name="connsiteY2" fmla="*/ 155065 h 3389149"/>
              <a:gd name="connsiteX3" fmla="*/ 2435688 w 5134271"/>
              <a:gd name="connsiteY3" fmla="*/ 3389149 h 3389149"/>
              <a:gd name="connsiteX4" fmla="*/ 0 w 5134271"/>
              <a:gd name="connsiteY4" fmla="*/ 393330 h 3389149"/>
              <a:gd name="connsiteX5" fmla="*/ 353795 w 5134271"/>
              <a:gd name="connsiteY5" fmla="*/ 0 h 3389149"/>
              <a:gd name="connsiteX0" fmla="*/ 353795 w 5129155"/>
              <a:gd name="connsiteY0" fmla="*/ 0 h 3389149"/>
              <a:gd name="connsiteX1" fmla="*/ 5119205 w 5129155"/>
              <a:gd name="connsiteY1" fmla="*/ 6532 h 3389149"/>
              <a:gd name="connsiteX2" fmla="*/ 5104076 w 5129155"/>
              <a:gd name="connsiteY2" fmla="*/ 161415 h 3389149"/>
              <a:gd name="connsiteX3" fmla="*/ 2435688 w 5129155"/>
              <a:gd name="connsiteY3" fmla="*/ 3389149 h 3389149"/>
              <a:gd name="connsiteX4" fmla="*/ 0 w 5129155"/>
              <a:gd name="connsiteY4" fmla="*/ 393330 h 3389149"/>
              <a:gd name="connsiteX5" fmla="*/ 353795 w 5129155"/>
              <a:gd name="connsiteY5" fmla="*/ 0 h 3389149"/>
              <a:gd name="connsiteX0" fmla="*/ 353795 w 5105533"/>
              <a:gd name="connsiteY0" fmla="*/ 0 h 3389149"/>
              <a:gd name="connsiteX1" fmla="*/ 5062055 w 5105533"/>
              <a:gd name="connsiteY1" fmla="*/ 6532 h 3389149"/>
              <a:gd name="connsiteX2" fmla="*/ 5104076 w 5105533"/>
              <a:gd name="connsiteY2" fmla="*/ 161415 h 3389149"/>
              <a:gd name="connsiteX3" fmla="*/ 2435688 w 5105533"/>
              <a:gd name="connsiteY3" fmla="*/ 3389149 h 3389149"/>
              <a:gd name="connsiteX4" fmla="*/ 0 w 5105533"/>
              <a:gd name="connsiteY4" fmla="*/ 393330 h 3389149"/>
              <a:gd name="connsiteX5" fmla="*/ 353795 w 5105533"/>
              <a:gd name="connsiteY5" fmla="*/ 0 h 3389149"/>
              <a:gd name="connsiteX0" fmla="*/ 353795 w 5079985"/>
              <a:gd name="connsiteY0" fmla="*/ 0 h 3389149"/>
              <a:gd name="connsiteX1" fmla="*/ 5062055 w 5079985"/>
              <a:gd name="connsiteY1" fmla="*/ 6532 h 3389149"/>
              <a:gd name="connsiteX2" fmla="*/ 5072326 w 5079985"/>
              <a:gd name="connsiteY2" fmla="*/ 199515 h 3389149"/>
              <a:gd name="connsiteX3" fmla="*/ 2435688 w 5079985"/>
              <a:gd name="connsiteY3" fmla="*/ 3389149 h 3389149"/>
              <a:gd name="connsiteX4" fmla="*/ 0 w 5079985"/>
              <a:gd name="connsiteY4" fmla="*/ 393330 h 3389149"/>
              <a:gd name="connsiteX5" fmla="*/ 353795 w 5079985"/>
              <a:gd name="connsiteY5" fmla="*/ 0 h 3389149"/>
              <a:gd name="connsiteX0" fmla="*/ 366495 w 5092685"/>
              <a:gd name="connsiteY0" fmla="*/ 0 h 3389149"/>
              <a:gd name="connsiteX1" fmla="*/ 5074755 w 5092685"/>
              <a:gd name="connsiteY1" fmla="*/ 6532 h 3389149"/>
              <a:gd name="connsiteX2" fmla="*/ 5085026 w 5092685"/>
              <a:gd name="connsiteY2" fmla="*/ 199515 h 3389149"/>
              <a:gd name="connsiteX3" fmla="*/ 2448388 w 5092685"/>
              <a:gd name="connsiteY3" fmla="*/ 3389149 h 3389149"/>
              <a:gd name="connsiteX4" fmla="*/ 0 w 5092685"/>
              <a:gd name="connsiteY4" fmla="*/ 374280 h 3389149"/>
              <a:gd name="connsiteX5" fmla="*/ 366495 w 5092685"/>
              <a:gd name="connsiteY5" fmla="*/ 0 h 3389149"/>
              <a:gd name="connsiteX0" fmla="*/ 347445 w 5092685"/>
              <a:gd name="connsiteY0" fmla="*/ 0 h 3382799"/>
              <a:gd name="connsiteX1" fmla="*/ 5074755 w 5092685"/>
              <a:gd name="connsiteY1" fmla="*/ 182 h 3382799"/>
              <a:gd name="connsiteX2" fmla="*/ 5085026 w 5092685"/>
              <a:gd name="connsiteY2" fmla="*/ 193165 h 3382799"/>
              <a:gd name="connsiteX3" fmla="*/ 2448388 w 5092685"/>
              <a:gd name="connsiteY3" fmla="*/ 3382799 h 3382799"/>
              <a:gd name="connsiteX4" fmla="*/ 0 w 5092685"/>
              <a:gd name="connsiteY4" fmla="*/ 367930 h 3382799"/>
              <a:gd name="connsiteX5" fmla="*/ 347445 w 5092685"/>
              <a:gd name="connsiteY5" fmla="*/ 0 h 3382799"/>
              <a:gd name="connsiteX0" fmla="*/ 347445 w 5092685"/>
              <a:gd name="connsiteY0" fmla="*/ 0 h 3382799"/>
              <a:gd name="connsiteX1" fmla="*/ 5074755 w 5092685"/>
              <a:gd name="connsiteY1" fmla="*/ 182 h 3382799"/>
              <a:gd name="connsiteX2" fmla="*/ 5085026 w 5092685"/>
              <a:gd name="connsiteY2" fmla="*/ 193165 h 3382799"/>
              <a:gd name="connsiteX3" fmla="*/ 2448388 w 5092685"/>
              <a:gd name="connsiteY3" fmla="*/ 3382799 h 3382799"/>
              <a:gd name="connsiteX4" fmla="*/ 0 w 5092685"/>
              <a:gd name="connsiteY4" fmla="*/ 367930 h 3382799"/>
              <a:gd name="connsiteX5" fmla="*/ 347445 w 5092685"/>
              <a:gd name="connsiteY5" fmla="*/ 0 h 3382799"/>
              <a:gd name="connsiteX0" fmla="*/ 347445 w 5096171"/>
              <a:gd name="connsiteY0" fmla="*/ 6168 h 3388967"/>
              <a:gd name="connsiteX1" fmla="*/ 5081105 w 5096171"/>
              <a:gd name="connsiteY1" fmla="*/ 0 h 3388967"/>
              <a:gd name="connsiteX2" fmla="*/ 5085026 w 5096171"/>
              <a:gd name="connsiteY2" fmla="*/ 199333 h 3388967"/>
              <a:gd name="connsiteX3" fmla="*/ 2448388 w 5096171"/>
              <a:gd name="connsiteY3" fmla="*/ 3388967 h 3388967"/>
              <a:gd name="connsiteX4" fmla="*/ 0 w 5096171"/>
              <a:gd name="connsiteY4" fmla="*/ 374098 h 3388967"/>
              <a:gd name="connsiteX5" fmla="*/ 347445 w 5096171"/>
              <a:gd name="connsiteY5" fmla="*/ 6168 h 3388967"/>
              <a:gd name="connsiteX0" fmla="*/ 347445 w 5099035"/>
              <a:gd name="connsiteY0" fmla="*/ 6168 h 3388967"/>
              <a:gd name="connsiteX1" fmla="*/ 5081105 w 5099035"/>
              <a:gd name="connsiteY1" fmla="*/ 0 h 3388967"/>
              <a:gd name="connsiteX2" fmla="*/ 5091376 w 5099035"/>
              <a:gd name="connsiteY2" fmla="*/ 199333 h 3388967"/>
              <a:gd name="connsiteX3" fmla="*/ 2448388 w 5099035"/>
              <a:gd name="connsiteY3" fmla="*/ 3388967 h 3388967"/>
              <a:gd name="connsiteX4" fmla="*/ 0 w 5099035"/>
              <a:gd name="connsiteY4" fmla="*/ 374098 h 3388967"/>
              <a:gd name="connsiteX5" fmla="*/ 347445 w 5099035"/>
              <a:gd name="connsiteY5" fmla="*/ 6168 h 3388967"/>
              <a:gd name="connsiteX0" fmla="*/ 347445 w 5091596"/>
              <a:gd name="connsiteY0" fmla="*/ 6168 h 3388967"/>
              <a:gd name="connsiteX1" fmla="*/ 4882801 w 5091596"/>
              <a:gd name="connsiteY1" fmla="*/ 0 h 3388967"/>
              <a:gd name="connsiteX2" fmla="*/ 5091376 w 5091596"/>
              <a:gd name="connsiteY2" fmla="*/ 199333 h 3388967"/>
              <a:gd name="connsiteX3" fmla="*/ 2448388 w 5091596"/>
              <a:gd name="connsiteY3" fmla="*/ 3388967 h 3388967"/>
              <a:gd name="connsiteX4" fmla="*/ 0 w 5091596"/>
              <a:gd name="connsiteY4" fmla="*/ 374098 h 3388967"/>
              <a:gd name="connsiteX5" fmla="*/ 347445 w 5091596"/>
              <a:gd name="connsiteY5" fmla="*/ 6168 h 3388967"/>
              <a:gd name="connsiteX0" fmla="*/ 347445 w 4948979"/>
              <a:gd name="connsiteY0" fmla="*/ 6168 h 3388967"/>
              <a:gd name="connsiteX1" fmla="*/ 4882801 w 4948979"/>
              <a:gd name="connsiteY1" fmla="*/ 0 h 3388967"/>
              <a:gd name="connsiteX2" fmla="*/ 4948157 w 4948979"/>
              <a:gd name="connsiteY2" fmla="*/ 353570 h 3388967"/>
              <a:gd name="connsiteX3" fmla="*/ 2448388 w 4948979"/>
              <a:gd name="connsiteY3" fmla="*/ 3388967 h 3388967"/>
              <a:gd name="connsiteX4" fmla="*/ 0 w 4948979"/>
              <a:gd name="connsiteY4" fmla="*/ 374098 h 3388967"/>
              <a:gd name="connsiteX5" fmla="*/ 347445 w 4948979"/>
              <a:gd name="connsiteY5" fmla="*/ 6168 h 3388967"/>
              <a:gd name="connsiteX0" fmla="*/ 347445 w 4948979"/>
              <a:gd name="connsiteY0" fmla="*/ 6168 h 3388967"/>
              <a:gd name="connsiteX1" fmla="*/ 4882801 w 4948979"/>
              <a:gd name="connsiteY1" fmla="*/ 0 h 3388967"/>
              <a:gd name="connsiteX2" fmla="*/ 4948157 w 4948979"/>
              <a:gd name="connsiteY2" fmla="*/ 375604 h 3388967"/>
              <a:gd name="connsiteX3" fmla="*/ 2448388 w 4948979"/>
              <a:gd name="connsiteY3" fmla="*/ 3388967 h 3388967"/>
              <a:gd name="connsiteX4" fmla="*/ 0 w 4948979"/>
              <a:gd name="connsiteY4" fmla="*/ 374098 h 3388967"/>
              <a:gd name="connsiteX5" fmla="*/ 347445 w 4948979"/>
              <a:gd name="connsiteY5" fmla="*/ 6168 h 3388967"/>
              <a:gd name="connsiteX0" fmla="*/ 325411 w 4948979"/>
              <a:gd name="connsiteY0" fmla="*/ 6168 h 3388967"/>
              <a:gd name="connsiteX1" fmla="*/ 4882801 w 4948979"/>
              <a:gd name="connsiteY1" fmla="*/ 0 h 3388967"/>
              <a:gd name="connsiteX2" fmla="*/ 4948157 w 4948979"/>
              <a:gd name="connsiteY2" fmla="*/ 375604 h 3388967"/>
              <a:gd name="connsiteX3" fmla="*/ 2448388 w 4948979"/>
              <a:gd name="connsiteY3" fmla="*/ 3388967 h 3388967"/>
              <a:gd name="connsiteX4" fmla="*/ 0 w 4948979"/>
              <a:gd name="connsiteY4" fmla="*/ 374098 h 3388967"/>
              <a:gd name="connsiteX5" fmla="*/ 325411 w 4948979"/>
              <a:gd name="connsiteY5" fmla="*/ 6168 h 3388967"/>
              <a:gd name="connsiteX0" fmla="*/ 325411 w 4927521"/>
              <a:gd name="connsiteY0" fmla="*/ 6168 h 3388967"/>
              <a:gd name="connsiteX1" fmla="*/ 4882801 w 4927521"/>
              <a:gd name="connsiteY1" fmla="*/ 0 h 3388967"/>
              <a:gd name="connsiteX2" fmla="*/ 4926123 w 4927521"/>
              <a:gd name="connsiteY2" fmla="*/ 408655 h 3388967"/>
              <a:gd name="connsiteX3" fmla="*/ 2448388 w 4927521"/>
              <a:gd name="connsiteY3" fmla="*/ 3388967 h 3388967"/>
              <a:gd name="connsiteX4" fmla="*/ 0 w 4927521"/>
              <a:gd name="connsiteY4" fmla="*/ 374098 h 3388967"/>
              <a:gd name="connsiteX5" fmla="*/ 325411 w 4927521"/>
              <a:gd name="connsiteY5" fmla="*/ 6168 h 3388967"/>
              <a:gd name="connsiteX0" fmla="*/ 325411 w 4933782"/>
              <a:gd name="connsiteY0" fmla="*/ 0 h 3382799"/>
              <a:gd name="connsiteX1" fmla="*/ 4915851 w 4933782"/>
              <a:gd name="connsiteY1" fmla="*/ 4849 h 3382799"/>
              <a:gd name="connsiteX2" fmla="*/ 4926123 w 4933782"/>
              <a:gd name="connsiteY2" fmla="*/ 402487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402487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73274"/>
              <a:gd name="connsiteX1" fmla="*/ 4915851 w 4933782"/>
              <a:gd name="connsiteY1" fmla="*/ 4849 h 3373274"/>
              <a:gd name="connsiteX2" fmla="*/ 4926123 w 4933782"/>
              <a:gd name="connsiteY2" fmla="*/ 297712 h 3373274"/>
              <a:gd name="connsiteX3" fmla="*/ 2448388 w 4933782"/>
              <a:gd name="connsiteY3" fmla="*/ 3373274 h 3373274"/>
              <a:gd name="connsiteX4" fmla="*/ 0 w 4933782"/>
              <a:gd name="connsiteY4" fmla="*/ 367930 h 3373274"/>
              <a:gd name="connsiteX5" fmla="*/ 325411 w 4933782"/>
              <a:gd name="connsiteY5" fmla="*/ 0 h 3373274"/>
              <a:gd name="connsiteX0" fmla="*/ 325411 w 4933782"/>
              <a:gd name="connsiteY0" fmla="*/ 0 h 3354224"/>
              <a:gd name="connsiteX1" fmla="*/ 4915851 w 4933782"/>
              <a:gd name="connsiteY1" fmla="*/ 4849 h 3354224"/>
              <a:gd name="connsiteX2" fmla="*/ 4926123 w 4933782"/>
              <a:gd name="connsiteY2" fmla="*/ 297712 h 3354224"/>
              <a:gd name="connsiteX3" fmla="*/ 2448388 w 4933782"/>
              <a:gd name="connsiteY3" fmla="*/ 3354224 h 3354224"/>
              <a:gd name="connsiteX4" fmla="*/ 0 w 4933782"/>
              <a:gd name="connsiteY4" fmla="*/ 367930 h 3354224"/>
              <a:gd name="connsiteX5" fmla="*/ 325411 w 4933782"/>
              <a:gd name="connsiteY5" fmla="*/ 0 h 3354224"/>
              <a:gd name="connsiteX0" fmla="*/ 325411 w 4933782"/>
              <a:gd name="connsiteY0" fmla="*/ 0 h 3363749"/>
              <a:gd name="connsiteX1" fmla="*/ 4915851 w 4933782"/>
              <a:gd name="connsiteY1" fmla="*/ 4849 h 3363749"/>
              <a:gd name="connsiteX2" fmla="*/ 4926123 w 4933782"/>
              <a:gd name="connsiteY2" fmla="*/ 297712 h 3363749"/>
              <a:gd name="connsiteX3" fmla="*/ 2448388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97712 h 3363749"/>
              <a:gd name="connsiteX3" fmla="*/ 2448388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9771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7866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7866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06361 w 4914732"/>
              <a:gd name="connsiteY0" fmla="*/ 0 h 3363749"/>
              <a:gd name="connsiteX1" fmla="*/ 4896801 w 4914732"/>
              <a:gd name="connsiteY1" fmla="*/ 4849 h 3363749"/>
              <a:gd name="connsiteX2" fmla="*/ 4907073 w 4914732"/>
              <a:gd name="connsiteY2" fmla="*/ 269137 h 3363749"/>
              <a:gd name="connsiteX3" fmla="*/ 2419813 w 4914732"/>
              <a:gd name="connsiteY3" fmla="*/ 3363749 h 3363749"/>
              <a:gd name="connsiteX4" fmla="*/ 0 w 4914732"/>
              <a:gd name="connsiteY4" fmla="*/ 358405 h 3363749"/>
              <a:gd name="connsiteX5" fmla="*/ 306361 w 4914732"/>
              <a:gd name="connsiteY5" fmla="*/ 0 h 3363749"/>
              <a:gd name="connsiteX0" fmla="*/ 315886 w 4924257"/>
              <a:gd name="connsiteY0" fmla="*/ 0 h 3363749"/>
              <a:gd name="connsiteX1" fmla="*/ 4906326 w 4924257"/>
              <a:gd name="connsiteY1" fmla="*/ 4849 h 3363749"/>
              <a:gd name="connsiteX2" fmla="*/ 4916598 w 4924257"/>
              <a:gd name="connsiteY2" fmla="*/ 269137 h 3363749"/>
              <a:gd name="connsiteX3" fmla="*/ 2429338 w 4924257"/>
              <a:gd name="connsiteY3" fmla="*/ 3363749 h 3363749"/>
              <a:gd name="connsiteX4" fmla="*/ 0 w 4924257"/>
              <a:gd name="connsiteY4" fmla="*/ 358405 h 3363749"/>
              <a:gd name="connsiteX5" fmla="*/ 315886 w 4924257"/>
              <a:gd name="connsiteY5" fmla="*/ 0 h 3363749"/>
              <a:gd name="connsiteX0" fmla="*/ 315886 w 4924257"/>
              <a:gd name="connsiteY0" fmla="*/ 0 h 3355933"/>
              <a:gd name="connsiteX1" fmla="*/ 4906326 w 4924257"/>
              <a:gd name="connsiteY1" fmla="*/ 4849 h 3355933"/>
              <a:gd name="connsiteX2" fmla="*/ 4916598 w 4924257"/>
              <a:gd name="connsiteY2" fmla="*/ 269137 h 3355933"/>
              <a:gd name="connsiteX3" fmla="*/ 2429338 w 4924257"/>
              <a:gd name="connsiteY3" fmla="*/ 3355933 h 3355933"/>
              <a:gd name="connsiteX4" fmla="*/ 0 w 4924257"/>
              <a:gd name="connsiteY4" fmla="*/ 358405 h 3355933"/>
              <a:gd name="connsiteX5" fmla="*/ 315886 w 4924257"/>
              <a:gd name="connsiteY5" fmla="*/ 0 h 3355933"/>
              <a:gd name="connsiteX0" fmla="*/ 315886 w 4924257"/>
              <a:gd name="connsiteY0" fmla="*/ 0 h 3328580"/>
              <a:gd name="connsiteX1" fmla="*/ 4906326 w 4924257"/>
              <a:gd name="connsiteY1" fmla="*/ 4849 h 3328580"/>
              <a:gd name="connsiteX2" fmla="*/ 4916598 w 4924257"/>
              <a:gd name="connsiteY2" fmla="*/ 269137 h 3328580"/>
              <a:gd name="connsiteX3" fmla="*/ 2437153 w 4924257"/>
              <a:gd name="connsiteY3" fmla="*/ 3328580 h 3328580"/>
              <a:gd name="connsiteX4" fmla="*/ 0 w 4924257"/>
              <a:gd name="connsiteY4" fmla="*/ 358405 h 3328580"/>
              <a:gd name="connsiteX5" fmla="*/ 315886 w 4924257"/>
              <a:gd name="connsiteY5" fmla="*/ 0 h 3328580"/>
              <a:gd name="connsiteX0" fmla="*/ 315886 w 4924257"/>
              <a:gd name="connsiteY0" fmla="*/ 0 h 3348118"/>
              <a:gd name="connsiteX1" fmla="*/ 4906326 w 4924257"/>
              <a:gd name="connsiteY1" fmla="*/ 4849 h 3348118"/>
              <a:gd name="connsiteX2" fmla="*/ 4916598 w 4924257"/>
              <a:gd name="connsiteY2" fmla="*/ 269137 h 3348118"/>
              <a:gd name="connsiteX3" fmla="*/ 2433245 w 4924257"/>
              <a:gd name="connsiteY3" fmla="*/ 3348118 h 3348118"/>
              <a:gd name="connsiteX4" fmla="*/ 0 w 4924257"/>
              <a:gd name="connsiteY4" fmla="*/ 358405 h 3348118"/>
              <a:gd name="connsiteX5" fmla="*/ 315886 w 4924257"/>
              <a:gd name="connsiteY5" fmla="*/ 0 h 3348118"/>
              <a:gd name="connsiteX0" fmla="*/ 315886 w 4924257"/>
              <a:gd name="connsiteY0" fmla="*/ 0 h 3348118"/>
              <a:gd name="connsiteX1" fmla="*/ 4906326 w 4924257"/>
              <a:gd name="connsiteY1" fmla="*/ 4849 h 3348118"/>
              <a:gd name="connsiteX2" fmla="*/ 4916598 w 4924257"/>
              <a:gd name="connsiteY2" fmla="*/ 269137 h 3348118"/>
              <a:gd name="connsiteX3" fmla="*/ 2429338 w 4924257"/>
              <a:gd name="connsiteY3" fmla="*/ 3348118 h 3348118"/>
              <a:gd name="connsiteX4" fmla="*/ 0 w 4924257"/>
              <a:gd name="connsiteY4" fmla="*/ 358405 h 3348118"/>
              <a:gd name="connsiteX5" fmla="*/ 315886 w 4924257"/>
              <a:gd name="connsiteY5" fmla="*/ 0 h 3348118"/>
              <a:gd name="connsiteX0" fmla="*/ 315886 w 4924257"/>
              <a:gd name="connsiteY0" fmla="*/ 0 h 3344211"/>
              <a:gd name="connsiteX1" fmla="*/ 4906326 w 4924257"/>
              <a:gd name="connsiteY1" fmla="*/ 4849 h 3344211"/>
              <a:gd name="connsiteX2" fmla="*/ 4916598 w 4924257"/>
              <a:gd name="connsiteY2" fmla="*/ 269137 h 3344211"/>
              <a:gd name="connsiteX3" fmla="*/ 2425430 w 4924257"/>
              <a:gd name="connsiteY3" fmla="*/ 3344211 h 3344211"/>
              <a:gd name="connsiteX4" fmla="*/ 0 w 4924257"/>
              <a:gd name="connsiteY4" fmla="*/ 358405 h 3344211"/>
              <a:gd name="connsiteX5" fmla="*/ 315886 w 4924257"/>
              <a:gd name="connsiteY5" fmla="*/ 0 h 3344211"/>
              <a:gd name="connsiteX0" fmla="*/ 315886 w 4924257"/>
              <a:gd name="connsiteY0" fmla="*/ 0 h 3352026"/>
              <a:gd name="connsiteX1" fmla="*/ 4906326 w 4924257"/>
              <a:gd name="connsiteY1" fmla="*/ 4849 h 3352026"/>
              <a:gd name="connsiteX2" fmla="*/ 4916598 w 4924257"/>
              <a:gd name="connsiteY2" fmla="*/ 269137 h 3352026"/>
              <a:gd name="connsiteX3" fmla="*/ 2425430 w 4924257"/>
              <a:gd name="connsiteY3" fmla="*/ 3352026 h 3352026"/>
              <a:gd name="connsiteX4" fmla="*/ 0 w 4924257"/>
              <a:gd name="connsiteY4" fmla="*/ 358405 h 3352026"/>
              <a:gd name="connsiteX5" fmla="*/ 315886 w 4924257"/>
              <a:gd name="connsiteY5" fmla="*/ 0 h 3352026"/>
              <a:gd name="connsiteX0" fmla="*/ 315886 w 4924257"/>
              <a:gd name="connsiteY0" fmla="*/ 0 h 3344211"/>
              <a:gd name="connsiteX1" fmla="*/ 4906326 w 4924257"/>
              <a:gd name="connsiteY1" fmla="*/ 4849 h 3344211"/>
              <a:gd name="connsiteX2" fmla="*/ 4916598 w 4924257"/>
              <a:gd name="connsiteY2" fmla="*/ 269137 h 3344211"/>
              <a:gd name="connsiteX3" fmla="*/ 2425430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69137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61321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45690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6456"/>
              <a:gd name="connsiteY0" fmla="*/ 0 h 3344211"/>
              <a:gd name="connsiteX1" fmla="*/ 4906326 w 4926456"/>
              <a:gd name="connsiteY1" fmla="*/ 4849 h 3344211"/>
              <a:gd name="connsiteX2" fmla="*/ 4920506 w 4926456"/>
              <a:gd name="connsiteY2" fmla="*/ 245690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61321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57413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261178 w 4926456"/>
              <a:gd name="connsiteY0" fmla="*/ 22505 h 3339362"/>
              <a:gd name="connsiteX1" fmla="*/ 4906326 w 4926456"/>
              <a:gd name="connsiteY1" fmla="*/ 0 h 3339362"/>
              <a:gd name="connsiteX2" fmla="*/ 4920506 w 4926456"/>
              <a:gd name="connsiteY2" fmla="*/ 244749 h 3339362"/>
              <a:gd name="connsiteX3" fmla="*/ 2429338 w 4926456"/>
              <a:gd name="connsiteY3" fmla="*/ 3339362 h 3339362"/>
              <a:gd name="connsiteX4" fmla="*/ 0 w 4926456"/>
              <a:gd name="connsiteY4" fmla="*/ 353556 h 3339362"/>
              <a:gd name="connsiteX5" fmla="*/ 261178 w 4926456"/>
              <a:gd name="connsiteY5" fmla="*/ 22505 h 3339362"/>
              <a:gd name="connsiteX0" fmla="*/ 257271 w 4922549"/>
              <a:gd name="connsiteY0" fmla="*/ 22505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37926 h 3339362"/>
              <a:gd name="connsiteX5" fmla="*/ 257271 w 4922549"/>
              <a:gd name="connsiteY5" fmla="*/ 22505 h 3339362"/>
              <a:gd name="connsiteX0" fmla="*/ 257271 w 4922549"/>
              <a:gd name="connsiteY0" fmla="*/ 22505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49649 h 3339362"/>
              <a:gd name="connsiteX5" fmla="*/ 257271 w 4922549"/>
              <a:gd name="connsiteY5" fmla="*/ 22505 h 3339362"/>
              <a:gd name="connsiteX0" fmla="*/ 268994 w 4922549"/>
              <a:gd name="connsiteY0" fmla="*/ 26412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49649 h 3339362"/>
              <a:gd name="connsiteX5" fmla="*/ 268994 w 4922549"/>
              <a:gd name="connsiteY5" fmla="*/ 26412 h 3339362"/>
              <a:gd name="connsiteX0" fmla="*/ 268994 w 4926308"/>
              <a:gd name="connsiteY0" fmla="*/ 10782 h 3323732"/>
              <a:gd name="connsiteX1" fmla="*/ 4910235 w 4926308"/>
              <a:gd name="connsiteY1" fmla="*/ 0 h 3323732"/>
              <a:gd name="connsiteX2" fmla="*/ 4916599 w 4926308"/>
              <a:gd name="connsiteY2" fmla="*/ 229119 h 3323732"/>
              <a:gd name="connsiteX3" fmla="*/ 2425431 w 4926308"/>
              <a:gd name="connsiteY3" fmla="*/ 3323732 h 3323732"/>
              <a:gd name="connsiteX4" fmla="*/ 0 w 4926308"/>
              <a:gd name="connsiteY4" fmla="*/ 334019 h 3323732"/>
              <a:gd name="connsiteX5" fmla="*/ 268994 w 4926308"/>
              <a:gd name="connsiteY5" fmla="*/ 10782 h 3323732"/>
              <a:gd name="connsiteX0" fmla="*/ 268994 w 4926308"/>
              <a:gd name="connsiteY0" fmla="*/ 0 h 3312950"/>
              <a:gd name="connsiteX1" fmla="*/ 4910235 w 4926308"/>
              <a:gd name="connsiteY1" fmla="*/ 4849 h 3312950"/>
              <a:gd name="connsiteX2" fmla="*/ 4916599 w 4926308"/>
              <a:gd name="connsiteY2" fmla="*/ 218337 h 3312950"/>
              <a:gd name="connsiteX3" fmla="*/ 2425431 w 4926308"/>
              <a:gd name="connsiteY3" fmla="*/ 3312950 h 3312950"/>
              <a:gd name="connsiteX4" fmla="*/ 0 w 4926308"/>
              <a:gd name="connsiteY4" fmla="*/ 323237 h 3312950"/>
              <a:gd name="connsiteX5" fmla="*/ 268994 w 4926308"/>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5431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5431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9885" h="3312950">
                <a:moveTo>
                  <a:pt x="268994" y="0"/>
                </a:moveTo>
                <a:lnTo>
                  <a:pt x="4910235" y="4849"/>
                </a:lnTo>
                <a:cubicBezTo>
                  <a:pt x="4917235" y="152890"/>
                  <a:pt x="4924163" y="112320"/>
                  <a:pt x="4916599" y="218337"/>
                </a:cubicBezTo>
                <a:lnTo>
                  <a:pt x="2422509" y="3312950"/>
                </a:lnTo>
                <a:lnTo>
                  <a:pt x="0" y="323237"/>
                </a:lnTo>
                <a:cubicBezTo>
                  <a:pt x="104696" y="198876"/>
                  <a:pt x="101903" y="160477"/>
                  <a:pt x="268994" y="0"/>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7" name="Picture Placeholder 12">
            <a:extLst>
              <a:ext uri="{FF2B5EF4-FFF2-40B4-BE49-F238E27FC236}">
                <a16:creationId xmlns:a16="http://schemas.microsoft.com/office/drawing/2014/main" id="{5B4037B1-AE19-46FF-8D6B-F28C0DAE7A31}"/>
              </a:ext>
              <a:ext uri="{C183D7F6-B498-43B3-948B-1728B52AA6E4}">
                <adec:decorative xmlns:adec="http://schemas.microsoft.com/office/drawing/2017/decorative" val="1"/>
              </a:ext>
            </a:extLst>
          </p:cNvPr>
          <p:cNvSpPr>
            <a:spLocks noGrp="1"/>
          </p:cNvSpPr>
          <p:nvPr>
            <p:ph type="pic" sz="quarter" idx="16"/>
          </p:nvPr>
        </p:nvSpPr>
        <p:spPr>
          <a:xfrm>
            <a:off x="7326924" y="288015"/>
            <a:ext cx="1821194" cy="450005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8479 w 3638589"/>
              <a:gd name="connsiteY0" fmla="*/ 0 h 6036365"/>
              <a:gd name="connsiteX1" fmla="*/ 3638589 w 3638589"/>
              <a:gd name="connsiteY1" fmla="*/ 2703444 h 6036365"/>
              <a:gd name="connsiteX2" fmla="*/ 961975 w 3638589"/>
              <a:gd name="connsiteY2" fmla="*/ 6036365 h 6036365"/>
              <a:gd name="connsiteX3" fmla="*/ 7217 w 3638589"/>
              <a:gd name="connsiteY3" fmla="*/ 3004931 h 6036365"/>
              <a:gd name="connsiteX4" fmla="*/ 589612 w 3638589"/>
              <a:gd name="connsiteY4" fmla="*/ 665188 h 6036365"/>
              <a:gd name="connsiteX5" fmla="*/ 988479 w 3638589"/>
              <a:gd name="connsiteY5" fmla="*/ 0 h 6036365"/>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2374358 w 5024468"/>
              <a:gd name="connsiteY0" fmla="*/ 0 h 6037975"/>
              <a:gd name="connsiteX1" fmla="*/ 5024468 w 5024468"/>
              <a:gd name="connsiteY1" fmla="*/ 2703444 h 6037975"/>
              <a:gd name="connsiteX2" fmla="*/ 2347854 w 5024468"/>
              <a:gd name="connsiteY2" fmla="*/ 6036365 h 6037975"/>
              <a:gd name="connsiteX3" fmla="*/ 1618 w 5024468"/>
              <a:gd name="connsiteY3" fmla="*/ 3110948 h 6037975"/>
              <a:gd name="connsiteX4" fmla="*/ 1975491 w 5024468"/>
              <a:gd name="connsiteY4" fmla="*/ 665188 h 6037975"/>
              <a:gd name="connsiteX5" fmla="*/ 2374358 w 5024468"/>
              <a:gd name="connsiteY5" fmla="*/ 0 h 6037975"/>
              <a:gd name="connsiteX0" fmla="*/ 2481638 w 5131748"/>
              <a:gd name="connsiteY0" fmla="*/ 0 h 6037900"/>
              <a:gd name="connsiteX1" fmla="*/ 5131748 w 5131748"/>
              <a:gd name="connsiteY1" fmla="*/ 2703444 h 6037900"/>
              <a:gd name="connsiteX2" fmla="*/ 2455134 w 5131748"/>
              <a:gd name="connsiteY2" fmla="*/ 6036365 h 6037900"/>
              <a:gd name="connsiteX3" fmla="*/ 108898 w 5131748"/>
              <a:gd name="connsiteY3" fmla="*/ 3110948 h 6037900"/>
              <a:gd name="connsiteX4" fmla="*/ 2082771 w 5131748"/>
              <a:gd name="connsiteY4" fmla="*/ 665188 h 6037900"/>
              <a:gd name="connsiteX5" fmla="*/ 2481638 w 5131748"/>
              <a:gd name="connsiteY5" fmla="*/ 0 h 6037900"/>
              <a:gd name="connsiteX0" fmla="*/ 2481638 w 5131748"/>
              <a:gd name="connsiteY0" fmla="*/ 0 h 6147120"/>
              <a:gd name="connsiteX1" fmla="*/ 5131748 w 5131748"/>
              <a:gd name="connsiteY1" fmla="*/ 2703444 h 6147120"/>
              <a:gd name="connsiteX2" fmla="*/ 2455134 w 5131748"/>
              <a:gd name="connsiteY2" fmla="*/ 6036365 h 6147120"/>
              <a:gd name="connsiteX3" fmla="*/ 108898 w 5131748"/>
              <a:gd name="connsiteY3" fmla="*/ 3110948 h 6147120"/>
              <a:gd name="connsiteX4" fmla="*/ 2082771 w 5131748"/>
              <a:gd name="connsiteY4" fmla="*/ 665188 h 6147120"/>
              <a:gd name="connsiteX5" fmla="*/ 2481638 w 5131748"/>
              <a:gd name="connsiteY5" fmla="*/ 0 h 6147120"/>
              <a:gd name="connsiteX0" fmla="*/ 2374359 w 5024469"/>
              <a:gd name="connsiteY0" fmla="*/ 0 h 6147120"/>
              <a:gd name="connsiteX1" fmla="*/ 5024469 w 5024469"/>
              <a:gd name="connsiteY1" fmla="*/ 2703444 h 6147120"/>
              <a:gd name="connsiteX2" fmla="*/ 2347855 w 5024469"/>
              <a:gd name="connsiteY2" fmla="*/ 6036365 h 6147120"/>
              <a:gd name="connsiteX3" fmla="*/ 1619 w 5024469"/>
              <a:gd name="connsiteY3" fmla="*/ 3110948 h 6147120"/>
              <a:gd name="connsiteX4" fmla="*/ 1975492 w 5024469"/>
              <a:gd name="connsiteY4" fmla="*/ 665188 h 6147120"/>
              <a:gd name="connsiteX5" fmla="*/ 2374359 w 5024469"/>
              <a:gd name="connsiteY5" fmla="*/ 0 h 6147120"/>
              <a:gd name="connsiteX0" fmla="*/ 2374359 w 5024469"/>
              <a:gd name="connsiteY0" fmla="*/ 0 h 6036365"/>
              <a:gd name="connsiteX1" fmla="*/ 5024469 w 5024469"/>
              <a:gd name="connsiteY1" fmla="*/ 2703444 h 6036365"/>
              <a:gd name="connsiteX2" fmla="*/ 2347855 w 5024469"/>
              <a:gd name="connsiteY2" fmla="*/ 6036365 h 6036365"/>
              <a:gd name="connsiteX3" fmla="*/ 1619 w 5024469"/>
              <a:gd name="connsiteY3" fmla="*/ 3110948 h 6036365"/>
              <a:gd name="connsiteX4" fmla="*/ 1975492 w 5024469"/>
              <a:gd name="connsiteY4" fmla="*/ 665188 h 6036365"/>
              <a:gd name="connsiteX5" fmla="*/ 2374359 w 5024469"/>
              <a:gd name="connsiteY5" fmla="*/ 0 h 6036365"/>
              <a:gd name="connsiteX0" fmla="*/ 2481638 w 5131748"/>
              <a:gd name="connsiteY0" fmla="*/ 0 h 6036365"/>
              <a:gd name="connsiteX1" fmla="*/ 5131748 w 5131748"/>
              <a:gd name="connsiteY1" fmla="*/ 2703444 h 6036365"/>
              <a:gd name="connsiteX2" fmla="*/ 2455134 w 5131748"/>
              <a:gd name="connsiteY2" fmla="*/ 6036365 h 6036365"/>
              <a:gd name="connsiteX3" fmla="*/ 108898 w 5131748"/>
              <a:gd name="connsiteY3" fmla="*/ 3110948 h 6036365"/>
              <a:gd name="connsiteX4" fmla="*/ 2082771 w 5131748"/>
              <a:gd name="connsiteY4" fmla="*/ 665188 h 6036365"/>
              <a:gd name="connsiteX5" fmla="*/ 2481638 w 5131748"/>
              <a:gd name="connsiteY5" fmla="*/ 0 h 6036365"/>
              <a:gd name="connsiteX0" fmla="*/ 2374472 w 5024582"/>
              <a:gd name="connsiteY0" fmla="*/ 0 h 6009861"/>
              <a:gd name="connsiteX1" fmla="*/ 5024582 w 5024582"/>
              <a:gd name="connsiteY1" fmla="*/ 2703444 h 6009861"/>
              <a:gd name="connsiteX2" fmla="*/ 2361220 w 5024582"/>
              <a:gd name="connsiteY2" fmla="*/ 6009861 h 6009861"/>
              <a:gd name="connsiteX3" fmla="*/ 1732 w 5024582"/>
              <a:gd name="connsiteY3" fmla="*/ 3110948 h 6009861"/>
              <a:gd name="connsiteX4" fmla="*/ 1975605 w 5024582"/>
              <a:gd name="connsiteY4" fmla="*/ 665188 h 6009861"/>
              <a:gd name="connsiteX5" fmla="*/ 2374472 w 5024582"/>
              <a:gd name="connsiteY5" fmla="*/ 0 h 6009861"/>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451195 w 5101305"/>
              <a:gd name="connsiteY0" fmla="*/ 0 h 5943600"/>
              <a:gd name="connsiteX1" fmla="*/ 5101305 w 5101305"/>
              <a:gd name="connsiteY1" fmla="*/ 2703444 h 5943600"/>
              <a:gd name="connsiteX2" fmla="*/ 2451195 w 5101305"/>
              <a:gd name="connsiteY2" fmla="*/ 5943600 h 5943600"/>
              <a:gd name="connsiteX3" fmla="*/ 78455 w 5101305"/>
              <a:gd name="connsiteY3" fmla="*/ 3110948 h 5943600"/>
              <a:gd name="connsiteX4" fmla="*/ 2052328 w 5101305"/>
              <a:gd name="connsiteY4" fmla="*/ 665188 h 5943600"/>
              <a:gd name="connsiteX5" fmla="*/ 2451195 w 5101305"/>
              <a:gd name="connsiteY5" fmla="*/ 0 h 5943600"/>
              <a:gd name="connsiteX0" fmla="*/ 2438350 w 5088460"/>
              <a:gd name="connsiteY0" fmla="*/ 0 h 5943600"/>
              <a:gd name="connsiteX1" fmla="*/ 5088460 w 5088460"/>
              <a:gd name="connsiteY1" fmla="*/ 2703444 h 5943600"/>
              <a:gd name="connsiteX2" fmla="*/ 2438350 w 5088460"/>
              <a:gd name="connsiteY2" fmla="*/ 5943600 h 5943600"/>
              <a:gd name="connsiteX3" fmla="*/ 78862 w 5088460"/>
              <a:gd name="connsiteY3" fmla="*/ 3004931 h 5943600"/>
              <a:gd name="connsiteX4" fmla="*/ 2039483 w 5088460"/>
              <a:gd name="connsiteY4" fmla="*/ 665188 h 5943600"/>
              <a:gd name="connsiteX5" fmla="*/ 2438350 w 5088460"/>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64343 w 5009598"/>
              <a:gd name="connsiteY0" fmla="*/ 0 h 3370099"/>
              <a:gd name="connsiteX1" fmla="*/ 5009598 w 5009598"/>
              <a:gd name="connsiteY1" fmla="*/ 129943 h 3370099"/>
              <a:gd name="connsiteX2" fmla="*/ 2359488 w 5009598"/>
              <a:gd name="connsiteY2" fmla="*/ 3370099 h 3370099"/>
              <a:gd name="connsiteX3" fmla="*/ 0 w 5009598"/>
              <a:gd name="connsiteY3" fmla="*/ 431430 h 3370099"/>
              <a:gd name="connsiteX4" fmla="*/ 264343 w 5009598"/>
              <a:gd name="connsiteY4" fmla="*/ 0 h 3370099"/>
              <a:gd name="connsiteX0" fmla="*/ 264343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64343 w 5049355"/>
              <a:gd name="connsiteY4" fmla="*/ 0 h 3370099"/>
              <a:gd name="connsiteX0" fmla="*/ 277595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625865"/>
              <a:gd name="connsiteY0" fmla="*/ 196023 h 3566122"/>
              <a:gd name="connsiteX1" fmla="*/ 5138255 w 5625865"/>
              <a:gd name="connsiteY1" fmla="*/ 247005 h 3566122"/>
              <a:gd name="connsiteX2" fmla="*/ 5161226 w 5625865"/>
              <a:gd name="connsiteY2" fmla="*/ 243138 h 3566122"/>
              <a:gd name="connsiteX3" fmla="*/ 2435688 w 5625865"/>
              <a:gd name="connsiteY3" fmla="*/ 3566122 h 3566122"/>
              <a:gd name="connsiteX4" fmla="*/ 0 w 5625865"/>
              <a:gd name="connsiteY4" fmla="*/ 602053 h 3566122"/>
              <a:gd name="connsiteX5" fmla="*/ 353795 w 5625865"/>
              <a:gd name="connsiteY5" fmla="*/ 196023 h 3566122"/>
              <a:gd name="connsiteX0" fmla="*/ 353795 w 5610506"/>
              <a:gd name="connsiteY0" fmla="*/ 50469 h 3420568"/>
              <a:gd name="connsiteX1" fmla="*/ 5138255 w 5610506"/>
              <a:gd name="connsiteY1" fmla="*/ 101451 h 3420568"/>
              <a:gd name="connsiteX2" fmla="*/ 5123126 w 5610506"/>
              <a:gd name="connsiteY2" fmla="*/ 313484 h 3420568"/>
              <a:gd name="connsiteX3" fmla="*/ 2435688 w 5610506"/>
              <a:gd name="connsiteY3" fmla="*/ 3420568 h 3420568"/>
              <a:gd name="connsiteX4" fmla="*/ 0 w 5610506"/>
              <a:gd name="connsiteY4" fmla="*/ 456499 h 3420568"/>
              <a:gd name="connsiteX5" fmla="*/ 353795 w 5610506"/>
              <a:gd name="connsiteY5" fmla="*/ 50469 h 3420568"/>
              <a:gd name="connsiteX0" fmla="*/ 353795 w 5491777"/>
              <a:gd name="connsiteY0" fmla="*/ 0 h 3370099"/>
              <a:gd name="connsiteX1" fmla="*/ 5138255 w 5491777"/>
              <a:gd name="connsiteY1" fmla="*/ 50982 h 3370099"/>
              <a:gd name="connsiteX2" fmla="*/ 5123126 w 5491777"/>
              <a:gd name="connsiteY2" fmla="*/ 263015 h 3370099"/>
              <a:gd name="connsiteX3" fmla="*/ 2435688 w 5491777"/>
              <a:gd name="connsiteY3" fmla="*/ 3370099 h 3370099"/>
              <a:gd name="connsiteX4" fmla="*/ 0 w 5491777"/>
              <a:gd name="connsiteY4" fmla="*/ 406030 h 3370099"/>
              <a:gd name="connsiteX5" fmla="*/ 353795 w 5491777"/>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401849"/>
              <a:gd name="connsiteX1" fmla="*/ 5138255 w 5492136"/>
              <a:gd name="connsiteY1" fmla="*/ 50982 h 3401849"/>
              <a:gd name="connsiteX2" fmla="*/ 5123126 w 5492136"/>
              <a:gd name="connsiteY2" fmla="*/ 26301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493767"/>
              <a:gd name="connsiteY0" fmla="*/ 0 h 3401849"/>
              <a:gd name="connsiteX1" fmla="*/ 5138255 w 5493767"/>
              <a:gd name="connsiteY1" fmla="*/ 50982 h 3401849"/>
              <a:gd name="connsiteX2" fmla="*/ 5129476 w 5493767"/>
              <a:gd name="connsiteY2" fmla="*/ 205865 h 3401849"/>
              <a:gd name="connsiteX3" fmla="*/ 2435688 w 5493767"/>
              <a:gd name="connsiteY3" fmla="*/ 3401849 h 3401849"/>
              <a:gd name="connsiteX4" fmla="*/ 0 w 5493767"/>
              <a:gd name="connsiteY4" fmla="*/ 406030 h 3401849"/>
              <a:gd name="connsiteX5" fmla="*/ 353795 w 5493767"/>
              <a:gd name="connsiteY5" fmla="*/ 0 h 3401849"/>
              <a:gd name="connsiteX0" fmla="*/ 353795 w 5492136"/>
              <a:gd name="connsiteY0" fmla="*/ 0 h 3401849"/>
              <a:gd name="connsiteX1" fmla="*/ 5138255 w 5492136"/>
              <a:gd name="connsiteY1" fmla="*/ 50982 h 3401849"/>
              <a:gd name="connsiteX2" fmla="*/ 5123126 w 5492136"/>
              <a:gd name="connsiteY2" fmla="*/ 16776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218433"/>
              <a:gd name="connsiteY0" fmla="*/ 0 h 3401849"/>
              <a:gd name="connsiteX1" fmla="*/ 5138255 w 5218433"/>
              <a:gd name="connsiteY1" fmla="*/ 50982 h 3401849"/>
              <a:gd name="connsiteX2" fmla="*/ 5123126 w 5218433"/>
              <a:gd name="connsiteY2" fmla="*/ 167765 h 3401849"/>
              <a:gd name="connsiteX3" fmla="*/ 2435688 w 5218433"/>
              <a:gd name="connsiteY3" fmla="*/ 3401849 h 3401849"/>
              <a:gd name="connsiteX4" fmla="*/ 0 w 5218433"/>
              <a:gd name="connsiteY4" fmla="*/ 406030 h 3401849"/>
              <a:gd name="connsiteX5" fmla="*/ 353795 w 5218433"/>
              <a:gd name="connsiteY5" fmla="*/ 0 h 3401849"/>
              <a:gd name="connsiteX0" fmla="*/ 353795 w 5186517"/>
              <a:gd name="connsiteY0" fmla="*/ 0 h 3401849"/>
              <a:gd name="connsiteX1" fmla="*/ 5093805 w 5186517"/>
              <a:gd name="connsiteY1" fmla="*/ 50982 h 3401849"/>
              <a:gd name="connsiteX2" fmla="*/ 5123126 w 5186517"/>
              <a:gd name="connsiteY2" fmla="*/ 167765 h 3401849"/>
              <a:gd name="connsiteX3" fmla="*/ 2435688 w 5186517"/>
              <a:gd name="connsiteY3" fmla="*/ 3401849 h 3401849"/>
              <a:gd name="connsiteX4" fmla="*/ 0 w 5186517"/>
              <a:gd name="connsiteY4" fmla="*/ 406030 h 3401849"/>
              <a:gd name="connsiteX5" fmla="*/ 353795 w 5186517"/>
              <a:gd name="connsiteY5" fmla="*/ 0 h 3401849"/>
              <a:gd name="connsiteX0" fmla="*/ 353795 w 5125538"/>
              <a:gd name="connsiteY0" fmla="*/ 0 h 3401849"/>
              <a:gd name="connsiteX1" fmla="*/ 5093805 w 5125538"/>
              <a:gd name="connsiteY1" fmla="*/ 50982 h 3401849"/>
              <a:gd name="connsiteX2" fmla="*/ 5123126 w 5125538"/>
              <a:gd name="connsiteY2" fmla="*/ 167765 h 3401849"/>
              <a:gd name="connsiteX3" fmla="*/ 2435688 w 5125538"/>
              <a:gd name="connsiteY3" fmla="*/ 3401849 h 3401849"/>
              <a:gd name="connsiteX4" fmla="*/ 0 w 5125538"/>
              <a:gd name="connsiteY4" fmla="*/ 406030 h 3401849"/>
              <a:gd name="connsiteX5" fmla="*/ 353795 w 5125538"/>
              <a:gd name="connsiteY5" fmla="*/ 0 h 3401849"/>
              <a:gd name="connsiteX0" fmla="*/ 353795 w 5125538"/>
              <a:gd name="connsiteY0" fmla="*/ 0 h 3539009"/>
              <a:gd name="connsiteX1" fmla="*/ 5093805 w 5125538"/>
              <a:gd name="connsiteY1" fmla="*/ 50982 h 3539009"/>
              <a:gd name="connsiteX2" fmla="*/ 5123126 w 5125538"/>
              <a:gd name="connsiteY2" fmla="*/ 167765 h 3539009"/>
              <a:gd name="connsiteX3" fmla="*/ 2581992 w 5125538"/>
              <a:gd name="connsiteY3" fmla="*/ 3539009 h 3539009"/>
              <a:gd name="connsiteX4" fmla="*/ 0 w 5125538"/>
              <a:gd name="connsiteY4" fmla="*/ 406030 h 3539009"/>
              <a:gd name="connsiteX5" fmla="*/ 353795 w 5125538"/>
              <a:gd name="connsiteY5" fmla="*/ 0 h 3539009"/>
              <a:gd name="connsiteX0" fmla="*/ 2566643 w 5125538"/>
              <a:gd name="connsiteY0" fmla="*/ 0 h 6263921"/>
              <a:gd name="connsiteX1" fmla="*/ 5093805 w 5125538"/>
              <a:gd name="connsiteY1" fmla="*/ 2775894 h 6263921"/>
              <a:gd name="connsiteX2" fmla="*/ 5123126 w 5125538"/>
              <a:gd name="connsiteY2" fmla="*/ 2892677 h 6263921"/>
              <a:gd name="connsiteX3" fmla="*/ 2581992 w 5125538"/>
              <a:gd name="connsiteY3" fmla="*/ 6263921 h 6263921"/>
              <a:gd name="connsiteX4" fmla="*/ 0 w 5125538"/>
              <a:gd name="connsiteY4" fmla="*/ 3130942 h 6263921"/>
              <a:gd name="connsiteX5" fmla="*/ 2566643 w 5125538"/>
              <a:gd name="connsiteY5" fmla="*/ 0 h 6263921"/>
              <a:gd name="connsiteX0" fmla="*/ 2566643 w 5125538"/>
              <a:gd name="connsiteY0" fmla="*/ 0 h 6263921"/>
              <a:gd name="connsiteX1" fmla="*/ 5093805 w 5125538"/>
              <a:gd name="connsiteY1" fmla="*/ 2775894 h 6263921"/>
              <a:gd name="connsiteX2" fmla="*/ 5123126 w 5125538"/>
              <a:gd name="connsiteY2" fmla="*/ 2892677 h 6263921"/>
              <a:gd name="connsiteX3" fmla="*/ 2581992 w 5125538"/>
              <a:gd name="connsiteY3" fmla="*/ 6263921 h 6263921"/>
              <a:gd name="connsiteX4" fmla="*/ 0 w 5125538"/>
              <a:gd name="connsiteY4" fmla="*/ 3130942 h 6263921"/>
              <a:gd name="connsiteX5" fmla="*/ 2566643 w 5125538"/>
              <a:gd name="connsiteY5" fmla="*/ 0 h 6263921"/>
              <a:gd name="connsiteX0" fmla="*/ 2566643 w 5123126"/>
              <a:gd name="connsiteY0" fmla="*/ 0 h 6263921"/>
              <a:gd name="connsiteX1" fmla="*/ 5123126 w 5123126"/>
              <a:gd name="connsiteY1" fmla="*/ 2892677 h 6263921"/>
              <a:gd name="connsiteX2" fmla="*/ 2581992 w 5123126"/>
              <a:gd name="connsiteY2" fmla="*/ 6263921 h 6263921"/>
              <a:gd name="connsiteX3" fmla="*/ 0 w 5123126"/>
              <a:gd name="connsiteY3" fmla="*/ 3130942 h 6263921"/>
              <a:gd name="connsiteX4" fmla="*/ 2566643 w 5123126"/>
              <a:gd name="connsiteY4" fmla="*/ 0 h 6263921"/>
              <a:gd name="connsiteX0" fmla="*/ 2566643 w 2581992"/>
              <a:gd name="connsiteY0" fmla="*/ 0 h 6263921"/>
              <a:gd name="connsiteX1" fmla="*/ 2581992 w 2581992"/>
              <a:gd name="connsiteY1" fmla="*/ 6263921 h 6263921"/>
              <a:gd name="connsiteX2" fmla="*/ 0 w 2581992"/>
              <a:gd name="connsiteY2" fmla="*/ 3130942 h 6263921"/>
              <a:gd name="connsiteX3" fmla="*/ 2566643 w 2581992"/>
              <a:gd name="connsiteY3" fmla="*/ 0 h 6263921"/>
              <a:gd name="connsiteX0" fmla="*/ 2579343 w 2594692"/>
              <a:gd name="connsiteY0" fmla="*/ 0 h 6263921"/>
              <a:gd name="connsiteX1" fmla="*/ 2594692 w 2594692"/>
              <a:gd name="connsiteY1" fmla="*/ 6263921 h 6263921"/>
              <a:gd name="connsiteX2" fmla="*/ 0 w 2594692"/>
              <a:gd name="connsiteY2" fmla="*/ 3162692 h 6263921"/>
              <a:gd name="connsiteX3" fmla="*/ 2579343 w 2594692"/>
              <a:gd name="connsiteY3" fmla="*/ 0 h 6263921"/>
              <a:gd name="connsiteX0" fmla="*/ 2592043 w 2594692"/>
              <a:gd name="connsiteY0" fmla="*/ 0 h 6282971"/>
              <a:gd name="connsiteX1" fmla="*/ 2594692 w 2594692"/>
              <a:gd name="connsiteY1" fmla="*/ 6282971 h 6282971"/>
              <a:gd name="connsiteX2" fmla="*/ 0 w 2594692"/>
              <a:gd name="connsiteY2" fmla="*/ 3181742 h 6282971"/>
              <a:gd name="connsiteX3" fmla="*/ 2592043 w 2594692"/>
              <a:gd name="connsiteY3" fmla="*/ 0 h 6282971"/>
              <a:gd name="connsiteX0" fmla="*/ 2592043 w 2620092"/>
              <a:gd name="connsiteY0" fmla="*/ 0 h 6302021"/>
              <a:gd name="connsiteX1" fmla="*/ 2620092 w 2620092"/>
              <a:gd name="connsiteY1" fmla="*/ 6302021 h 6302021"/>
              <a:gd name="connsiteX2" fmla="*/ 0 w 2620092"/>
              <a:gd name="connsiteY2" fmla="*/ 3181742 h 6302021"/>
              <a:gd name="connsiteX3" fmla="*/ 2592043 w 2620092"/>
              <a:gd name="connsiteY3" fmla="*/ 0 h 6302021"/>
              <a:gd name="connsiteX0" fmla="*/ 2604743 w 2620092"/>
              <a:gd name="connsiteY0" fmla="*/ 0 h 6308371"/>
              <a:gd name="connsiteX1" fmla="*/ 2620092 w 2620092"/>
              <a:gd name="connsiteY1" fmla="*/ 6308371 h 6308371"/>
              <a:gd name="connsiteX2" fmla="*/ 0 w 2620092"/>
              <a:gd name="connsiteY2" fmla="*/ 3188092 h 6308371"/>
              <a:gd name="connsiteX3" fmla="*/ 2604743 w 2620092"/>
              <a:gd name="connsiteY3" fmla="*/ 0 h 6308371"/>
              <a:gd name="connsiteX0" fmla="*/ 2461523 w 2620092"/>
              <a:gd name="connsiteY0" fmla="*/ 0 h 6099051"/>
              <a:gd name="connsiteX1" fmla="*/ 2620092 w 2620092"/>
              <a:gd name="connsiteY1" fmla="*/ 6099051 h 6099051"/>
              <a:gd name="connsiteX2" fmla="*/ 0 w 2620092"/>
              <a:gd name="connsiteY2" fmla="*/ 2978772 h 6099051"/>
              <a:gd name="connsiteX3" fmla="*/ 2461523 w 2620092"/>
              <a:gd name="connsiteY3" fmla="*/ 0 h 6099051"/>
              <a:gd name="connsiteX0" fmla="*/ 2461523 w 2461891"/>
              <a:gd name="connsiteY0" fmla="*/ 0 h 5834646"/>
              <a:gd name="connsiteX1" fmla="*/ 2421788 w 2461891"/>
              <a:gd name="connsiteY1" fmla="*/ 5834646 h 5834646"/>
              <a:gd name="connsiteX2" fmla="*/ 0 w 2461891"/>
              <a:gd name="connsiteY2" fmla="*/ 2978772 h 5834646"/>
              <a:gd name="connsiteX3" fmla="*/ 2461523 w 2461891"/>
              <a:gd name="connsiteY3" fmla="*/ 0 h 5834646"/>
              <a:gd name="connsiteX0" fmla="*/ 2461523 w 2461987"/>
              <a:gd name="connsiteY0" fmla="*/ 0 h 5867697"/>
              <a:gd name="connsiteX1" fmla="*/ 2432805 w 2461987"/>
              <a:gd name="connsiteY1" fmla="*/ 5867697 h 5867697"/>
              <a:gd name="connsiteX2" fmla="*/ 0 w 2461987"/>
              <a:gd name="connsiteY2" fmla="*/ 2978772 h 5867697"/>
              <a:gd name="connsiteX3" fmla="*/ 2461523 w 2461987"/>
              <a:gd name="connsiteY3" fmla="*/ 0 h 5867697"/>
              <a:gd name="connsiteX0" fmla="*/ 2461523 w 2461987"/>
              <a:gd name="connsiteY0" fmla="*/ 0 h 5889731"/>
              <a:gd name="connsiteX1" fmla="*/ 2432805 w 2461987"/>
              <a:gd name="connsiteY1" fmla="*/ 5889731 h 5889731"/>
              <a:gd name="connsiteX2" fmla="*/ 0 w 2461987"/>
              <a:gd name="connsiteY2" fmla="*/ 2978772 h 5889731"/>
              <a:gd name="connsiteX3" fmla="*/ 2461523 w 2461987"/>
              <a:gd name="connsiteY3" fmla="*/ 0 h 5889731"/>
              <a:gd name="connsiteX0" fmla="*/ 2461523 w 2462237"/>
              <a:gd name="connsiteY0" fmla="*/ 0 h 5919228"/>
              <a:gd name="connsiteX1" fmla="*/ 2447554 w 2462237"/>
              <a:gd name="connsiteY1" fmla="*/ 5919228 h 5919228"/>
              <a:gd name="connsiteX2" fmla="*/ 0 w 2462237"/>
              <a:gd name="connsiteY2" fmla="*/ 2978772 h 5919228"/>
              <a:gd name="connsiteX3" fmla="*/ 2461523 w 2462237"/>
              <a:gd name="connsiteY3" fmla="*/ 0 h 5919228"/>
              <a:gd name="connsiteX0" fmla="*/ 2451998 w 2453098"/>
              <a:gd name="connsiteY0" fmla="*/ 0 h 6043053"/>
              <a:gd name="connsiteX1" fmla="*/ 2447554 w 2453098"/>
              <a:gd name="connsiteY1" fmla="*/ 6043053 h 6043053"/>
              <a:gd name="connsiteX2" fmla="*/ 0 w 2453098"/>
              <a:gd name="connsiteY2" fmla="*/ 3102597 h 6043053"/>
              <a:gd name="connsiteX3" fmla="*/ 2451998 w 2453098"/>
              <a:gd name="connsiteY3" fmla="*/ 0 h 6043053"/>
              <a:gd name="connsiteX0" fmla="*/ 2451998 w 2453098"/>
              <a:gd name="connsiteY0" fmla="*/ 0 h 6043053"/>
              <a:gd name="connsiteX1" fmla="*/ 2447554 w 2453098"/>
              <a:gd name="connsiteY1" fmla="*/ 6043053 h 6043053"/>
              <a:gd name="connsiteX2" fmla="*/ 0 w 2453098"/>
              <a:gd name="connsiteY2" fmla="*/ 3083547 h 6043053"/>
              <a:gd name="connsiteX3" fmla="*/ 2451998 w 2453098"/>
              <a:gd name="connsiteY3" fmla="*/ 0 h 6043053"/>
              <a:gd name="connsiteX0" fmla="*/ 2451998 w 2453098"/>
              <a:gd name="connsiteY0" fmla="*/ 0 h 6090678"/>
              <a:gd name="connsiteX1" fmla="*/ 2447554 w 2453098"/>
              <a:gd name="connsiteY1" fmla="*/ 6090678 h 6090678"/>
              <a:gd name="connsiteX2" fmla="*/ 0 w 2453098"/>
              <a:gd name="connsiteY2" fmla="*/ 3083547 h 6090678"/>
              <a:gd name="connsiteX3" fmla="*/ 2451998 w 2453098"/>
              <a:gd name="connsiteY3" fmla="*/ 0 h 6090678"/>
              <a:gd name="connsiteX0" fmla="*/ 2451998 w 2453098"/>
              <a:gd name="connsiteY0" fmla="*/ 0 h 6090678"/>
              <a:gd name="connsiteX1" fmla="*/ 2447554 w 2453098"/>
              <a:gd name="connsiteY1" fmla="*/ 6090678 h 6090678"/>
              <a:gd name="connsiteX2" fmla="*/ 0 w 2453098"/>
              <a:gd name="connsiteY2" fmla="*/ 3064497 h 6090678"/>
              <a:gd name="connsiteX3" fmla="*/ 2451998 w 2453098"/>
              <a:gd name="connsiteY3" fmla="*/ 0 h 6090678"/>
              <a:gd name="connsiteX0" fmla="*/ 2442473 w 2443573"/>
              <a:gd name="connsiteY0" fmla="*/ 0 h 6090678"/>
              <a:gd name="connsiteX1" fmla="*/ 2438029 w 2443573"/>
              <a:gd name="connsiteY1" fmla="*/ 6090678 h 6090678"/>
              <a:gd name="connsiteX2" fmla="*/ 0 w 2443573"/>
              <a:gd name="connsiteY2" fmla="*/ 3074022 h 6090678"/>
              <a:gd name="connsiteX3" fmla="*/ 2442473 w 2443573"/>
              <a:gd name="connsiteY3" fmla="*/ 0 h 6090678"/>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373"/>
              <a:gd name="connsiteY0" fmla="*/ 0 h 6043053"/>
              <a:gd name="connsiteX1" fmla="*/ 2434122 w 2443373"/>
              <a:gd name="connsiteY1" fmla="*/ 6043053 h 6043053"/>
              <a:gd name="connsiteX2" fmla="*/ 0 w 2443373"/>
              <a:gd name="connsiteY2" fmla="*/ 3045447 h 6043053"/>
              <a:gd name="connsiteX3" fmla="*/ 2442473 w 2443373"/>
              <a:gd name="connsiteY3" fmla="*/ 0 h 6043053"/>
              <a:gd name="connsiteX0" fmla="*/ 2442473 w 2443373"/>
              <a:gd name="connsiteY0" fmla="*/ 0 h 6043053"/>
              <a:gd name="connsiteX1" fmla="*/ 2434122 w 2443373"/>
              <a:gd name="connsiteY1" fmla="*/ 6043053 h 6043053"/>
              <a:gd name="connsiteX2" fmla="*/ 0 w 2443373"/>
              <a:gd name="connsiteY2" fmla="*/ 3045447 h 6043053"/>
              <a:gd name="connsiteX3" fmla="*/ 2442473 w 2443373"/>
              <a:gd name="connsiteY3" fmla="*/ 0 h 6043053"/>
              <a:gd name="connsiteX0" fmla="*/ 2446380 w 2447142"/>
              <a:gd name="connsiteY0" fmla="*/ 0 h 6027423"/>
              <a:gd name="connsiteX1" fmla="*/ 2434122 w 2447142"/>
              <a:gd name="connsiteY1" fmla="*/ 6027423 h 6027423"/>
              <a:gd name="connsiteX2" fmla="*/ 0 w 2447142"/>
              <a:gd name="connsiteY2" fmla="*/ 3029817 h 6027423"/>
              <a:gd name="connsiteX3" fmla="*/ 2446380 w 2447142"/>
              <a:gd name="connsiteY3" fmla="*/ 0 h 6027423"/>
              <a:gd name="connsiteX0" fmla="*/ 2430750 w 2431512"/>
              <a:gd name="connsiteY0" fmla="*/ 0 h 6027423"/>
              <a:gd name="connsiteX1" fmla="*/ 2418492 w 2431512"/>
              <a:gd name="connsiteY1" fmla="*/ 6027423 h 6027423"/>
              <a:gd name="connsiteX2" fmla="*/ 0 w 2431512"/>
              <a:gd name="connsiteY2" fmla="*/ 3033725 h 6027423"/>
              <a:gd name="connsiteX3" fmla="*/ 2430750 w 2431512"/>
              <a:gd name="connsiteY3" fmla="*/ 0 h 6027423"/>
              <a:gd name="connsiteX0" fmla="*/ 2438565 w 2439327"/>
              <a:gd name="connsiteY0" fmla="*/ 0 h 6027423"/>
              <a:gd name="connsiteX1" fmla="*/ 2426307 w 2439327"/>
              <a:gd name="connsiteY1" fmla="*/ 6027423 h 6027423"/>
              <a:gd name="connsiteX2" fmla="*/ 0 w 2439327"/>
              <a:gd name="connsiteY2" fmla="*/ 3025910 h 6027423"/>
              <a:gd name="connsiteX3" fmla="*/ 2438565 w 243932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26842 w 2428259"/>
              <a:gd name="connsiteY0" fmla="*/ 0 h 5996162"/>
              <a:gd name="connsiteX1" fmla="*/ 2426307 w 2428259"/>
              <a:gd name="connsiteY1" fmla="*/ 5996162 h 5996162"/>
              <a:gd name="connsiteX2" fmla="*/ 0 w 2428259"/>
              <a:gd name="connsiteY2" fmla="*/ 2994649 h 5996162"/>
              <a:gd name="connsiteX3" fmla="*/ 2426842 w 2428259"/>
              <a:gd name="connsiteY3" fmla="*/ 0 h 5996162"/>
              <a:gd name="connsiteX0" fmla="*/ 2426842 w 2428259"/>
              <a:gd name="connsiteY0" fmla="*/ 0 h 6007885"/>
              <a:gd name="connsiteX1" fmla="*/ 2426307 w 2428259"/>
              <a:gd name="connsiteY1" fmla="*/ 6007885 h 6007885"/>
              <a:gd name="connsiteX2" fmla="*/ 0 w 2428259"/>
              <a:gd name="connsiteY2" fmla="*/ 3006372 h 6007885"/>
              <a:gd name="connsiteX3" fmla="*/ 2426842 w 2428259"/>
              <a:gd name="connsiteY3" fmla="*/ 0 h 6007885"/>
              <a:gd name="connsiteX0" fmla="*/ 2426842 w 2428259"/>
              <a:gd name="connsiteY0" fmla="*/ 0 h 6000070"/>
              <a:gd name="connsiteX1" fmla="*/ 2426307 w 2428259"/>
              <a:gd name="connsiteY1" fmla="*/ 6000070 h 6000070"/>
              <a:gd name="connsiteX2" fmla="*/ 0 w 2428259"/>
              <a:gd name="connsiteY2" fmla="*/ 3006372 h 6000070"/>
              <a:gd name="connsiteX3" fmla="*/ 2426842 w 2428259"/>
              <a:gd name="connsiteY3" fmla="*/ 0 h 6000070"/>
              <a:gd name="connsiteX0" fmla="*/ 2426842 w 2428259"/>
              <a:gd name="connsiteY0" fmla="*/ 0 h 6000070"/>
              <a:gd name="connsiteX1" fmla="*/ 2426307 w 2428259"/>
              <a:gd name="connsiteY1" fmla="*/ 6000070 h 6000070"/>
              <a:gd name="connsiteX2" fmla="*/ 0 w 2428259"/>
              <a:gd name="connsiteY2" fmla="*/ 3006372 h 6000070"/>
              <a:gd name="connsiteX3" fmla="*/ 2426842 w 2428259"/>
              <a:gd name="connsiteY3" fmla="*/ 0 h 6000070"/>
            </a:gdLst>
            <a:ahLst/>
            <a:cxnLst>
              <a:cxn ang="0">
                <a:pos x="connsiteX0" y="connsiteY0"/>
              </a:cxn>
              <a:cxn ang="0">
                <a:pos x="connsiteX1" y="connsiteY1"/>
              </a:cxn>
              <a:cxn ang="0">
                <a:pos x="connsiteX2" y="connsiteY2"/>
              </a:cxn>
              <a:cxn ang="0">
                <a:pos x="connsiteX3" y="connsiteY3"/>
              </a:cxn>
            </a:cxnLst>
            <a:rect l="l" t="t" r="r" b="b"/>
            <a:pathLst>
              <a:path w="2428259" h="6000070">
                <a:moveTo>
                  <a:pt x="2426842" y="0"/>
                </a:moveTo>
                <a:cubicBezTo>
                  <a:pt x="2431958" y="2087974"/>
                  <a:pt x="2421191" y="3912096"/>
                  <a:pt x="2426307" y="6000070"/>
                </a:cubicBezTo>
                <a:lnTo>
                  <a:pt x="0" y="3006372"/>
                </a:lnTo>
                <a:lnTo>
                  <a:pt x="2426842" y="0"/>
                </a:ln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Tree>
    <p:extLst>
      <p:ext uri="{BB962C8B-B14F-4D97-AF65-F5344CB8AC3E}">
        <p14:creationId xmlns:p14="http://schemas.microsoft.com/office/powerpoint/2010/main" val="3676099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Sisältö_ja_kuva_tai_väri_va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D221F16-7D29-44FA-A5B2-65A658CDB282}"/>
              </a:ext>
              <a:ext uri="{C183D7F6-B498-43B3-948B-1728B52AA6E4}">
                <adec:decorative xmlns:adec="http://schemas.microsoft.com/office/drawing/2017/decorative" val="1"/>
              </a:ext>
            </a:extLst>
          </p:cNvPr>
          <p:cNvSpPr>
            <a:spLocks noGrp="1"/>
          </p:cNvSpPr>
          <p:nvPr>
            <p:ph type="pic" sz="quarter" idx="13"/>
          </p:nvPr>
        </p:nvSpPr>
        <p:spPr>
          <a:xfrm>
            <a:off x="-15147" y="1"/>
            <a:ext cx="2760916" cy="5146508"/>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868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868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868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8320 w 3681221"/>
              <a:gd name="connsiteY0" fmla="*/ 0 h 6862011"/>
              <a:gd name="connsiteX1" fmla="*/ 2395159 w 3681221"/>
              <a:gd name="connsiteY1" fmla="*/ 0 h 6862011"/>
              <a:gd name="connsiteX2" fmla="*/ 2489227 w 3681221"/>
              <a:gd name="connsiteY2" fmla="*/ 108596 h 6862011"/>
              <a:gd name="connsiteX3" fmla="*/ 3681221 w 3681221"/>
              <a:gd name="connsiteY3" fmla="*/ 3429000 h 6862011"/>
              <a:gd name="connsiteX4" fmla="*/ 2489227 w 3681221"/>
              <a:gd name="connsiteY4" fmla="*/ 6749405 h 6862011"/>
              <a:gd name="connsiteX5" fmla="*/ 2395158 w 3681221"/>
              <a:gd name="connsiteY5" fmla="*/ 6858001 h 6862011"/>
              <a:gd name="connsiteX6" fmla="*/ 967 w 3681221"/>
              <a:gd name="connsiteY6" fmla="*/ 6862011 h 6862011"/>
              <a:gd name="connsiteX7" fmla="*/ 8320 w 3681221"/>
              <a:gd name="connsiteY7" fmla="*/ 0 h 6862011"/>
              <a:gd name="connsiteX0" fmla="*/ 8320 w 3681221"/>
              <a:gd name="connsiteY0" fmla="*/ 0 h 6862011"/>
              <a:gd name="connsiteX1" fmla="*/ 2395159 w 3681221"/>
              <a:gd name="connsiteY1" fmla="*/ 0 h 6862011"/>
              <a:gd name="connsiteX2" fmla="*/ 2489227 w 3681221"/>
              <a:gd name="connsiteY2" fmla="*/ 108596 h 6862011"/>
              <a:gd name="connsiteX3" fmla="*/ 3681221 w 3681221"/>
              <a:gd name="connsiteY3" fmla="*/ 3429000 h 6862011"/>
              <a:gd name="connsiteX4" fmla="*/ 2489227 w 3681221"/>
              <a:gd name="connsiteY4" fmla="*/ 6749405 h 6862011"/>
              <a:gd name="connsiteX5" fmla="*/ 2395158 w 3681221"/>
              <a:gd name="connsiteY5" fmla="*/ 6858001 h 6862011"/>
              <a:gd name="connsiteX6" fmla="*/ 967 w 3681221"/>
              <a:gd name="connsiteY6" fmla="*/ 6862011 h 6862011"/>
              <a:gd name="connsiteX7" fmla="*/ 8320 w 3681221"/>
              <a:gd name="connsiteY7" fmla="*/ 0 h 68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1221" h="6862011">
                <a:moveTo>
                  <a:pt x="8320" y="0"/>
                </a:moveTo>
                <a:lnTo>
                  <a:pt x="2395159" y="0"/>
                </a:lnTo>
                <a:lnTo>
                  <a:pt x="2489227" y="108596"/>
                </a:lnTo>
                <a:cubicBezTo>
                  <a:pt x="3233891" y="1010919"/>
                  <a:pt x="3681221" y="2167720"/>
                  <a:pt x="3681221" y="3429000"/>
                </a:cubicBezTo>
                <a:cubicBezTo>
                  <a:pt x="3681221" y="4690280"/>
                  <a:pt x="3233891" y="5847081"/>
                  <a:pt x="2489227" y="6749405"/>
                </a:cubicBezTo>
                <a:lnTo>
                  <a:pt x="2395158" y="6858001"/>
                </a:lnTo>
                <a:lnTo>
                  <a:pt x="967" y="6862011"/>
                </a:lnTo>
                <a:cubicBezTo>
                  <a:pt x="-3378" y="4475747"/>
                  <a:pt x="8320" y="2286000"/>
                  <a:pt x="832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5"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en-GB" noProof="0" smtClean="0"/>
              <a:t>21/05/2026</a:t>
            </a:fld>
            <a:endParaRPr lang="en-GB" noProof="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en-GB" noProof="0" smtClean="0"/>
              <a:pPr>
                <a:defRPr/>
              </a:pPr>
              <a:t>‹#›</a:t>
            </a:fld>
            <a:endParaRPr lang="en-GB" noProof="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4" y="459000"/>
            <a:ext cx="5419691" cy="831600"/>
          </a:xfrm>
        </p:spPr>
        <p:txBody>
          <a:bodyPr/>
          <a:lstStyle/>
          <a:p>
            <a:r>
              <a:rPr lang="en-US" noProof="0"/>
              <a:t>Click to edit Master title style</a:t>
            </a:r>
            <a:endParaRPr lang="en-GB" noProof="0"/>
          </a:p>
        </p:txBody>
      </p:sp>
      <p:sp>
        <p:nvSpPr>
          <p:cNvPr id="11" name="Tekstin paikkamerkki 4">
            <a:extLst>
              <a:ext uri="{FF2B5EF4-FFF2-40B4-BE49-F238E27FC236}">
                <a16:creationId xmlns:a16="http://schemas.microsoft.com/office/drawing/2014/main" id="{10426463-B020-4234-88A7-48C0F0F367EB}"/>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37888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800">
              <a:defRPr/>
            </a:pPr>
            <a:r>
              <a:rPr lang="fi-FI"/>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800">
              <a:defRPr/>
            </a:pPr>
            <a:fld id="{68E52A0E-71E4-4CE8-933C-8EB6B17ABFBF}" type="datetime1">
              <a:rPr lang="fi-FI" smtClean="0"/>
              <a:pPr defTabSz="685800">
                <a:defRPr/>
              </a:pPr>
              <a:t>21.5.2026</a:t>
            </a:fld>
            <a:endParaRPr lang="fi-FI"/>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6054617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Sisältö_ja_kuva_tai_väri_va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2D386B60-F9C0-4DA5-860D-88FA6C1C6D21}"/>
              </a:ext>
              <a:ext uri="{C183D7F6-B498-43B3-948B-1728B52AA6E4}">
                <adec:decorative xmlns:adec="http://schemas.microsoft.com/office/drawing/2017/decorative" val="1"/>
              </a:ext>
            </a:extLst>
          </p:cNvPr>
          <p:cNvSpPr>
            <a:spLocks noGrp="1"/>
          </p:cNvSpPr>
          <p:nvPr>
            <p:ph type="pic" sz="quarter" idx="13"/>
          </p:nvPr>
        </p:nvSpPr>
        <p:spPr>
          <a:xfrm>
            <a:off x="-9526" y="-11848"/>
            <a:ext cx="4173901" cy="5155349"/>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 name="connsiteX0" fmla="*/ 3098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3098 w 5552501"/>
              <a:gd name="connsiteY7" fmla="*/ 0 h 6896101"/>
              <a:gd name="connsiteX0" fmla="*/ 0 w 5560555"/>
              <a:gd name="connsiteY0" fmla="*/ 0 h 6873799"/>
              <a:gd name="connsiteX1" fmla="*/ 4274493 w 5560555"/>
              <a:gd name="connsiteY1" fmla="*/ 15798 h 6873799"/>
              <a:gd name="connsiteX2" fmla="*/ 4368561 w 5560555"/>
              <a:gd name="connsiteY2" fmla="*/ 124394 h 6873799"/>
              <a:gd name="connsiteX3" fmla="*/ 5560555 w 5560555"/>
              <a:gd name="connsiteY3" fmla="*/ 3444798 h 6873799"/>
              <a:gd name="connsiteX4" fmla="*/ 4368561 w 5560555"/>
              <a:gd name="connsiteY4" fmla="*/ 6765203 h 6873799"/>
              <a:gd name="connsiteX5" fmla="*/ 4274492 w 5560555"/>
              <a:gd name="connsiteY5" fmla="*/ 6873799 h 6873799"/>
              <a:gd name="connsiteX6" fmla="*/ 8054 w 5560555"/>
              <a:gd name="connsiteY6" fmla="*/ 6861099 h 6873799"/>
              <a:gd name="connsiteX7" fmla="*/ 0 w 5560555"/>
              <a:gd name="connsiteY7" fmla="*/ 0 h 6873799"/>
              <a:gd name="connsiteX0" fmla="*/ 0 w 5560555"/>
              <a:gd name="connsiteY0" fmla="*/ 0 h 6873799"/>
              <a:gd name="connsiteX1" fmla="*/ 4274493 w 5560555"/>
              <a:gd name="connsiteY1" fmla="*/ 15798 h 6873799"/>
              <a:gd name="connsiteX2" fmla="*/ 4368561 w 5560555"/>
              <a:gd name="connsiteY2" fmla="*/ 124394 h 6873799"/>
              <a:gd name="connsiteX3" fmla="*/ 5560555 w 5560555"/>
              <a:gd name="connsiteY3" fmla="*/ 3444798 h 6873799"/>
              <a:gd name="connsiteX4" fmla="*/ 4368561 w 5560555"/>
              <a:gd name="connsiteY4" fmla="*/ 6765203 h 6873799"/>
              <a:gd name="connsiteX5" fmla="*/ 4274492 w 5560555"/>
              <a:gd name="connsiteY5" fmla="*/ 6873799 h 6873799"/>
              <a:gd name="connsiteX6" fmla="*/ 8054 w 5560555"/>
              <a:gd name="connsiteY6" fmla="*/ 6873130 h 6873799"/>
              <a:gd name="connsiteX7" fmla="*/ 0 w 5560555"/>
              <a:gd name="connsiteY7" fmla="*/ 0 h 6873799"/>
              <a:gd name="connsiteX0" fmla="*/ 4646 w 5565201"/>
              <a:gd name="connsiteY0" fmla="*/ 0 h 6873799"/>
              <a:gd name="connsiteX1" fmla="*/ 4279139 w 5565201"/>
              <a:gd name="connsiteY1" fmla="*/ 15798 h 6873799"/>
              <a:gd name="connsiteX2" fmla="*/ 4373207 w 5565201"/>
              <a:gd name="connsiteY2" fmla="*/ 124394 h 6873799"/>
              <a:gd name="connsiteX3" fmla="*/ 5565201 w 5565201"/>
              <a:gd name="connsiteY3" fmla="*/ 3444798 h 6873799"/>
              <a:gd name="connsiteX4" fmla="*/ 4373207 w 5565201"/>
              <a:gd name="connsiteY4" fmla="*/ 6765203 h 6873799"/>
              <a:gd name="connsiteX5" fmla="*/ 4279138 w 5565201"/>
              <a:gd name="connsiteY5" fmla="*/ 6873799 h 6873799"/>
              <a:gd name="connsiteX6" fmla="*/ 0 w 5565201"/>
              <a:gd name="connsiteY6" fmla="*/ 6873130 h 6873799"/>
              <a:gd name="connsiteX7" fmla="*/ 4646 w 5565201"/>
              <a:gd name="connsiteY7" fmla="*/ 0 h 687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5201" h="6873799">
                <a:moveTo>
                  <a:pt x="4646" y="0"/>
                </a:moveTo>
                <a:lnTo>
                  <a:pt x="4279139" y="15798"/>
                </a:lnTo>
                <a:lnTo>
                  <a:pt x="4373207" y="124394"/>
                </a:lnTo>
                <a:cubicBezTo>
                  <a:pt x="5117871" y="1026717"/>
                  <a:pt x="5565201" y="2183518"/>
                  <a:pt x="5565201" y="3444798"/>
                </a:cubicBezTo>
                <a:cubicBezTo>
                  <a:pt x="5565201" y="4706078"/>
                  <a:pt x="5117871" y="5862879"/>
                  <a:pt x="4373207" y="6765203"/>
                </a:cubicBezTo>
                <a:lnTo>
                  <a:pt x="4279138" y="6873799"/>
                </a:lnTo>
                <a:lnTo>
                  <a:pt x="0" y="6873130"/>
                </a:lnTo>
                <a:cubicBezTo>
                  <a:pt x="0" y="4587130"/>
                  <a:pt x="4646" y="2286000"/>
                  <a:pt x="4646"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en-GB" noProof="0" smtClean="0"/>
              <a:t>21/05/2026</a:t>
            </a:fld>
            <a:endParaRPr lang="en-GB" noProof="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en-GB" noProof="0" smtClean="0"/>
              <a:pPr>
                <a:defRPr/>
              </a:pPr>
              <a:t>‹#›</a:t>
            </a:fld>
            <a:endParaRPr lang="en-GB" noProof="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0" y="459000"/>
            <a:ext cx="3967725" cy="831600"/>
          </a:xfrm>
        </p:spPr>
        <p:txBody>
          <a:bodyPr/>
          <a:lstStyle/>
          <a:p>
            <a:r>
              <a:rPr lang="en-US" noProof="0"/>
              <a:t>Click to edit Master title style</a:t>
            </a:r>
            <a:endParaRPr lang="en-GB" noProof="0"/>
          </a:p>
        </p:txBody>
      </p:sp>
      <p:sp>
        <p:nvSpPr>
          <p:cNvPr id="12" name="Tekstin paikkamerkki 4">
            <a:extLst>
              <a:ext uri="{FF2B5EF4-FFF2-40B4-BE49-F238E27FC236}">
                <a16:creationId xmlns:a16="http://schemas.microsoft.com/office/drawing/2014/main" id="{AE2D259B-B620-4140-BC12-08A7079733A5}"/>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2506720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12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en-GB" noProof="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800">
              <a:defRPr/>
            </a:pPr>
            <a:r>
              <a:rPr lang="en-GB"/>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800">
              <a:defRPr/>
            </a:pPr>
            <a:fld id="{1E3BC778-A641-49F3-A0EA-A5106AE5A3DA}" type="datetime1">
              <a:rPr lang="en-GB" smtClean="0"/>
              <a:pPr defTabSz="685800">
                <a:defRPr/>
              </a:pPr>
              <a:t>21/05/2026</a:t>
            </a:fld>
            <a:endParaRPr lang="en-GB"/>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644919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3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en-GB" noProof="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3"/>
            <a:ext cx="3888000" cy="300737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3"/>
            <a:ext cx="3888000" cy="300737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800">
              <a:defRPr/>
            </a:pPr>
            <a:r>
              <a:rPr lang="en-GB"/>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800">
              <a:defRPr/>
            </a:pPr>
            <a:fld id="{006BE85D-BD8D-45B8-93A6-76A9AB58C716}" type="datetime1">
              <a:rPr lang="en-GB" smtClean="0"/>
              <a:pPr defTabSz="685800">
                <a:defRPr/>
              </a:pPr>
              <a:t>21/05/2026</a:t>
            </a:fld>
            <a:endParaRPr lang="en-GB"/>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800">
              <a:defRPr/>
            </a:pPr>
            <a:fld id="{E97DE6E4-DC77-456C-872A-552B509F49AF}" type="slidenum">
              <a:rPr lang="en-GB" smtClean="0"/>
              <a:pPr defTabSz="685800">
                <a:defRPr/>
              </a:pPr>
              <a:t>‹#›</a:t>
            </a:fld>
            <a:endParaRPr lang="en-GB"/>
          </a:p>
        </p:txBody>
      </p:sp>
    </p:spTree>
    <p:extLst>
      <p:ext uri="{BB962C8B-B14F-4D97-AF65-F5344CB8AC3E}">
        <p14:creationId xmlns:p14="http://schemas.microsoft.com/office/powerpoint/2010/main" val="6949893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14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en-GB" noProof="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800">
              <a:defRPr/>
            </a:pPr>
            <a:r>
              <a:rPr lang="en-GB"/>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800">
              <a:defRPr/>
            </a:pPr>
            <a:fld id="{68E52A0E-71E4-4CE8-933C-8EB6B17ABFBF}" type="datetime1">
              <a:rPr lang="en-GB" smtClean="0"/>
              <a:pPr defTabSz="685800">
                <a:defRPr/>
              </a:pPr>
              <a:t>21/05/2026</a:t>
            </a:fld>
            <a:endParaRPr lang="en-GB"/>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800">
              <a:defRPr/>
            </a:pPr>
            <a:fld id="{E97DE6E4-DC77-456C-872A-552B509F49AF}" type="slidenum">
              <a:rPr lang="en-GB" smtClean="0"/>
              <a:pPr defTabSz="685800">
                <a:defRPr/>
              </a:pPr>
              <a:t>‹#›</a:t>
            </a:fld>
            <a:endParaRPr lang="en-GB"/>
          </a:p>
        </p:txBody>
      </p:sp>
    </p:spTree>
    <p:extLst>
      <p:ext uri="{BB962C8B-B14F-4D97-AF65-F5344CB8AC3E}">
        <p14:creationId xmlns:p14="http://schemas.microsoft.com/office/powerpoint/2010/main" val="307952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39" y="457538"/>
            <a:ext cx="3129032" cy="845345"/>
          </a:xfrm>
        </p:spPr>
        <p:txBody>
          <a:bodyPr anchor="t"/>
          <a:lstStyle>
            <a:lvl1pPr algn="l">
              <a:defRPr sz="2100" b="1">
                <a:solidFill>
                  <a:schemeClr val="tx2"/>
                </a:solidFill>
              </a:defRPr>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2"/>
            <a:ext cx="2600248" cy="1539478"/>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6" name="Picture Placeholder 15">
            <a:extLst>
              <a:ext uri="{FF2B5EF4-FFF2-40B4-BE49-F238E27FC236}">
                <a16:creationId xmlns:a16="http://schemas.microsoft.com/office/drawing/2014/main" id="{33B3CC76-B329-54EF-A9B2-307DC11F0EC5}"/>
              </a:ext>
              <a:ext uri="{C183D7F6-B498-43B3-948B-1728B52AA6E4}">
                <adec:decorative xmlns:adec="http://schemas.microsoft.com/office/drawing/2017/decorative" val="1"/>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en-GB" noProof="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en-GB" noProof="0" smtClean="0"/>
              <a:t>21/05/2026</a:t>
            </a:fld>
            <a:endParaRPr lang="en-GB" noProof="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en-GB" noProof="0" smtClean="0"/>
              <a:pPr>
                <a:defRPr/>
              </a:pPr>
              <a:t>‹#›</a:t>
            </a:fld>
            <a:endParaRPr lang="en-GB" noProof="0"/>
          </a:p>
        </p:txBody>
      </p:sp>
    </p:spTree>
    <p:extLst>
      <p:ext uri="{BB962C8B-B14F-4D97-AF65-F5344CB8AC3E}">
        <p14:creationId xmlns:p14="http://schemas.microsoft.com/office/powerpoint/2010/main" val="2786530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 uri="{C183D7F6-B498-43B3-948B-1728B52AA6E4}">
                <adec:decorative xmlns:adec="http://schemas.microsoft.com/office/drawing/2017/decorative" val="1"/>
              </a:ext>
            </a:extLst>
          </p:cNvPr>
          <p:cNvSpPr>
            <a:spLocks noGrp="1"/>
          </p:cNvSpPr>
          <p:nvPr>
            <p:ph type="pic" sz="quarter" idx="17"/>
          </p:nvPr>
        </p:nvSpPr>
        <p:spPr>
          <a:xfrm>
            <a:off x="0"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2" y="451246"/>
            <a:ext cx="3129032" cy="845345"/>
          </a:xfrm>
        </p:spPr>
        <p:txBody>
          <a:bodyPr anchor="t"/>
          <a:lstStyle>
            <a:lvl1pPr algn="r">
              <a:defRPr sz="2100" b="1">
                <a:solidFill>
                  <a:schemeClr val="tx2"/>
                </a:solidFill>
              </a:defRPr>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7" y="1032272"/>
            <a:ext cx="2432087" cy="2194722"/>
          </a:xfrm>
        </p:spPr>
        <p:txBody>
          <a:bodyPr>
            <a:noAutofit/>
          </a:bodyPr>
          <a:lstStyle>
            <a:lvl1pPr marL="0" indent="0" algn="r">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en-GB" noProof="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en-GB" noProof="0" smtClean="0"/>
              <a:t>21/05/2026</a:t>
            </a:fld>
            <a:endParaRPr lang="en-GB" noProof="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en-GB" noProof="0" smtClean="0"/>
              <a:pPr>
                <a:defRPr/>
              </a:pPr>
              <a:t>‹#›</a:t>
            </a:fld>
            <a:endParaRPr lang="en-GB" noProof="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9348255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7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 uri="{C183D7F6-B498-43B3-948B-1728B52AA6E4}">
                <adec:decorative xmlns:adec="http://schemas.microsoft.com/office/drawing/2017/decorative" val="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en-GB">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A1247FDA-E997-4F9B-B4A3-31593E23040F}" type="datetime1">
              <a:rPr lang="en-GB" smtClean="0">
                <a:solidFill>
                  <a:prstClr val="white"/>
                </a:solidFill>
              </a:rPr>
              <a:pPr defTabSz="685800">
                <a:defRPr/>
              </a:pPr>
              <a:t>21/05/2026</a:t>
            </a:fld>
            <a:endParaRPr lang="en-GB">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en-GB" smtClean="0">
                <a:solidFill>
                  <a:prstClr val="white"/>
                </a:solidFill>
              </a:rPr>
              <a:pPr defTabSz="685800">
                <a:defRPr/>
              </a:pPr>
              <a:t>‹#›</a:t>
            </a:fld>
            <a:endParaRPr lang="en-GB">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28242195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8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 uri="{C183D7F6-B498-43B3-948B-1728B52AA6E4}">
                <adec:decorative xmlns:adec="http://schemas.microsoft.com/office/drawing/2017/decorative" val="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0"/>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en-GB">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00D8B37B-0029-4056-BE40-B591D8674A96}" type="datetime1">
              <a:rPr lang="en-GB" smtClean="0">
                <a:solidFill>
                  <a:prstClr val="white"/>
                </a:solidFill>
              </a:rPr>
              <a:pPr defTabSz="685800">
                <a:defRPr/>
              </a:pPr>
              <a:t>21/05/2026</a:t>
            </a:fld>
            <a:endParaRPr lang="en-GB">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en-GB" smtClean="0">
                <a:solidFill>
                  <a:prstClr val="white"/>
                </a:solidFill>
              </a:rPr>
              <a:pPr defTabSz="685800">
                <a:defRPr/>
              </a:pPr>
              <a:t>‹#›</a:t>
            </a:fld>
            <a:endParaRPr lang="en-GB">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303648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9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3458898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070"/>
            <a:ext cx="4120753" cy="729000"/>
          </a:xfrm>
        </p:spPr>
        <p:txBody>
          <a:bodyPr>
            <a:noAutofit/>
          </a:bodyPr>
          <a:lstStyle>
            <a:lvl1pPr marL="0" indent="0" algn="l">
              <a:spcBef>
                <a:spcPts val="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13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39" y="457538"/>
            <a:ext cx="3129032" cy="845345"/>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2"/>
            <a:ext cx="2600248" cy="1539478"/>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21.5.2026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1615301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 uri="{C183D7F6-B498-43B3-948B-1728B52AA6E4}">
                <adec:decorative xmlns:adec="http://schemas.microsoft.com/office/drawing/2017/decorative" val="1"/>
              </a:ext>
            </a:extLst>
          </p:cNvPr>
          <p:cNvSpPr>
            <a:spLocks noGrp="1"/>
          </p:cNvSpPr>
          <p:nvPr>
            <p:ph type="pic" sz="quarter" idx="10"/>
          </p:nvPr>
        </p:nvSpPr>
        <p:spPr>
          <a:xfrm>
            <a:off x="-1" y="0"/>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 uri="{C183D7F6-B498-43B3-948B-1728B52AA6E4}">
                <adec:decorative xmlns:adec="http://schemas.microsoft.com/office/drawing/2017/decorative" val="1"/>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a:t>Click icon to add picture</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21.5.2026</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4165043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 uri="{C183D7F6-B498-43B3-948B-1728B52AA6E4}">
                <adec:decorative xmlns:adec="http://schemas.microsoft.com/office/drawing/2017/decorative" val="1"/>
              </a:ext>
            </a:extLst>
          </p:cNvPr>
          <p:cNvSpPr>
            <a:spLocks noGrp="1"/>
          </p:cNvSpPr>
          <p:nvPr>
            <p:ph type="pic" sz="quarter" idx="10"/>
          </p:nvPr>
        </p:nvSpPr>
        <p:spPr>
          <a:xfrm>
            <a:off x="0"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 uri="{C183D7F6-B498-43B3-948B-1728B52AA6E4}">
                <adec:decorative xmlns:adec="http://schemas.microsoft.com/office/drawing/2017/decorative" val="1"/>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21.5.2026</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8568634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23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800">
              <a:defRPr/>
            </a:pPr>
            <a:fld id="{E1187DA6-21F7-469B-9D46-8FB3A29DB99E}" type="datetime1">
              <a:rPr lang="fi-FI" smtClean="0"/>
              <a:pPr defTabSz="685800">
                <a:defRPr/>
              </a:pPr>
              <a:t>21.5.2026</a:t>
            </a:fld>
            <a:endParaRPr lang="fi-FI" dirty="0"/>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pic>
        <p:nvPicPr>
          <p:cNvPr id="11" name="Kuva 10" descr="Finnish Transport and Communicatios Agency Traficom.">
            <a:extLst>
              <a:ext uri="{FF2B5EF4-FFF2-40B4-BE49-F238E27FC236}">
                <a16:creationId xmlns:a16="http://schemas.microsoft.com/office/drawing/2014/main" id="{E5B5DF1C-1849-4E1C-9FB5-F1CB16DDFA95}"/>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168868" y="896400"/>
            <a:ext cx="2251800" cy="471242"/>
          </a:xfrm>
          <a:prstGeom prst="rect">
            <a:avLst/>
          </a:prstGeom>
        </p:spPr>
      </p:pic>
    </p:spTree>
    <p:extLst>
      <p:ext uri="{BB962C8B-B14F-4D97-AF65-F5344CB8AC3E}">
        <p14:creationId xmlns:p14="http://schemas.microsoft.com/office/powerpoint/2010/main" val="4226045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682"/>
            <a:ext cx="8229600" cy="3698014"/>
          </a:xfrm>
          <a:ln w="12700">
            <a:noFill/>
          </a:ln>
        </p:spPr>
        <p:txBody>
          <a:bodyPr tIns="72000" bIns="72000">
            <a:noAutofit/>
          </a:bodyPr>
          <a:lstStyle>
            <a:lvl1pPr marL="179996" indent="-179996">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defRPr>
            </a:lvl1pPr>
            <a:lvl2pPr marL="538150" indent="-179996">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defRPr>
            </a:lvl2pPr>
            <a:lvl3pPr marL="714357" indent="-179996">
              <a:lnSpc>
                <a:spcPct val="82000"/>
              </a:lnSpc>
              <a:spcBef>
                <a:spcPts val="600"/>
              </a:spcBef>
              <a:buClr>
                <a:schemeClr val="accent1"/>
              </a:buClr>
              <a:defRPr sz="1050" b="0" i="0">
                <a:solidFill>
                  <a:schemeClr val="tx1">
                    <a:lumMod val="95000"/>
                    <a:lumOff val="5000"/>
                  </a:schemeClr>
                </a:solidFill>
                <a:latin typeface="Arial Nova Light" panose="020B0304020202020204" pitchFamily="34" charset="0"/>
              </a:defRPr>
            </a:lvl3pPr>
            <a:lvl4pPr marL="984226" indent="-179996">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defRPr>
            </a:lvl4pPr>
            <a:lvl5pPr marL="1252507" indent="-179996">
              <a:lnSpc>
                <a:spcPct val="82000"/>
              </a:lnSpc>
              <a:spcBef>
                <a:spcPts val="600"/>
              </a:spcBef>
              <a:buClr>
                <a:schemeClr val="accent1"/>
              </a:buClr>
              <a:defRPr sz="900" b="0" i="0">
                <a:solidFill>
                  <a:schemeClr val="tx1">
                    <a:lumMod val="95000"/>
                    <a:lumOff val="5000"/>
                  </a:schemeClr>
                </a:solidFill>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5667483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8" y="1747159"/>
            <a:ext cx="4417295" cy="1727275"/>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69592" y="896249"/>
            <a:ext cx="2251074" cy="485803"/>
          </a:xfrm>
          <a:prstGeom prst="rect">
            <a:avLst/>
          </a:prstGeom>
        </p:spPr>
      </p:pic>
    </p:spTree>
    <p:extLst>
      <p:ext uri="{BB962C8B-B14F-4D97-AF65-F5344CB8AC3E}">
        <p14:creationId xmlns:p14="http://schemas.microsoft.com/office/powerpoint/2010/main" val="39650177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4_Otsikkodia_pien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419913"/>
            <a:ext cx="5197500" cy="1350000"/>
          </a:xfrm>
        </p:spPr>
        <p:txBody>
          <a:bodyPr anchor="b"/>
          <a:lstStyle>
            <a:lvl1pPr algn="l">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5197500" cy="729000"/>
          </a:xfrm>
        </p:spPr>
        <p:txBody>
          <a:bodyPr>
            <a:noAutofit/>
          </a:bodyPr>
          <a:lstStyle>
            <a:lvl1pPr marL="0" indent="0" algn="l">
              <a:spcBef>
                <a:spcPts val="0"/>
              </a:spcBef>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8" name="Picture Placeholder 17">
            <a:extLst>
              <a:ext uri="{FF2B5EF4-FFF2-40B4-BE49-F238E27FC236}">
                <a16:creationId xmlns:a16="http://schemas.microsoft.com/office/drawing/2014/main" id="{17AED1B3-2DE1-A0EE-CE7C-8B168C3B573E}"/>
              </a:ext>
            </a:extLst>
          </p:cNvPr>
          <p:cNvSpPr>
            <a:spLocks noGrp="1"/>
          </p:cNvSpPr>
          <p:nvPr>
            <p:ph type="pic" sz="quarter" idx="10"/>
          </p:nvPr>
        </p:nvSpPr>
        <p:spPr>
          <a:xfrm>
            <a:off x="6397650" y="0"/>
            <a:ext cx="2746350" cy="5143500"/>
          </a:xfrm>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dirty="0"/>
              <a:t>Click icon to add picture</a:t>
            </a:r>
            <a:endParaRPr lang="en-FI" dirty="0"/>
          </a:p>
        </p:txBody>
      </p:sp>
      <p:pic>
        <p:nvPicPr>
          <p:cNvPr id="7" name="Kuva 6" descr="Liikenne- ja viestintävirasto Traficom">
            <a:extLst>
              <a:ext uri="{FF2B5EF4-FFF2-40B4-BE49-F238E27FC236}">
                <a16:creationId xmlns:a16="http://schemas.microsoft.com/office/drawing/2014/main" id="{7E15F7A8-8AD1-6D42-8E89-E4013D080E8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492127" y="896249"/>
            <a:ext cx="2251074" cy="485803"/>
          </a:xfrm>
          <a:prstGeom prst="rect">
            <a:avLst/>
          </a:prstGeom>
        </p:spPr>
      </p:pic>
    </p:spTree>
    <p:extLst>
      <p:ext uri="{BB962C8B-B14F-4D97-AF65-F5344CB8AC3E}">
        <p14:creationId xmlns:p14="http://schemas.microsoft.com/office/powerpoint/2010/main" val="38351229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20"/>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783">
              <a:defRPr/>
            </a:pPr>
            <a:r>
              <a:rPr lang="fi-FI"/>
              <a:t>[Esityksen nimi]</a:t>
            </a:r>
            <a:endParaRPr lang="fi-FI" dirty="0"/>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783">
              <a:defRPr/>
            </a:pPr>
            <a:fld id="{26C34CDD-5657-4FF3-98B8-FEFF98FD80B3}" type="datetime1">
              <a:rPr lang="fi-FI" smtClean="0"/>
              <a:pPr defTabSz="685783">
                <a:defRPr/>
              </a:pPr>
              <a:t>21.5.2026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40695709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6"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783">
              <a:defRPr/>
            </a:pPr>
            <a:r>
              <a:rPr lang="fi-FI"/>
              <a:t>[Esityksen nimi]</a:t>
            </a:r>
            <a:endParaRPr lang="fi-FI" dirty="0"/>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21.5.2026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dirty="0"/>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0" y="1"/>
            <a:ext cx="2754676"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dirty="0"/>
              <a:t>Click icon to add picture</a:t>
            </a:r>
            <a:endParaRPr lang="en-FI" dirty="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5" y="459000"/>
            <a:ext cx="5419691"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2"/>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7291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783">
              <a:defRPr/>
            </a:pPr>
            <a:r>
              <a:rPr lang="fi-FI"/>
              <a:t>[Esityksen nimi]</a:t>
            </a:r>
            <a:endParaRPr lang="fi-FI" dirty="0"/>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21.5.2026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dirty="0"/>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28575"/>
            <a:ext cx="4164376" cy="5172076"/>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dirty="0"/>
              <a:t>Click icon to add picture</a:t>
            </a:r>
            <a:endParaRPr lang="en-FI" dirty="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1" y="459000"/>
            <a:ext cx="3967725"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2"/>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946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5"/>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5"/>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783">
              <a:defRPr/>
            </a:pPr>
            <a:r>
              <a:rPr lang="fi-FI"/>
              <a:t>[Esityksen nimi]</a:t>
            </a:r>
            <a:endParaRPr lang="fi-FI" dirty="0"/>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783">
              <a:defRPr/>
            </a:pPr>
            <a:fld id="{1E3BC778-A641-49F3-A0EA-A5106AE5A3DA}" type="datetime1">
              <a:rPr lang="fi-FI" smtClean="0"/>
              <a:pPr defTabSz="685783">
                <a:defRPr/>
              </a:pPr>
              <a:t>21.5.2026</a:t>
            </a:fld>
            <a:endParaRPr lang="fi-FI" dirty="0"/>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3426099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2" y="451246"/>
            <a:ext cx="3129032" cy="845345"/>
          </a:xfrm>
        </p:spPr>
        <p:txBody>
          <a:bodyPr anchor="t"/>
          <a:lstStyle>
            <a:lvl1pPr algn="r">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7" y="1032272"/>
            <a:ext cx="2432087" cy="2194722"/>
          </a:xfrm>
        </p:spPr>
        <p:txBody>
          <a:bodyPr>
            <a:noAutofit/>
          </a:bodyPr>
          <a:lstStyle>
            <a:lvl1pPr marL="0" indent="0" algn="r">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21.5.2026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23531003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4"/>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4"/>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783">
              <a:defRPr/>
            </a:pPr>
            <a:r>
              <a:rPr lang="fi-FI"/>
              <a:t>[Esityksen nimi]</a:t>
            </a:r>
            <a:endParaRPr lang="fi-FI" dirty="0"/>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783">
              <a:defRPr/>
            </a:pPr>
            <a:fld id="{006BE85D-BD8D-45B8-93A6-76A9AB58C716}" type="datetime1">
              <a:rPr lang="fi-FI" smtClean="0"/>
              <a:pPr defTabSz="685783">
                <a:defRPr/>
              </a:pPr>
              <a:t>21.5.2026</a:t>
            </a:fld>
            <a:endParaRPr lang="fi-FI" dirty="0"/>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1259543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783">
              <a:defRPr/>
            </a:pPr>
            <a:r>
              <a:rPr lang="fi-FI"/>
              <a:t>[Esityksen nimi]</a:t>
            </a:r>
            <a:endParaRPr lang="fi-FI" dirty="0"/>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783">
              <a:defRPr/>
            </a:pPr>
            <a:fld id="{68E52A0E-71E4-4CE8-933C-8EB6B17ABFBF}" type="datetime1">
              <a:rPr lang="fi-FI" smtClean="0"/>
              <a:pPr defTabSz="685783">
                <a:defRPr/>
              </a:pPr>
              <a:t>21.5.2026</a:t>
            </a:fld>
            <a:endParaRPr lang="fi-FI" dirty="0"/>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3839235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40" y="457539"/>
            <a:ext cx="3129032" cy="845345"/>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3"/>
            <a:ext cx="2600248" cy="1539478"/>
          </a:xfrm>
        </p:spPr>
        <p:txBody>
          <a:bodyPr>
            <a:noAutofit/>
          </a:bodyPr>
          <a:lstStyle>
            <a:lvl1pPr marL="0" indent="0" algn="l">
              <a:spcBef>
                <a:spcPts val="0"/>
              </a:spcBef>
              <a:buNone/>
              <a:defRPr sz="15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dirty="0"/>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22362727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1"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dirty="0"/>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3" y="451247"/>
            <a:ext cx="3129032" cy="845345"/>
          </a:xfrm>
        </p:spPr>
        <p:txBody>
          <a:bodyPr anchor="t"/>
          <a:lstStyle>
            <a:lvl1pPr algn="r">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8" y="1032272"/>
            <a:ext cx="2432087" cy="2194722"/>
          </a:xfrm>
        </p:spPr>
        <p:txBody>
          <a:bodyPr>
            <a:noAutofit/>
          </a:bodyPr>
          <a:lstStyle>
            <a:lvl1pPr marL="0" indent="0" algn="r">
              <a:spcBef>
                <a:spcPts val="0"/>
              </a:spcBef>
              <a:buNone/>
              <a:defRPr sz="15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1197049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dirty="0"/>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783">
              <a:defRPr/>
            </a:pPr>
            <a:r>
              <a:rPr lang="fi-FI">
                <a:solidFill>
                  <a:prstClr val="white"/>
                </a:solidFill>
              </a:rPr>
              <a:t>[Esityksen nimi]</a:t>
            </a:r>
            <a:endParaRPr lang="fi-FI" dirty="0">
              <a:solidFill>
                <a:prstClr val="white"/>
              </a:solidFill>
            </a:endParaRP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783">
              <a:defRPr/>
            </a:pPr>
            <a:fld id="{A1247FDA-E997-4F9B-B4A3-31593E23040F}" type="datetime1">
              <a:rPr lang="fi-FI" smtClean="0">
                <a:solidFill>
                  <a:prstClr val="white"/>
                </a:solidFill>
              </a:rPr>
              <a:pPr defTabSz="685783">
                <a:defRPr/>
              </a:pPr>
              <a:t>21.5.2026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783">
              <a:defRPr/>
            </a:pPr>
            <a:fld id="{E97DE6E4-DC77-456C-872A-552B509F49AF}" type="slidenum">
              <a:rPr lang="fi-FI" smtClean="0">
                <a:solidFill>
                  <a:prstClr val="white"/>
                </a:solidFill>
              </a:rPr>
              <a:pPr defTabSz="685783">
                <a:defRPr/>
              </a:pPr>
              <a:t>‹#›</a:t>
            </a:fld>
            <a:endParaRPr lang="fi-FI" dirty="0">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5531831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dirty="0"/>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1"/>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783">
              <a:defRPr/>
            </a:pPr>
            <a:r>
              <a:rPr lang="fi-FI">
                <a:solidFill>
                  <a:prstClr val="white"/>
                </a:solidFill>
              </a:rPr>
              <a:t>[Esityksen nimi]</a:t>
            </a:r>
            <a:endParaRPr lang="fi-FI" dirty="0">
              <a:solidFill>
                <a:prstClr val="white"/>
              </a:solidFill>
            </a:endParaRP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783">
              <a:defRPr/>
            </a:pPr>
            <a:fld id="{00D8B37B-0029-4056-BE40-B591D8674A96}" type="datetime1">
              <a:rPr lang="fi-FI" smtClean="0">
                <a:solidFill>
                  <a:prstClr val="white"/>
                </a:solidFill>
              </a:rPr>
              <a:pPr defTabSz="685783">
                <a:defRPr/>
              </a:pPr>
              <a:t>21.5.2026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783">
              <a:defRPr/>
            </a:pPr>
            <a:fld id="{E97DE6E4-DC77-456C-872A-552B509F49AF}" type="slidenum">
              <a:rPr lang="fi-FI" smtClean="0">
                <a:solidFill>
                  <a:prstClr val="white"/>
                </a:solidFill>
              </a:rPr>
              <a:pPr defTabSz="685783">
                <a:defRPr/>
              </a:pPr>
              <a:t>‹#›</a:t>
            </a:fld>
            <a:endParaRPr lang="fi-FI" dirty="0">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851784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9"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783"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32537416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9" y="1032070"/>
            <a:ext cx="4120753" cy="729000"/>
          </a:xfrm>
        </p:spPr>
        <p:txBody>
          <a:bodyPr>
            <a:noAutofit/>
          </a:bodyPr>
          <a:lstStyle>
            <a:lvl1pPr marL="0" indent="0" algn="l">
              <a:spcBef>
                <a:spcPts val="0"/>
              </a:spcBef>
              <a:buNone/>
              <a:defRPr sz="15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9"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783"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21.5.2026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2"/>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3382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1"/>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dirty="0"/>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dirty="0"/>
              <a:t>Click icon to add picture</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783"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21.5.2026</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2"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21369480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1"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dirty="0"/>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dirty="0"/>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783"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21.5.2026</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2"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42608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sv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sv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image" Target="../media/image1.svg"/><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theme" Target="../theme/theme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5.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800">
              <a:defRPr/>
            </a:pPr>
            <a:fld id="{E1187DA6-21F7-469B-9D46-8FB3A29DB99E}" type="datetime1">
              <a:rPr lang="fi-FI" smtClean="0"/>
              <a:pPr defTabSz="685800">
                <a:defRPr/>
              </a:pPr>
              <a:t>21.5.2026</a:t>
            </a:fld>
            <a:endParaRPr lang="fi-FI"/>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1"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1266119810"/>
      </p:ext>
    </p:extLst>
  </p:cSld>
  <p:clrMap bg1="lt1" tx1="dk1" bg2="lt2" tx2="dk2" accent1="accent1" accent2="accent2" accent3="accent3" accent4="accent4" accent5="accent5" accent6="accent6" hlink="hlink" folHlink="folHlink"/>
  <p:sldLayoutIdLst>
    <p:sldLayoutId id="2147483934" r:id="rId1"/>
    <p:sldLayoutId id="2147483936"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3" r:id="rId17"/>
    <p:sldLayoutId id="2147483960" r:id="rId18"/>
    <p:sldLayoutId id="2147484053" r:id="rId19"/>
  </p:sldLayoutIdLst>
  <p:hf hdr="0" ft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500" indent="-202500" algn="l" defTabSz="685800"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5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1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10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6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2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8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1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90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800">
              <a:defRPr/>
            </a:pPr>
            <a:r>
              <a:rPr lang="fi-FI" dirty="0"/>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800">
              <a:defRPr/>
            </a:pPr>
            <a:fld id="{E1187DA6-21F7-469B-9D46-8FB3A29DB99E}" type="datetime1">
              <a:rPr lang="fi-FI" smtClean="0"/>
              <a:pPr defTabSz="685800">
                <a:defRPr/>
              </a:pPr>
              <a:t>21.5.2026</a:t>
            </a:fld>
            <a:endParaRPr lang="fi-FI" dirty="0"/>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1"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744469174"/>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Lst>
  <p:hf hdr="0" ft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500" indent="-202500" algn="l" defTabSz="685800"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5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1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10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6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2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8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1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90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800">
              <a:defRPr/>
            </a:pPr>
            <a:fld id="{E1187DA6-21F7-469B-9D46-8FB3A29DB99E}" type="datetime1">
              <a:rPr lang="fi-FI" smtClean="0"/>
              <a:pPr defTabSz="685800">
                <a:defRPr/>
              </a:pPr>
              <a:t>21.5.2026</a:t>
            </a:fld>
            <a:endParaRPr lang="fi-FI"/>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1"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1197521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Lst>
  <p:hf hdr="0" ft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500" indent="-202500" algn="l" defTabSz="685800"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5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1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10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6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2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8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1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90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en-GB" noProof="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en-GB" noProof="0"/>
              <a:t>Muokkaa tekstin perustyylejä napsauttamalla</a:t>
            </a:r>
          </a:p>
          <a:p>
            <a:pPr lvl="1"/>
            <a:r>
              <a:rPr lang="en-GB" noProof="0"/>
              <a:t>toinen taso</a:t>
            </a:r>
          </a:p>
          <a:p>
            <a:pPr lvl="2"/>
            <a:r>
              <a:rPr lang="en-GB" noProof="0"/>
              <a:t>kolmas taso</a:t>
            </a:r>
          </a:p>
          <a:p>
            <a:pPr lvl="3"/>
            <a:r>
              <a:rPr lang="en-GB" noProof="0"/>
              <a:t>neljäs taso</a:t>
            </a:r>
          </a:p>
          <a:p>
            <a:pPr lvl="4"/>
            <a:r>
              <a:rPr lang="en-GB" noProof="0"/>
              <a:t>viides taso</a:t>
            </a:r>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800">
              <a:defRPr/>
            </a:pPr>
            <a:r>
              <a:rPr lang="en-GB"/>
              <a:t>[Eriksen nimi]</a:t>
            </a:r>
            <a:endParaRPr lang="en-GB" dirty="0"/>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800">
              <a:defRPr/>
            </a:pPr>
            <a:fld id="{E1187DA6-21F7-469B-9D46-8FB3A29DB99E}" type="datetime1">
              <a:rPr lang="en-GB" smtClean="0"/>
              <a:pPr defTabSz="685800">
                <a:defRPr/>
              </a:pPr>
              <a:t>21/05/2026</a:t>
            </a:fld>
            <a:endParaRPr lang="en-GB"/>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1"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800">
              <a:defRPr/>
            </a:pPr>
            <a:fld id="{E97DE6E4-DC77-456C-872A-552B509F49AF}" type="slidenum">
              <a:rPr lang="en-GB" smtClean="0"/>
              <a:pPr defTabSz="685800">
                <a:defRPr/>
              </a:pPr>
              <a:t>‹#›</a:t>
            </a:fld>
            <a:endParaRPr lang="en-GB"/>
          </a:p>
        </p:txBody>
      </p:sp>
    </p:spTree>
    <p:extLst>
      <p:ext uri="{BB962C8B-B14F-4D97-AF65-F5344CB8AC3E}">
        <p14:creationId xmlns:p14="http://schemas.microsoft.com/office/powerpoint/2010/main" val="1611294092"/>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Lst>
  <p:hf hdr="0" ft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500" indent="-202500" algn="l" defTabSz="685800"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5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1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10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6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2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8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1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90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bwMode="auto">
          <a:xfrm>
            <a:off x="159322" y="4867912"/>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783">
              <a:defRPr/>
            </a:pPr>
            <a:r>
              <a:rPr lang="fi-FI"/>
              <a:t>[Esityksen nimi]</a:t>
            </a:r>
            <a:endParaRPr lang="fi-FI" dirty="0"/>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783">
              <a:defRPr/>
            </a:pPr>
            <a:fld id="{E1187DA6-21F7-469B-9D46-8FB3A29DB99E}" type="datetime1">
              <a:rPr lang="fi-FI" smtClean="0"/>
              <a:pPr defTabSz="685783">
                <a:defRPr/>
              </a:pPr>
              <a:t>21.5.2026</a:t>
            </a:fld>
            <a:endParaRPr lang="fi-FI" dirty="0"/>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2"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2594624962"/>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Lst>
  <p:hf hdr="0" ftr="0"/>
  <p:txStyles>
    <p:titleStyle>
      <a:lvl1pPr algn="l" defTabSz="685783"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495" indent="-202495" algn="l" defTabSz="685783"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4990" indent="-202495" algn="l" defTabSz="685783"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0984" indent="-202495" algn="l" defTabSz="685783"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09980" indent="-202495" algn="l" defTabSz="685783"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5975" indent="-202495" algn="l" defTabSz="685783"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1969" indent="-202495" algn="l" defTabSz="685783"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7963" indent="-202495" algn="l" defTabSz="685783"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0957" indent="-202495" algn="l" defTabSz="685783"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89953" indent="-202495" algn="l" defTabSz="685783"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image" Target="../media/image1.sv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hyperlink" Target="mailto:ennakointi@traficom.fi"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DCF21A-E99C-4A27-823A-3DB1D5B3589A}"/>
              </a:ext>
            </a:extLst>
          </p:cNvPr>
          <p:cNvSpPr>
            <a:spLocks noGrp="1"/>
          </p:cNvSpPr>
          <p:nvPr>
            <p:ph type="ctrTitle"/>
          </p:nvPr>
        </p:nvSpPr>
        <p:spPr/>
        <p:txBody>
          <a:bodyPr anchor="t"/>
          <a:lstStyle/>
          <a:p>
            <a:r>
              <a:rPr lang="en-GB" sz="2400"/>
              <a:t>Strategic foresight</a:t>
            </a:r>
            <a:br>
              <a:rPr lang="en-GB" sz="2400"/>
            </a:br>
            <a:br>
              <a:rPr lang="en-GB" sz="2400"/>
            </a:br>
            <a:r>
              <a:rPr lang="en-GB" sz="2400"/>
              <a:t>APPENDIX:</a:t>
            </a:r>
            <a:r>
              <a:rPr lang="en-GB" sz="2400">
                <a:solidFill>
                  <a:schemeClr val="tx1"/>
                </a:solidFill>
              </a:rPr>
              <a:t> Cybersecurity scenario tools 2035</a:t>
            </a:r>
            <a:br>
              <a:rPr lang="en-GB" sz="2400">
                <a:solidFill>
                  <a:schemeClr val="tx1"/>
                </a:solidFill>
              </a:rPr>
            </a:br>
            <a:br>
              <a:rPr lang="en-GB" sz="2400">
                <a:solidFill>
                  <a:schemeClr val="tx1"/>
                </a:solidFill>
              </a:rPr>
            </a:br>
            <a:r>
              <a:rPr lang="en-GB" sz="1800">
                <a:solidFill>
                  <a:schemeClr val="accent1"/>
                </a:solidFill>
              </a:rPr>
              <a:t>Traficom’s Technology and Strategy unit</a:t>
            </a:r>
            <a:br>
              <a:rPr lang="en-GB" sz="2400">
                <a:solidFill>
                  <a:schemeClr val="accent1"/>
                </a:solidFill>
              </a:rPr>
            </a:br>
            <a:endParaRPr lang="en-GB" sz="2400">
              <a:solidFill>
                <a:schemeClr val="accent1"/>
              </a:solidFill>
            </a:endParaRPr>
          </a:p>
        </p:txBody>
      </p:sp>
      <p:pic>
        <p:nvPicPr>
          <p:cNvPr id="19" name="Picture Placeholder 18">
            <a:extLst>
              <a:ext uri="{FF2B5EF4-FFF2-40B4-BE49-F238E27FC236}">
                <a16:creationId xmlns:a16="http://schemas.microsoft.com/office/drawing/2014/main" id="{621B5C60-F8E6-E474-1F4F-131D0C3E366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2182" r="32182"/>
          <a:stretch/>
        </p:blipFill>
        <p:spPr>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rgbClr val="002B74"/>
          </a:solidFill>
        </p:spPr>
      </p:pic>
      <p:sp>
        <p:nvSpPr>
          <p:cNvPr id="4" name="Date Placeholder 3">
            <a:extLst>
              <a:ext uri="{FF2B5EF4-FFF2-40B4-BE49-F238E27FC236}">
                <a16:creationId xmlns:a16="http://schemas.microsoft.com/office/drawing/2014/main" id="{700E0F06-2602-4810-A51F-B11C3626FD6A}"/>
              </a:ext>
              <a:ext uri="{C183D7F6-B498-43B3-948B-1728B52AA6E4}">
                <adec:decorative xmlns:adec="http://schemas.microsoft.com/office/drawing/2017/decorative" val="1"/>
              </a:ext>
            </a:extLst>
          </p:cNvPr>
          <p:cNvSpPr>
            <a:spLocks noGrp="1"/>
          </p:cNvSpPr>
          <p:nvPr>
            <p:ph type="dt" sz="half" idx="4294967295"/>
          </p:nvPr>
        </p:nvSpPr>
        <p:spPr>
          <a:xfrm>
            <a:off x="7740650" y="4849813"/>
            <a:ext cx="1403350" cy="188912"/>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750" b="0" i="0" u="none" strike="noStrike" kern="1200" cap="none" spc="0" normalizeH="0" baseline="0" noProof="0" smtClean="0">
                <a:ln>
                  <a:noFill/>
                </a:ln>
                <a:solidFill>
                  <a:srgbClr val="7C878E"/>
                </a:solidFill>
                <a:effectLst/>
                <a:uLnTx/>
                <a:uFillTx/>
                <a:latin typeface="Verdana"/>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21.5.2026</a:t>
            </a:fld>
            <a:endParaRPr kumimoji="0" lang="fi-FI" sz="75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5798E933-A1ED-4579-B2EA-E33350302553}"/>
              </a:ext>
            </a:extLst>
          </p:cNvPr>
          <p:cNvSpPr>
            <a:spLocks noGrp="1"/>
          </p:cNvSpPr>
          <p:nvPr>
            <p:ph type="sldNum" sz="quarter" idx="4294967295"/>
          </p:nvPr>
        </p:nvSpPr>
        <p:spPr>
          <a:xfrm>
            <a:off x="8685213" y="4849813"/>
            <a:ext cx="458787" cy="188912"/>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75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fi-FI" sz="750" b="0" i="0" u="none" strike="noStrike" kern="1200" cap="none" spc="0" normalizeH="0" baseline="0" noProof="0">
              <a:ln>
                <a:noFill/>
              </a:ln>
              <a:solidFill>
                <a:srgbClr val="7C878E"/>
              </a:solidFill>
              <a:effectLst/>
              <a:uLnTx/>
              <a:uFillTx/>
              <a:latin typeface="Verdana"/>
              <a:ea typeface="+mn-ea"/>
              <a:cs typeface="+mn-cs"/>
            </a:endParaRPr>
          </a:p>
        </p:txBody>
      </p:sp>
      <p:pic>
        <p:nvPicPr>
          <p:cNvPr id="14" name="Kuva 11">
            <a:extLst>
              <a:ext uri="{FF2B5EF4-FFF2-40B4-BE49-F238E27FC236}">
                <a16:creationId xmlns:a16="http://schemas.microsoft.com/office/drawing/2014/main" id="{554F7E44-5C6E-046E-07EE-0949D4BABD12}"/>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69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E23E-5AD5-0BF3-27C1-F644D7DDAA9A}"/>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en-GB"/>
              <a:t>Scenario 3 – Two realms – Template for describing your organisation in the scenario for 2035</a:t>
            </a:r>
          </a:p>
        </p:txBody>
      </p:sp>
      <p:graphicFrame>
        <p:nvGraphicFramePr>
          <p:cNvPr id="4" name="Table 3" descr="Tool for describing the organisation in scenario 3, Two realms. Contains support questions for describing the future of the organisation’s functions.  Data resources What has changed? How has technological development affected the subject area? How has regulation affected the subject area? What impact has the cyber environment had?  Systems What has changed? How has technological development affected the subject area? How has regulation affected the subject area? What impact has the cyber environment had?  Supply chain and dependencies What has changed? How has technological development affected the subject area? How has regulation affected the subject area? What impact has the cyber environment had?  Staff What has changed? How has technological development affected the subject area? How has regulation affected the subject area? What impact has the cyber environment had?  Identity and access control What has changed? How has technological development affected the subject area? How has regulation affected the subject area? What impact has the cyber environment had?  Architecture What has changed? How has technological development affected the subject area? How has regulation affected the subject area? What impact has the cyber environment had?  Situational awareness What has changed? How has technological development affected the subject area? How has regulation affected the subject area? What impact has the cyber environment had?  Asset management What has changed? How has technological development affected the subject area? How has regulation affected the subject area? What impact has the cyber environment had?">
            <a:extLst>
              <a:ext uri="{FF2B5EF4-FFF2-40B4-BE49-F238E27FC236}">
                <a16:creationId xmlns:a16="http://schemas.microsoft.com/office/drawing/2014/main" id="{923368CD-AAB2-4503-BF20-E17A03D5D5F7}"/>
              </a:ext>
            </a:extLst>
          </p:cNvPr>
          <p:cNvGraphicFramePr>
            <a:graphicFrameLocks noGrp="1"/>
          </p:cNvGraphicFramePr>
          <p:nvPr>
            <p:extLst>
              <p:ext uri="{D42A27DB-BD31-4B8C-83A1-F6EECF244321}">
                <p14:modId xmlns:p14="http://schemas.microsoft.com/office/powerpoint/2010/main" val="2648683533"/>
              </p:ext>
            </p:extLst>
          </p:nvPr>
        </p:nvGraphicFramePr>
        <p:xfrm>
          <a:off x="77820" y="164592"/>
          <a:ext cx="8988360" cy="4575178"/>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3638758912"/>
                    </a:ext>
                  </a:extLst>
                </a:gridCol>
                <a:gridCol w="2247090">
                  <a:extLst>
                    <a:ext uri="{9D8B030D-6E8A-4147-A177-3AD203B41FA5}">
                      <a16:colId xmlns:a16="http://schemas.microsoft.com/office/drawing/2014/main" val="2918535398"/>
                    </a:ext>
                  </a:extLst>
                </a:gridCol>
              </a:tblGrid>
              <a:tr h="218029">
                <a:tc gridSpan="4">
                  <a:txBody>
                    <a:bodyPr/>
                    <a:lstStyle/>
                    <a:p>
                      <a:pPr algn="ctr"/>
                      <a:r>
                        <a:rPr lang="en-GB" sz="900">
                          <a:solidFill>
                            <a:schemeClr val="bg1"/>
                          </a:solidFill>
                          <a:effectLst>
                            <a:outerShdw blurRad="38100" dist="38100" dir="2700000" algn="tl">
                              <a:srgbClr val="000000">
                                <a:alpha val="43137"/>
                              </a:srgbClr>
                            </a:outerShdw>
                          </a:effectLst>
                        </a:rPr>
                        <a:t>Description of the organisation in the scenario for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000"/>
                      </a:srgbClr>
                    </a:solidFill>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499798847"/>
                  </a:ext>
                </a:extLst>
              </a:tr>
              <a:tr h="253049">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Data resources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34203"/>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Systems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34203"/>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Supply chain and dependencies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34203"/>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Staff</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34203"/>
                    </a:solidFill>
                  </a:tcPr>
                </a:tc>
                <a:extLst>
                  <a:ext uri="{0D108BD9-81ED-4DB2-BD59-A6C34878D82A}">
                    <a16:rowId xmlns:a16="http://schemas.microsoft.com/office/drawing/2014/main" val="2006845280"/>
                  </a:ext>
                </a:extLst>
              </a:tr>
              <a:tr h="0">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1057649613"/>
                  </a:ext>
                </a:extLst>
              </a:tr>
              <a:tr h="253049">
                <a:tc>
                  <a:txBody>
                    <a:bodyPr/>
                    <a:lstStyle/>
                    <a:p>
                      <a:pPr algn="ctr"/>
                      <a:r>
                        <a:rPr lang="en-GB" sz="900" b="1">
                          <a:solidFill>
                            <a:schemeClr val="bg1"/>
                          </a:solidFill>
                          <a:effectLst>
                            <a:outerShdw blurRad="38100" dist="38100" dir="2700000" algn="tl">
                              <a:srgbClr val="000000">
                                <a:alpha val="43137"/>
                              </a:srgbClr>
                            </a:outerShdw>
                          </a:effectLst>
                        </a:rPr>
                        <a:t>Identity and access control</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44203"/>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Architecture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44203"/>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Situational awareness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44203"/>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Asset management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44203"/>
                    </a:solidFill>
                  </a:tcPr>
                </a:tc>
                <a:extLst>
                  <a:ext uri="{0D108BD9-81ED-4DB2-BD59-A6C34878D82A}">
                    <a16:rowId xmlns:a16="http://schemas.microsoft.com/office/drawing/2014/main" val="225691509"/>
                  </a:ext>
                </a:extLst>
              </a:tr>
              <a:tr h="253049">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2410131295"/>
                  </a:ext>
                </a:extLst>
              </a:tr>
            </a:tbl>
          </a:graphicData>
        </a:graphic>
      </p:graphicFrame>
      <p:sp>
        <p:nvSpPr>
          <p:cNvPr id="7" name="Freeform: Shape 6">
            <a:extLst>
              <a:ext uri="{FF2B5EF4-FFF2-40B4-BE49-F238E27FC236}">
                <a16:creationId xmlns:a16="http://schemas.microsoft.com/office/drawing/2014/main" id="{70710385-C3AA-4603-B563-EE6781B2F3E2}"/>
              </a:ext>
              <a:ext uri="{C183D7F6-B498-43B3-948B-1728B52AA6E4}">
                <adec:decorative xmlns:adec="http://schemas.microsoft.com/office/drawing/2017/decorative" val="1"/>
              </a:ext>
            </a:extLst>
          </p:cNvPr>
          <p:cNvSpPr/>
          <p:nvPr/>
        </p:nvSpPr>
        <p:spPr>
          <a:xfrm>
            <a:off x="7145128" y="201039"/>
            <a:ext cx="1908081" cy="158982"/>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solidFill>
            <a:srgbClr val="8342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Verdana"/>
                <a:ea typeface="Verdana"/>
                <a:cs typeface="+mn-cs"/>
              </a:rPr>
              <a:t>/TWO REALMS/</a:t>
            </a:r>
          </a:p>
        </p:txBody>
      </p:sp>
    </p:spTree>
    <p:extLst>
      <p:ext uri="{BB962C8B-B14F-4D97-AF65-F5344CB8AC3E}">
        <p14:creationId xmlns:p14="http://schemas.microsoft.com/office/powerpoint/2010/main" val="406675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2C53-3FD1-2C95-D3BC-82917D666D1F}"/>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en-GB"/>
              <a:t>Scenario 3 – Two realms – Template for describing the cyber threat model in the scenario for 2035</a:t>
            </a:r>
          </a:p>
        </p:txBody>
      </p:sp>
      <p:graphicFrame>
        <p:nvGraphicFramePr>
          <p:cNvPr id="8" name="Table 3" descr="Tool for describing cyber threat models in scenario 3 – Two realms. Includes sections for describing cyber threats and defensive actions.  Cyber threat Description of attacker Attacker’s motivation Targeted benefit Attack enablers Competence Systems and technology Partners and networks Description of threat/attack Exploited/triggered weakness Technologies and systems used Description of action MITRE ATT&amp;CK type  Defence Description of the defender Position of the defending party in the scenario Enablers of defence Competence Systems and technology Partners and networks Defender’s actions Organisation of defence Technologies and systems used Reliance on partners">
            <a:extLst>
              <a:ext uri="{FF2B5EF4-FFF2-40B4-BE49-F238E27FC236}">
                <a16:creationId xmlns:a16="http://schemas.microsoft.com/office/drawing/2014/main" id="{A401FFA3-E48E-43F4-90DA-ED39C93B6539}"/>
              </a:ext>
            </a:extLst>
          </p:cNvPr>
          <p:cNvGraphicFramePr>
            <a:graphicFrameLocks noGrp="1"/>
          </p:cNvGraphicFramePr>
          <p:nvPr>
            <p:extLst>
              <p:ext uri="{D42A27DB-BD31-4B8C-83A1-F6EECF244321}">
                <p14:modId xmlns:p14="http://schemas.microsoft.com/office/powerpoint/2010/main" val="1277549575"/>
              </p:ext>
            </p:extLst>
          </p:nvPr>
        </p:nvGraphicFramePr>
        <p:xfrm>
          <a:off x="77820" y="164592"/>
          <a:ext cx="8988360" cy="4573589"/>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183143777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1372161705"/>
                    </a:ext>
                  </a:extLst>
                </a:gridCol>
              </a:tblGrid>
              <a:tr h="218029">
                <a:tc gridSpan="4">
                  <a:txBody>
                    <a:bodyPr/>
                    <a:lstStyle/>
                    <a:p>
                      <a:pPr algn="ctr"/>
                      <a:r>
                        <a:rPr lang="en-GB" sz="900">
                          <a:solidFill>
                            <a:schemeClr val="bg1"/>
                          </a:solidFill>
                          <a:effectLst>
                            <a:outerShdw blurRad="38100" dist="38100" dir="2700000" algn="tl">
                              <a:srgbClr val="000000">
                                <a:alpha val="43137"/>
                              </a:srgbClr>
                            </a:outerShdw>
                          </a:effectLst>
                        </a:rPr>
                        <a:t>Description of the cyber threat in the scenario for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endParaRPr lang="fi-FI"/>
                    </a:p>
                  </a:txBody>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endParaRPr lang="fi-FI"/>
                    </a:p>
                  </a:txBody>
                  <a:tcPr/>
                </a:tc>
                <a:extLst>
                  <a:ext uri="{0D108BD9-81ED-4DB2-BD59-A6C34878D82A}">
                    <a16:rowId xmlns:a16="http://schemas.microsoft.com/office/drawing/2014/main" val="1499798847"/>
                  </a:ext>
                </a:extLst>
              </a:tr>
              <a:tr h="253049">
                <a:tc gridSpan="2">
                  <a:txBody>
                    <a:bodyPr/>
                    <a:lstStyle/>
                    <a:p>
                      <a:pPr algn="ctr"/>
                      <a:r>
                        <a:rPr lang="en-GB" sz="900" b="1">
                          <a:solidFill>
                            <a:schemeClr val="bg1"/>
                          </a:solidFill>
                          <a:effectLst>
                            <a:outerShdw blurRad="38100" dist="38100" dir="2700000" algn="tl">
                              <a:srgbClr val="000000">
                                <a:alpha val="43137"/>
                              </a:srgbClr>
                            </a:outerShdw>
                          </a:effectLst>
                        </a:rPr>
                        <a:t>Cyber threat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endParaRPr lang="fi-FI"/>
                    </a:p>
                  </a:txBody>
                  <a:tcPr/>
                </a:tc>
                <a:tc gridSpan="2">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Defence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endParaRPr lang="fi-FI"/>
                    </a:p>
                  </a:txBody>
                  <a:tcPr/>
                </a:tc>
                <a:extLst>
                  <a:ext uri="{0D108BD9-81ED-4DB2-BD59-A6C34878D82A}">
                    <a16:rowId xmlns:a16="http://schemas.microsoft.com/office/drawing/2014/main" val="2006845280"/>
                  </a:ext>
                </a:extLst>
              </a:tr>
              <a:tr h="226979">
                <a:tc>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Description of attacker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b="0">
                          <a:solidFill>
                            <a:schemeClr val="bg1"/>
                          </a:solidFill>
                          <a:effectLst>
                            <a:outerShdw blurRad="38100" dist="38100" dir="2700000" algn="tl">
                              <a:srgbClr val="000000">
                                <a:alpha val="43137"/>
                              </a:srgbClr>
                            </a:outerShdw>
                          </a:effectLst>
                          <a:latin typeface="+mn-lt"/>
                          <a:ea typeface="+mn-lt"/>
                          <a:cs typeface="+mn-cs"/>
                        </a:rPr>
                        <a:t>Attack enablers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Description of defender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b="0">
                          <a:solidFill>
                            <a:schemeClr val="bg1"/>
                          </a:solidFill>
                          <a:effectLst>
                            <a:outerShdw blurRad="38100" dist="38100" dir="2700000" algn="tl">
                              <a:srgbClr val="000000">
                                <a:alpha val="43137"/>
                              </a:srgbClr>
                            </a:outerShdw>
                          </a:effectLst>
                          <a:latin typeface="+mn-lt"/>
                          <a:ea typeface="+mn-lt"/>
                          <a:cs typeface="+mn-cs"/>
                        </a:rPr>
                        <a:t>Enablers of defence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extLst>
                  <a:ext uri="{0D108BD9-81ED-4DB2-BD59-A6C34878D82A}">
                    <a16:rowId xmlns:a16="http://schemas.microsoft.com/office/drawing/2014/main" val="99608439"/>
                  </a:ext>
                </a:extLst>
              </a:tr>
              <a:tr h="625197">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Description of attacker </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Attacker’s motivation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Targeted benefit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ctr"/>
                      <a:endParaRPr lang="fi-FI" sz="750" b="1" i="1">
                        <a:solidFill>
                          <a:schemeClr val="bg1"/>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indent="-90488" algn="l">
                        <a:buFont typeface="Arial" panose="020B0604020202020204" pitchFamily="34" charset="0"/>
                        <a:buChar char="•"/>
                      </a:pPr>
                      <a:r>
                        <a:rPr lang="en-GB" sz="750" b="0" i="1">
                          <a:solidFill>
                            <a:schemeClr val="bg1"/>
                          </a:solidFill>
                        </a:rPr>
                        <a:t>Competence</a:t>
                      </a:r>
                    </a:p>
                    <a:p>
                      <a:pPr marL="90488" indent="-90488" algn="l">
                        <a:buFont typeface="Arial" panose="020B0604020202020204" pitchFamily="34" charset="0"/>
                        <a:buChar char="•"/>
                      </a:pPr>
                      <a:r>
                        <a:rPr lang="en-GB" sz="750" b="0" i="1">
                          <a:solidFill>
                            <a:schemeClr val="bg1"/>
                          </a:solidFill>
                        </a:rPr>
                        <a:t>Systems and technology</a:t>
                      </a:r>
                    </a:p>
                    <a:p>
                      <a:pPr marL="90488" indent="-90488" algn="l">
                        <a:buFont typeface="Arial" panose="020B0604020202020204" pitchFamily="34" charset="0"/>
                        <a:buChar char="•"/>
                      </a:pPr>
                      <a:r>
                        <a:rPr lang="en-GB" sz="750" b="0" i="1">
                          <a:solidFill>
                            <a:schemeClr val="bg1"/>
                          </a:solidFill>
                        </a:rPr>
                        <a:t>Partners and networks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Position of the defending party in the scenario</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a:txBody>
                    <a:bodyPr/>
                    <a:lstStyle/>
                    <a:p>
                      <a:pPr marL="90488" indent="-90488" algn="l">
                        <a:buFont typeface="Arial" panose="020B0604020202020204" pitchFamily="34" charset="0"/>
                        <a:buChar char="•"/>
                      </a:pPr>
                      <a:r>
                        <a:rPr lang="en-GB" sz="750" b="0" i="1">
                          <a:solidFill>
                            <a:schemeClr val="bg1"/>
                          </a:solidFill>
                        </a:rPr>
                        <a:t>Competence</a:t>
                      </a:r>
                    </a:p>
                    <a:p>
                      <a:pPr marL="90488" indent="-90488" algn="l">
                        <a:buFont typeface="Arial" panose="020B0604020202020204" pitchFamily="34" charset="0"/>
                        <a:buChar char="•"/>
                      </a:pPr>
                      <a:r>
                        <a:rPr lang="en-GB" sz="750" b="0" i="1">
                          <a:solidFill>
                            <a:schemeClr val="bg1"/>
                          </a:solidFill>
                        </a:rPr>
                        <a:t>Systems and technology</a:t>
                      </a:r>
                    </a:p>
                    <a:p>
                      <a:pPr marL="90488" indent="-90488" algn="l">
                        <a:buFont typeface="Arial" panose="020B0604020202020204" pitchFamily="34" charset="0"/>
                        <a:buChar char="•"/>
                      </a:pPr>
                      <a:r>
                        <a:rPr lang="en-GB" sz="750" b="0" i="1">
                          <a:solidFill>
                            <a:schemeClr val="bg1"/>
                          </a:solidFill>
                        </a:rPr>
                        <a:t>Partners and networks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290197947"/>
                  </a:ext>
                </a:extLst>
              </a:tr>
              <a:tr h="153664">
                <a:tc gridSpan="2">
                  <a:txBody>
                    <a:bodyPr/>
                    <a:lstStyle/>
                    <a:p>
                      <a:pPr algn="ctr"/>
                      <a:r>
                        <a:rPr lang="en-GB" sz="900" b="0">
                          <a:solidFill>
                            <a:schemeClr val="bg1"/>
                          </a:solidFill>
                          <a:effectLst>
                            <a:outerShdw blurRad="38100" dist="38100" dir="2700000" algn="tl">
                              <a:srgbClr val="000000">
                                <a:alpha val="43137"/>
                              </a:srgbClr>
                            </a:outerShdw>
                          </a:effectLst>
                          <a:latin typeface="+mn-lt"/>
                          <a:ea typeface="+mn-lt"/>
                          <a:cs typeface="+mn-cs"/>
                        </a:rPr>
                        <a:t>Description of the threat/attack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pPr marL="90488" indent="-90488" algn="l">
                        <a:buFont typeface="Arial" panose="020B0604020202020204" pitchFamily="34" charset="0"/>
                        <a:buChar char="•"/>
                      </a:pPr>
                      <a:endParaRPr lang="fi-FI" sz="750" b="0">
                        <a:solidFill>
                          <a:schemeClr val="bg1"/>
                        </a:solidFill>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54902"/>
                      </a:srgbClr>
                    </a:solidFill>
                  </a:tcPr>
                </a:tc>
                <a:tc gridSpan="2">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Defender’s actions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1975939119"/>
                  </a:ext>
                </a:extLst>
              </a:tr>
              <a:tr h="312599">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Exploited/triggered weakness</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Technologies and systems used</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Description of action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MITRE ATT&amp;CK type</a:t>
                      </a: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hMerge="1">
                  <a:txBody>
                    <a:bodyPr/>
                    <a:lstStyle/>
                    <a:p>
                      <a:endParaRPr lang="fi-FI"/>
                    </a:p>
                  </a:txBody>
                  <a:tcPr/>
                </a:tc>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Organisation of defence</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Technologies and systems used</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Reliance on partners</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75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982962163"/>
                  </a:ext>
                </a:extLst>
              </a:tr>
            </a:tbl>
          </a:graphicData>
        </a:graphic>
      </p:graphicFrame>
      <p:sp>
        <p:nvSpPr>
          <p:cNvPr id="7" name="Freeform: Shape 6">
            <a:extLst>
              <a:ext uri="{FF2B5EF4-FFF2-40B4-BE49-F238E27FC236}">
                <a16:creationId xmlns:a16="http://schemas.microsoft.com/office/drawing/2014/main" id="{70710385-C3AA-4603-B563-EE6781B2F3E2}"/>
              </a:ext>
              <a:ext uri="{C183D7F6-B498-43B3-948B-1728B52AA6E4}">
                <adec:decorative xmlns:adec="http://schemas.microsoft.com/office/drawing/2017/decorative" val="1"/>
              </a:ext>
            </a:extLst>
          </p:cNvPr>
          <p:cNvSpPr/>
          <p:nvPr/>
        </p:nvSpPr>
        <p:spPr>
          <a:xfrm>
            <a:off x="7145128" y="201039"/>
            <a:ext cx="1908081" cy="158982"/>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solidFill>
            <a:srgbClr val="8342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Verdana"/>
                <a:ea typeface="Verdana"/>
                <a:cs typeface="+mn-cs"/>
              </a:rPr>
              <a:t>/TWO REALMS/</a:t>
            </a:r>
          </a:p>
        </p:txBody>
      </p:sp>
    </p:spTree>
    <p:extLst>
      <p:ext uri="{BB962C8B-B14F-4D97-AF65-F5344CB8AC3E}">
        <p14:creationId xmlns:p14="http://schemas.microsoft.com/office/powerpoint/2010/main" val="427271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l="-1000"/>
          </a:stretch>
        </a:blipFill>
        <a:effectLst/>
      </p:bgPr>
    </p:bg>
    <p:spTree>
      <p:nvGrpSpPr>
        <p:cNvPr id="1" name="">
          <a:extLst>
            <a:ext uri="{FF2B5EF4-FFF2-40B4-BE49-F238E27FC236}">
              <a16:creationId xmlns:a16="http://schemas.microsoft.com/office/drawing/2014/main" id="{2FC8FDDB-0FEE-63C7-1329-5FF11BD33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D07F2-FCA0-38AE-DEE9-1436A83DAB77}"/>
              </a:ext>
            </a:extLst>
          </p:cNvPr>
          <p:cNvSpPr>
            <a:spLocks noGrp="1"/>
          </p:cNvSpPr>
          <p:nvPr>
            <p:ph type="title" idx="4294967295"/>
          </p:nvPr>
        </p:nvSpPr>
        <p:spPr>
          <a:xfrm>
            <a:off x="1705961" y="1896778"/>
            <a:ext cx="5732079" cy="1349944"/>
          </a:xfrm>
          <a:prstGeom prst="hexagon">
            <a:avLst/>
          </a:prstGeom>
          <a:solidFill>
            <a:srgbClr val="000000">
              <a:alpha val="50196"/>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cap="none" normalizeH="0" baseline="0" noProof="0">
                <a:ln>
                  <a:noFill/>
                </a:ln>
                <a:solidFill>
                  <a:schemeClr val="bg1"/>
                </a:solidFill>
                <a:effectLst>
                  <a:outerShdw blurRad="38100" dist="38100" dir="2700000" algn="tl">
                    <a:srgbClr val="000000">
                      <a:alpha val="43137"/>
                    </a:srgbClr>
                  </a:outerShdw>
                </a:effectLst>
                <a:uLnTx/>
                <a:uFillTx/>
                <a:latin typeface="Verdana"/>
                <a:ea typeface="Verdana"/>
                <a:cs typeface="+mn-cs"/>
              </a:rPr>
              <a:t>/DATA EMPIRES/</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40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Tools for describing your organisation and threat models in the scenario for 2035</a:t>
            </a:r>
          </a:p>
        </p:txBody>
      </p:sp>
    </p:spTree>
    <p:extLst>
      <p:ext uri="{BB962C8B-B14F-4D97-AF65-F5344CB8AC3E}">
        <p14:creationId xmlns:p14="http://schemas.microsoft.com/office/powerpoint/2010/main" val="429407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l="-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69912-B428-DBD6-9ECA-2CE88FB3DF68}"/>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en-GB"/>
              <a:t>Scenario 4 – Data empires – Template for describing your organisation in the scenario for 2035</a:t>
            </a:r>
          </a:p>
        </p:txBody>
      </p:sp>
      <p:graphicFrame>
        <p:nvGraphicFramePr>
          <p:cNvPr id="8" name="Table 7" descr="Tool for describing the organisation in scenario 4, Data empires. Contains support questions for describing the future of the organisation’s functions.  Data resources What has changed? How has technological development affected the subject area? How has regulation affected the subject area? What impact has the cyber environment had?  Systems What has changed? How has technological development affected the subject area? How has regulation affected the subject area? What impact has the cyber environment had?  Supply chain and dependencies What has changed? How has technological development affected the subject area? How has regulation affected the subject area? What impact has the cyber environment had?  Staff What has changed? How has technological development affected the subject area? How has regulation affected the subject area? What impact has the cyber environment had?  Identity and access control What has changed? How has technological development affected the subject area? How has regulation affected the subject area? What impact has the cyber environment had?  Architecture What has changed? How has technological development affected the subject area? How has regulation affected the subject area? What impact has the cyber environment had?  Situational awareness What has changed? How has technological development affected the subject area? How has regulation affected the subject area? What impact has the cyber environment had?  Asset management What has changed? How has technological development affected the subject area? How has regulation affected the subject area? What impact has the cyber environment had?">
            <a:extLst>
              <a:ext uri="{FF2B5EF4-FFF2-40B4-BE49-F238E27FC236}">
                <a16:creationId xmlns:a16="http://schemas.microsoft.com/office/drawing/2014/main" id="{15B1B73B-A750-4B07-9180-C6B3859DEC00}"/>
              </a:ext>
            </a:extLst>
          </p:cNvPr>
          <p:cNvGraphicFramePr>
            <a:graphicFrameLocks noGrp="1"/>
          </p:cNvGraphicFramePr>
          <p:nvPr>
            <p:extLst>
              <p:ext uri="{D42A27DB-BD31-4B8C-83A1-F6EECF244321}">
                <p14:modId xmlns:p14="http://schemas.microsoft.com/office/powerpoint/2010/main" val="4286914841"/>
              </p:ext>
            </p:extLst>
          </p:nvPr>
        </p:nvGraphicFramePr>
        <p:xfrm>
          <a:off x="77820" y="164592"/>
          <a:ext cx="8988360" cy="4575178"/>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3638758912"/>
                    </a:ext>
                  </a:extLst>
                </a:gridCol>
                <a:gridCol w="2247090">
                  <a:extLst>
                    <a:ext uri="{9D8B030D-6E8A-4147-A177-3AD203B41FA5}">
                      <a16:colId xmlns:a16="http://schemas.microsoft.com/office/drawing/2014/main" val="2918535398"/>
                    </a:ext>
                  </a:extLst>
                </a:gridCol>
              </a:tblGrid>
              <a:tr h="218029">
                <a:tc gridSpan="4">
                  <a:txBody>
                    <a:bodyPr/>
                    <a:lstStyle/>
                    <a:p>
                      <a:pPr algn="ctr"/>
                      <a:r>
                        <a:rPr lang="en-GB" sz="900">
                          <a:solidFill>
                            <a:schemeClr val="bg1"/>
                          </a:solidFill>
                          <a:effectLst>
                            <a:outerShdw blurRad="38100" dist="38100" dir="2700000" algn="tl">
                              <a:srgbClr val="000000">
                                <a:alpha val="43137"/>
                              </a:srgbClr>
                            </a:outerShdw>
                          </a:effectLst>
                        </a:rPr>
                        <a:t>Description of the organisation in the scenario for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499798847"/>
                  </a:ext>
                </a:extLst>
              </a:tr>
              <a:tr h="253049">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Data resources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Systems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Supply chain and dependencies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Staff</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2006845280"/>
                  </a:ext>
                </a:extLst>
              </a:tr>
              <a:tr h="0">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1057649613"/>
                  </a:ext>
                </a:extLst>
              </a:tr>
              <a:tr h="253049">
                <a:tc>
                  <a:txBody>
                    <a:bodyPr/>
                    <a:lstStyle/>
                    <a:p>
                      <a:pPr algn="ctr"/>
                      <a:r>
                        <a:rPr lang="en-GB" sz="900" b="1">
                          <a:solidFill>
                            <a:schemeClr val="bg1"/>
                          </a:solidFill>
                          <a:effectLst>
                            <a:outerShdw blurRad="38100" dist="38100" dir="2700000" algn="tl">
                              <a:srgbClr val="000000">
                                <a:alpha val="43137"/>
                              </a:srgbClr>
                            </a:outerShdw>
                          </a:effectLst>
                        </a:rPr>
                        <a:t>Identity and access control</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Architecture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Situational awareness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Asset management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225691509"/>
                  </a:ext>
                </a:extLst>
              </a:tr>
              <a:tr h="253049">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2410131295"/>
                  </a:ext>
                </a:extLst>
              </a:tr>
            </a:tbl>
          </a:graphicData>
        </a:graphic>
      </p:graphicFrame>
      <p:sp>
        <p:nvSpPr>
          <p:cNvPr id="7" name="Freeform: Shape 6">
            <a:extLst>
              <a:ext uri="{FF2B5EF4-FFF2-40B4-BE49-F238E27FC236}">
                <a16:creationId xmlns:a16="http://schemas.microsoft.com/office/drawing/2014/main" id="{F73D32CD-909C-42DD-841B-5FECB3C556B5}"/>
              </a:ext>
              <a:ext uri="{C183D7F6-B498-43B3-948B-1728B52AA6E4}">
                <adec:decorative xmlns:adec="http://schemas.microsoft.com/office/drawing/2017/decorative" val="1"/>
              </a:ext>
            </a:extLst>
          </p:cNvPr>
          <p:cNvSpPr/>
          <p:nvPr/>
        </p:nvSpPr>
        <p:spPr>
          <a:xfrm>
            <a:off x="7171070" y="164592"/>
            <a:ext cx="1908081" cy="214884"/>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900">
                <a:solidFill>
                  <a:schemeClr val="bg1"/>
                </a:solidFill>
                <a:latin typeface="+mj-lt"/>
              </a:rPr>
              <a:t>/DATA EMPIRES/</a:t>
            </a:r>
          </a:p>
        </p:txBody>
      </p:sp>
    </p:spTree>
    <p:extLst>
      <p:ext uri="{BB962C8B-B14F-4D97-AF65-F5344CB8AC3E}">
        <p14:creationId xmlns:p14="http://schemas.microsoft.com/office/powerpoint/2010/main" val="69614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l="-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22731-C304-E6B6-2666-05453A903608}"/>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en-GB"/>
              <a:t>Scenario 4 – Data empires – Template for describing the cyber threat model in the scenario for 2035</a:t>
            </a:r>
          </a:p>
        </p:txBody>
      </p:sp>
      <p:graphicFrame>
        <p:nvGraphicFramePr>
          <p:cNvPr id="4" name="Table 3" descr="Tool for describing cyber threat models in scenario 4 – Data empires. Includes sections for describing cyber threats and defensive actions.  Cyber threat Description of attacker Attacker’s motivation Targeted benefit Attack enablers Competence Systems and technology Partners and networks Description of threat/attack Exploited/triggered weakness Technologies and systems used Description of action MITRE ATT&amp;CK type  Defence Description of the defender Position of the defending party in the scenario Enablers of defence Competence Systems and technology Partners and networks Defender’s actions Organisation of defence Technologies and systems used Reliance on partners">
            <a:extLst>
              <a:ext uri="{FF2B5EF4-FFF2-40B4-BE49-F238E27FC236}">
                <a16:creationId xmlns:a16="http://schemas.microsoft.com/office/drawing/2014/main" id="{7D9A5669-4B5F-4DF6-B9CB-86AD752BD05D}"/>
              </a:ext>
            </a:extLst>
          </p:cNvPr>
          <p:cNvGraphicFramePr>
            <a:graphicFrameLocks noGrp="1"/>
          </p:cNvGraphicFramePr>
          <p:nvPr>
            <p:extLst>
              <p:ext uri="{D42A27DB-BD31-4B8C-83A1-F6EECF244321}">
                <p14:modId xmlns:p14="http://schemas.microsoft.com/office/powerpoint/2010/main" val="209199900"/>
              </p:ext>
            </p:extLst>
          </p:nvPr>
        </p:nvGraphicFramePr>
        <p:xfrm>
          <a:off x="77820" y="164592"/>
          <a:ext cx="8988360" cy="4573589"/>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183143777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1372161705"/>
                    </a:ext>
                  </a:extLst>
                </a:gridCol>
              </a:tblGrid>
              <a:tr h="218029">
                <a:tc gridSpan="4">
                  <a:txBody>
                    <a:bodyPr/>
                    <a:lstStyle/>
                    <a:p>
                      <a:pPr algn="ctr"/>
                      <a:r>
                        <a:rPr lang="en-GB" sz="900">
                          <a:solidFill>
                            <a:schemeClr val="bg1"/>
                          </a:solidFill>
                          <a:effectLst>
                            <a:outerShdw blurRad="38100" dist="38100" dir="2700000" algn="tl">
                              <a:srgbClr val="000000">
                                <a:alpha val="43137"/>
                              </a:srgbClr>
                            </a:outerShdw>
                          </a:effectLst>
                        </a:rPr>
                        <a:t>Description of the cyber threat in the scenario for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hMerge="1">
                  <a:txBody>
                    <a:bodyPr/>
                    <a:lstStyle/>
                    <a:p>
                      <a:endParaRPr lang="fi-FI"/>
                    </a:p>
                  </a:txBody>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endParaRPr lang="fi-FI"/>
                    </a:p>
                  </a:txBody>
                  <a:tcPr/>
                </a:tc>
                <a:extLst>
                  <a:ext uri="{0D108BD9-81ED-4DB2-BD59-A6C34878D82A}">
                    <a16:rowId xmlns:a16="http://schemas.microsoft.com/office/drawing/2014/main" val="1499798847"/>
                  </a:ext>
                </a:extLst>
              </a:tr>
              <a:tr h="253049">
                <a:tc gridSpan="2">
                  <a:txBody>
                    <a:bodyPr/>
                    <a:lstStyle/>
                    <a:p>
                      <a:pPr algn="ctr"/>
                      <a:r>
                        <a:rPr lang="en-GB" sz="900" b="1">
                          <a:solidFill>
                            <a:schemeClr val="bg1"/>
                          </a:solidFill>
                          <a:effectLst>
                            <a:outerShdw blurRad="38100" dist="38100" dir="2700000" algn="tl">
                              <a:srgbClr val="000000">
                                <a:alpha val="43137"/>
                              </a:srgbClr>
                            </a:outerShdw>
                          </a:effectLst>
                        </a:rPr>
                        <a:t>Cyber threat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hMerge="1">
                  <a:txBody>
                    <a:bodyPr/>
                    <a:lstStyle/>
                    <a:p>
                      <a:endParaRPr lang="fi-FI"/>
                    </a:p>
                  </a:txBody>
                  <a:tcPr/>
                </a:tc>
                <a:tc gridSpan="2">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Defence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hMerge="1">
                  <a:txBody>
                    <a:bodyPr/>
                    <a:lstStyle/>
                    <a:p>
                      <a:endParaRPr lang="fi-FI"/>
                    </a:p>
                  </a:txBody>
                  <a:tcPr/>
                </a:tc>
                <a:extLst>
                  <a:ext uri="{0D108BD9-81ED-4DB2-BD59-A6C34878D82A}">
                    <a16:rowId xmlns:a16="http://schemas.microsoft.com/office/drawing/2014/main" val="2006845280"/>
                  </a:ext>
                </a:extLst>
              </a:tr>
              <a:tr h="226979">
                <a:tc>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Description of attacker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b="0">
                          <a:solidFill>
                            <a:schemeClr val="bg1"/>
                          </a:solidFill>
                          <a:effectLst>
                            <a:outerShdw blurRad="38100" dist="38100" dir="2700000" algn="tl">
                              <a:srgbClr val="000000">
                                <a:alpha val="43137"/>
                              </a:srgbClr>
                            </a:outerShdw>
                          </a:effectLst>
                          <a:latin typeface="+mn-lt"/>
                          <a:ea typeface="+mn-lt"/>
                          <a:cs typeface="+mn-cs"/>
                        </a:rPr>
                        <a:t>Attack enablers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Description of defender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b="0">
                          <a:solidFill>
                            <a:schemeClr val="bg1"/>
                          </a:solidFill>
                          <a:effectLst>
                            <a:outerShdw blurRad="38100" dist="38100" dir="2700000" algn="tl">
                              <a:srgbClr val="000000">
                                <a:alpha val="43137"/>
                              </a:srgbClr>
                            </a:outerShdw>
                          </a:effectLst>
                          <a:latin typeface="+mn-lt"/>
                          <a:ea typeface="+mn-lt"/>
                          <a:cs typeface="+mn-cs"/>
                        </a:rPr>
                        <a:t>Enablers of defence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99608439"/>
                  </a:ext>
                </a:extLst>
              </a:tr>
              <a:tr h="625197">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Description of attacker </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Attacker’s motivation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Targeted benefit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ctr"/>
                      <a:endParaRPr lang="fi-FI" sz="750" b="1" i="1">
                        <a:solidFill>
                          <a:schemeClr val="bg1"/>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indent="-90488" algn="l">
                        <a:buFont typeface="Arial" panose="020B0604020202020204" pitchFamily="34" charset="0"/>
                        <a:buChar char="•"/>
                      </a:pPr>
                      <a:r>
                        <a:rPr lang="en-GB" sz="750" b="0" i="1">
                          <a:solidFill>
                            <a:schemeClr val="bg1"/>
                          </a:solidFill>
                        </a:rPr>
                        <a:t>Competence</a:t>
                      </a:r>
                    </a:p>
                    <a:p>
                      <a:pPr marL="90488" indent="-90488" algn="l">
                        <a:buFont typeface="Arial" panose="020B0604020202020204" pitchFamily="34" charset="0"/>
                        <a:buChar char="•"/>
                      </a:pPr>
                      <a:r>
                        <a:rPr lang="en-GB" sz="750" b="0" i="1">
                          <a:solidFill>
                            <a:schemeClr val="bg1"/>
                          </a:solidFill>
                        </a:rPr>
                        <a:t>Systems and technology</a:t>
                      </a:r>
                    </a:p>
                    <a:p>
                      <a:pPr marL="90488" indent="-90488" algn="l">
                        <a:buFont typeface="Arial" panose="020B0604020202020204" pitchFamily="34" charset="0"/>
                        <a:buChar char="•"/>
                      </a:pPr>
                      <a:r>
                        <a:rPr lang="en-GB" sz="750" b="0" i="1">
                          <a:solidFill>
                            <a:schemeClr val="bg1"/>
                          </a:solidFill>
                        </a:rPr>
                        <a:t>Partners and networks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Position of the defending party in the scenario</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a:txBody>
                    <a:bodyPr/>
                    <a:lstStyle/>
                    <a:p>
                      <a:pPr marL="90488" indent="-90488" algn="l">
                        <a:buFont typeface="Arial" panose="020B0604020202020204" pitchFamily="34" charset="0"/>
                        <a:buChar char="•"/>
                      </a:pPr>
                      <a:r>
                        <a:rPr lang="en-GB" sz="750" b="0" i="1">
                          <a:solidFill>
                            <a:schemeClr val="bg1"/>
                          </a:solidFill>
                        </a:rPr>
                        <a:t>Competence</a:t>
                      </a:r>
                    </a:p>
                    <a:p>
                      <a:pPr marL="90488" indent="-90488" algn="l">
                        <a:buFont typeface="Arial" panose="020B0604020202020204" pitchFamily="34" charset="0"/>
                        <a:buChar char="•"/>
                      </a:pPr>
                      <a:r>
                        <a:rPr lang="en-GB" sz="750" b="0" i="1">
                          <a:solidFill>
                            <a:schemeClr val="bg1"/>
                          </a:solidFill>
                        </a:rPr>
                        <a:t>Systems and technology</a:t>
                      </a:r>
                    </a:p>
                    <a:p>
                      <a:pPr marL="90488" indent="-90488" algn="l">
                        <a:buFont typeface="Arial" panose="020B0604020202020204" pitchFamily="34" charset="0"/>
                        <a:buChar char="•"/>
                      </a:pPr>
                      <a:r>
                        <a:rPr lang="en-GB" sz="750" b="0" i="1">
                          <a:solidFill>
                            <a:schemeClr val="bg1"/>
                          </a:solidFill>
                        </a:rPr>
                        <a:t>Partners and networks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290197947"/>
                  </a:ext>
                </a:extLst>
              </a:tr>
              <a:tr h="153664">
                <a:tc gridSpan="2">
                  <a:txBody>
                    <a:bodyPr/>
                    <a:lstStyle/>
                    <a:p>
                      <a:pPr algn="ctr"/>
                      <a:r>
                        <a:rPr lang="en-GB" sz="900" b="0">
                          <a:solidFill>
                            <a:schemeClr val="bg1"/>
                          </a:solidFill>
                          <a:effectLst>
                            <a:outerShdw blurRad="38100" dist="38100" dir="2700000" algn="tl">
                              <a:srgbClr val="000000">
                                <a:alpha val="43137"/>
                              </a:srgbClr>
                            </a:outerShdw>
                          </a:effectLst>
                          <a:latin typeface="+mn-lt"/>
                          <a:ea typeface="+mn-lt"/>
                          <a:cs typeface="+mn-cs"/>
                        </a:rPr>
                        <a:t>Description of the threat/attack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hMerge="1">
                  <a:txBody>
                    <a:bodyPr/>
                    <a:lstStyle/>
                    <a:p>
                      <a:pPr marL="90488" indent="-90488" algn="l">
                        <a:buFont typeface="Arial" panose="020B0604020202020204" pitchFamily="34" charset="0"/>
                        <a:buChar char="•"/>
                      </a:pPr>
                      <a:endParaRPr lang="fi-FI" sz="750" b="0">
                        <a:solidFill>
                          <a:schemeClr val="bg1"/>
                        </a:solidFill>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54902"/>
                      </a:srgbClr>
                    </a:solidFill>
                  </a:tcPr>
                </a:tc>
                <a:tc gridSpan="2">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Defender’s actions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1975939119"/>
                  </a:ext>
                </a:extLst>
              </a:tr>
              <a:tr h="312599">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Exploited/triggered weakness</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Technologies and systems used</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Description of action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MITRE ATT&amp;CK type</a:t>
                      </a: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hMerge="1">
                  <a:txBody>
                    <a:bodyPr/>
                    <a:lstStyle/>
                    <a:p>
                      <a:endParaRPr lang="fi-FI"/>
                    </a:p>
                  </a:txBody>
                  <a:tcPr/>
                </a:tc>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Organisation of defence</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Technologies and systems used</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Reliance on partners</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75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982962163"/>
                  </a:ext>
                </a:extLst>
              </a:tr>
            </a:tbl>
          </a:graphicData>
        </a:graphic>
      </p:graphicFrame>
      <p:sp>
        <p:nvSpPr>
          <p:cNvPr id="7" name="Freeform: Shape 6">
            <a:extLst>
              <a:ext uri="{FF2B5EF4-FFF2-40B4-BE49-F238E27FC236}">
                <a16:creationId xmlns:a16="http://schemas.microsoft.com/office/drawing/2014/main" id="{F73D32CD-909C-42DD-841B-5FECB3C556B5}"/>
              </a:ext>
              <a:ext uri="{C183D7F6-B498-43B3-948B-1728B52AA6E4}">
                <adec:decorative xmlns:adec="http://schemas.microsoft.com/office/drawing/2017/decorative" val="1"/>
              </a:ext>
            </a:extLst>
          </p:cNvPr>
          <p:cNvSpPr/>
          <p:nvPr/>
        </p:nvSpPr>
        <p:spPr>
          <a:xfrm>
            <a:off x="7171070" y="164592"/>
            <a:ext cx="1908081" cy="214884"/>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900">
                <a:solidFill>
                  <a:schemeClr val="bg1"/>
                </a:solidFill>
                <a:latin typeface="+mj-lt"/>
              </a:rPr>
              <a:t>/DATA EMPIRES/</a:t>
            </a:r>
          </a:p>
        </p:txBody>
      </p:sp>
    </p:spTree>
    <p:extLst>
      <p:ext uri="{BB962C8B-B14F-4D97-AF65-F5344CB8AC3E}">
        <p14:creationId xmlns:p14="http://schemas.microsoft.com/office/powerpoint/2010/main" val="180011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98FB629-87A5-4612-89D8-816B66973108}"/>
              </a:ext>
            </a:extLst>
          </p:cNvPr>
          <p:cNvSpPr>
            <a:spLocks noGrp="1"/>
          </p:cNvSpPr>
          <p:nvPr>
            <p:ph type="ctrTitle"/>
          </p:nvPr>
        </p:nvSpPr>
        <p:spPr>
          <a:xfrm>
            <a:off x="451248" y="451248"/>
            <a:ext cx="7168752" cy="845344"/>
          </a:xfrm>
        </p:spPr>
        <p:txBody>
          <a:bodyPr/>
          <a:lstStyle/>
          <a:p>
            <a:r>
              <a:rPr lang="en-GB"/>
              <a:t>If one can imagine it, one can prepare for it.</a:t>
            </a:r>
          </a:p>
        </p:txBody>
      </p:sp>
      <p:sp>
        <p:nvSpPr>
          <p:cNvPr id="8" name="Subtitle 7">
            <a:extLst>
              <a:ext uri="{FF2B5EF4-FFF2-40B4-BE49-F238E27FC236}">
                <a16:creationId xmlns:a16="http://schemas.microsoft.com/office/drawing/2014/main" id="{107A365B-D21B-4339-9A80-02669C785B6D}"/>
              </a:ext>
            </a:extLst>
          </p:cNvPr>
          <p:cNvSpPr>
            <a:spLocks noGrp="1"/>
          </p:cNvSpPr>
          <p:nvPr>
            <p:ph type="subTitle" idx="1"/>
          </p:nvPr>
        </p:nvSpPr>
        <p:spPr>
          <a:xfrm>
            <a:off x="451249" y="1032070"/>
            <a:ext cx="3442326" cy="729000"/>
          </a:xfrm>
        </p:spPr>
        <p:txBody>
          <a:bodyPr/>
          <a:lstStyle/>
          <a:p>
            <a:r>
              <a:rPr lang="en-GB"/>
              <a:t>Traficom’s Technology and Strategy unit</a:t>
            </a:r>
          </a:p>
          <a:p>
            <a:endParaRPr lang="fi-FI" dirty="0"/>
          </a:p>
          <a:p>
            <a:r>
              <a:rPr lang="en-GB">
                <a:hlinkClick r:id="rId2"/>
              </a:rPr>
              <a:t>ennakointi@traficom.fi</a:t>
            </a:r>
          </a:p>
          <a:p>
            <a:endParaRPr lang="fi-FI" dirty="0"/>
          </a:p>
        </p:txBody>
      </p:sp>
      <p:sp>
        <p:nvSpPr>
          <p:cNvPr id="3" name="Date Placeholder 2">
            <a:extLst>
              <a:ext uri="{FF2B5EF4-FFF2-40B4-BE49-F238E27FC236}">
                <a16:creationId xmlns:a16="http://schemas.microsoft.com/office/drawing/2014/main" id="{71614CEF-8EC4-49D1-A8A2-A7A2C51DA626}"/>
              </a:ext>
              <a:ext uri="{C183D7F6-B498-43B3-948B-1728B52AA6E4}">
                <adec:decorative xmlns:adec="http://schemas.microsoft.com/office/drawing/2017/decorative" val="1"/>
              </a:ext>
            </a:extLst>
          </p:cNvPr>
          <p:cNvSpPr>
            <a:spLocks noGrp="1"/>
          </p:cNvSpPr>
          <p:nvPr>
            <p:ph type="dt" sz="half"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A373A51-E926-400D-BD55-F4A322D30458}" type="datetime1">
              <a:rPr kumimoji="0" lang="fi-FI" sz="75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21.5.2026</a:t>
            </a:fld>
            <a:endParaRPr kumimoji="0" lang="fi-FI" sz="750" b="0" i="0" u="none" strike="noStrike" kern="1200" cap="none" spc="0" normalizeH="0" baseline="0" noProof="0">
              <a:ln>
                <a:noFill/>
              </a:ln>
              <a:solidFill>
                <a:srgbClr val="FFFFFF"/>
              </a:solidFill>
              <a:effectLst/>
              <a:uLnTx/>
              <a:uFillTx/>
              <a:latin typeface="Verdana"/>
              <a:ea typeface="+mn-ea"/>
              <a:cs typeface="+mn-cs"/>
            </a:endParaRPr>
          </a:p>
        </p:txBody>
      </p:sp>
      <p:sp>
        <p:nvSpPr>
          <p:cNvPr id="4" name="Slide Number Placeholder 3">
            <a:extLst>
              <a:ext uri="{FF2B5EF4-FFF2-40B4-BE49-F238E27FC236}">
                <a16:creationId xmlns:a16="http://schemas.microsoft.com/office/drawing/2014/main" id="{CEE72CB0-D9C6-4F4D-AB5D-6976DF8E6B67}"/>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75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750" b="0" i="0" u="none" strike="noStrike" kern="1200" cap="none" spc="0" normalizeH="0" baseline="0" noProof="0">
              <a:ln>
                <a:noFill/>
              </a:ln>
              <a:solidFill>
                <a:srgbClr val="FFFFFF"/>
              </a:solidFill>
              <a:effectLst/>
              <a:uLnTx/>
              <a:uFillTx/>
              <a:latin typeface="Verdana"/>
              <a:ea typeface="+mn-ea"/>
              <a:cs typeface="+mn-cs"/>
            </a:endParaRPr>
          </a:p>
        </p:txBody>
      </p:sp>
      <p:sp>
        <p:nvSpPr>
          <p:cNvPr id="2" name="TextBox 1">
            <a:extLst>
              <a:ext uri="{FF2B5EF4-FFF2-40B4-BE49-F238E27FC236}">
                <a16:creationId xmlns:a16="http://schemas.microsoft.com/office/drawing/2014/main" id="{B9249F31-62F0-D110-6BD6-E43EF9236308}"/>
              </a:ext>
            </a:extLst>
          </p:cNvPr>
          <p:cNvSpPr txBox="1"/>
          <p:nvPr/>
        </p:nvSpPr>
        <p:spPr>
          <a:xfrm>
            <a:off x="3857565" y="1032070"/>
            <a:ext cx="507843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Verdana"/>
                <a:ea typeface="+mn-ea"/>
                <a:cs typeface="+mn-cs"/>
              </a:rPr>
              <a:t>Kirsi Karlamaa, Director of Technology and Strategy</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Verdana"/>
                <a:ea typeface="+mn-ea"/>
                <a:cs typeface="+mn-cs"/>
              </a:rPr>
              <a:t>Aleksi Blomqvist, Senior Specialist</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Verdana"/>
                <a:ea typeface="+mn-ea"/>
                <a:cs typeface="+mn-cs"/>
              </a:rPr>
              <a:t>Paul Hermansson, Senior Specialist</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Verdana"/>
                <a:ea typeface="+mn-ea"/>
                <a:cs typeface="+mn-cs"/>
              </a:rPr>
              <a:t>Henri Jokinen, Senior Specialist</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Verdana"/>
                <a:ea typeface="+mn-ea"/>
                <a:cs typeface="+mn-cs"/>
              </a:rPr>
              <a:t>Markus Mettälä, Senior Specialist</a:t>
            </a:r>
          </a:p>
        </p:txBody>
      </p:sp>
    </p:spTree>
    <p:extLst>
      <p:ext uri="{BB962C8B-B14F-4D97-AF65-F5344CB8AC3E}">
        <p14:creationId xmlns:p14="http://schemas.microsoft.com/office/powerpoint/2010/main" val="119045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CA828E-B090-EBAF-A9A3-86370DA59CC4}"/>
              </a:ext>
            </a:extLst>
          </p:cNvPr>
          <p:cNvSpPr>
            <a:spLocks noGrp="1"/>
          </p:cNvSpPr>
          <p:nvPr>
            <p:ph type="title"/>
          </p:nvPr>
        </p:nvSpPr>
        <p:spPr/>
        <p:txBody>
          <a:bodyPr/>
          <a:lstStyle/>
          <a:p>
            <a:r>
              <a:rPr lang="en-GB"/>
              <a:t>Scenario tools for proactive preparedness</a:t>
            </a:r>
          </a:p>
        </p:txBody>
      </p:sp>
      <p:sp>
        <p:nvSpPr>
          <p:cNvPr id="6" name="Content Placeholder 5">
            <a:extLst>
              <a:ext uri="{FF2B5EF4-FFF2-40B4-BE49-F238E27FC236}">
                <a16:creationId xmlns:a16="http://schemas.microsoft.com/office/drawing/2014/main" id="{45BF5153-A067-A8DB-C59F-57265D191F77}"/>
              </a:ext>
            </a:extLst>
          </p:cNvPr>
          <p:cNvSpPr>
            <a:spLocks noGrp="1"/>
          </p:cNvSpPr>
          <p:nvPr>
            <p:ph idx="1"/>
          </p:nvPr>
        </p:nvSpPr>
        <p:spPr/>
        <p:txBody>
          <a:bodyPr/>
          <a:lstStyle/>
          <a:p>
            <a:r>
              <a:rPr lang="en-GB" sz="1200"/>
              <a:t>The </a:t>
            </a:r>
            <a:r>
              <a:rPr lang="en-GB" sz="1200" b="1"/>
              <a:t>cybersecurity scenarios 2035</a:t>
            </a:r>
            <a:r>
              <a:rPr lang="en-GB" sz="1200"/>
              <a:t> were built to anticipate significant cybersecurity phenomena of the future. The scenarios can be used to create </a:t>
            </a:r>
            <a:r>
              <a:rPr lang="en-GB" sz="1200" b="1"/>
              <a:t>futures-oriented preparedness plans</a:t>
            </a:r>
            <a:r>
              <a:rPr lang="en-GB" sz="1200"/>
              <a:t> or carry out </a:t>
            </a:r>
            <a:r>
              <a:rPr lang="en-GB" sz="1200" b="1"/>
              <a:t>proactive training</a:t>
            </a:r>
            <a:r>
              <a:rPr lang="en-GB" sz="1200"/>
              <a:t>.</a:t>
            </a:r>
          </a:p>
          <a:p>
            <a:r>
              <a:rPr lang="en-GB" sz="1200"/>
              <a:t>Even at their best, scenarios can only describe a limited number of developments in the operating environment. The best way to optimise the benefits of the scenarios for preparedness is to </a:t>
            </a:r>
            <a:r>
              <a:rPr lang="en-GB" sz="1200" b="1"/>
              <a:t>immerse yourself in their worlds</a:t>
            </a:r>
            <a:r>
              <a:rPr lang="en-GB" sz="1200"/>
              <a:t> and translate their ‘general’ worlds into the </a:t>
            </a:r>
            <a:r>
              <a:rPr lang="en-GB" sz="1200" b="1"/>
              <a:t>real-life context of your specific sector and organisation</a:t>
            </a:r>
            <a:r>
              <a:rPr lang="en-GB" sz="1200"/>
              <a:t>. On the following pages, you can find frameworks for positioning your organisation in possible future worlds.</a:t>
            </a:r>
          </a:p>
          <a:p>
            <a:r>
              <a:rPr lang="en-GB" sz="1200"/>
              <a:t>Templates for </a:t>
            </a:r>
            <a:r>
              <a:rPr lang="en-GB" sz="1200" b="1"/>
              <a:t>futures-oriented threat modelling</a:t>
            </a:r>
            <a:r>
              <a:rPr lang="en-GB" sz="1200"/>
              <a:t> are also included.</a:t>
            </a:r>
            <a:r>
              <a:rPr lang="en-GB" sz="1200" b="1"/>
              <a:t> </a:t>
            </a:r>
            <a:r>
              <a:rPr lang="en-GB" sz="1200"/>
              <a:t>What vulnerabilities will the future operating environment and technologies create? Which new opportunities does the scenario offer defenders and, on the other hand, threat actors?</a:t>
            </a:r>
          </a:p>
        </p:txBody>
      </p:sp>
      <p:sp>
        <p:nvSpPr>
          <p:cNvPr id="3" name="Date Placeholder 2">
            <a:extLst>
              <a:ext uri="{FF2B5EF4-FFF2-40B4-BE49-F238E27FC236}">
                <a16:creationId xmlns:a16="http://schemas.microsoft.com/office/drawing/2014/main" id="{75747ECB-AD88-3FA4-800F-3D98F57F9192}"/>
              </a:ext>
              <a:ext uri="{C183D7F6-B498-43B3-948B-1728B52AA6E4}">
                <adec:decorative xmlns:adec="http://schemas.microsoft.com/office/drawing/2017/decorative" val="1"/>
              </a:ext>
            </a:extLst>
          </p:cNvPr>
          <p:cNvSpPr>
            <a:spLocks noGrp="1"/>
          </p:cNvSpPr>
          <p:nvPr>
            <p:ph type="dt" sz="half" idx="10"/>
          </p:nvPr>
        </p:nvSpPr>
        <p:spPr/>
        <p:txBody>
          <a:bodyPr/>
          <a:lstStyle/>
          <a:p>
            <a:pPr defTabSz="685800">
              <a:defRPr/>
            </a:pPr>
            <a:fld id="{68E52A0E-71E4-4CE8-933C-8EB6B17ABFBF}" type="datetime1">
              <a:rPr lang="fi-FI" smtClean="0">
                <a:solidFill>
                  <a:schemeClr val="tx1">
                    <a:lumMod val="50000"/>
                    <a:lumOff val="50000"/>
                  </a:schemeClr>
                </a:solidFill>
              </a:rPr>
              <a:pPr defTabSz="685800">
                <a:defRPr/>
              </a:pPr>
              <a:t>21.5.2026</a:t>
            </a:fld>
            <a:endParaRPr lang="fi-FI">
              <a:solidFill>
                <a:schemeClr val="tx1">
                  <a:lumMod val="50000"/>
                  <a:lumOff val="50000"/>
                </a:schemeClr>
              </a:solidFill>
            </a:endParaRPr>
          </a:p>
        </p:txBody>
      </p:sp>
      <p:pic>
        <p:nvPicPr>
          <p:cNvPr id="9" name="Picture Placeholder 8">
            <a:extLst>
              <a:ext uri="{FF2B5EF4-FFF2-40B4-BE49-F238E27FC236}">
                <a16:creationId xmlns:a16="http://schemas.microsoft.com/office/drawing/2014/main" id="{E19E16AB-12FB-B43E-9D36-571E6B3DBD82}"/>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a:xfrm>
            <a:off x="-13995" y="0"/>
            <a:ext cx="2754676" cy="5143501"/>
          </a:xfrm>
        </p:spPr>
      </p:pic>
      <p:sp>
        <p:nvSpPr>
          <p:cNvPr id="4" name="Slide Number Placeholder 3">
            <a:extLst>
              <a:ext uri="{FF2B5EF4-FFF2-40B4-BE49-F238E27FC236}">
                <a16:creationId xmlns:a16="http://schemas.microsoft.com/office/drawing/2014/main" id="{D99411C4-7EE9-451B-7B2E-1CD04C0DB20C}"/>
              </a:ext>
            </a:extLst>
          </p:cNvPr>
          <p:cNvSpPr>
            <a:spLocks noGrp="1"/>
          </p:cNvSpPr>
          <p:nvPr>
            <p:ph type="sldNum" sz="quarter" idx="12"/>
          </p:nvPr>
        </p:nvSpPr>
        <p:spPr/>
        <p:txBody>
          <a:bodyPr/>
          <a:lstStyle/>
          <a:p>
            <a:pPr defTabSz="685800">
              <a:defRPr/>
            </a:pPr>
            <a:fld id="{E97DE6E4-DC77-456C-872A-552B509F49AF}" type="slidenum">
              <a:rPr lang="fi-FI" smtClean="0">
                <a:solidFill>
                  <a:schemeClr val="tx1">
                    <a:lumMod val="50000"/>
                    <a:lumOff val="50000"/>
                  </a:schemeClr>
                </a:solidFill>
              </a:rPr>
              <a:pPr defTabSz="685800">
                <a:defRPr/>
              </a:pPr>
              <a:t>2</a:t>
            </a:fld>
            <a:endParaRPr lang="fi-FI">
              <a:solidFill>
                <a:schemeClr val="tx1">
                  <a:lumMod val="50000"/>
                  <a:lumOff val="50000"/>
                </a:schemeClr>
              </a:solidFill>
            </a:endParaRPr>
          </a:p>
        </p:txBody>
      </p:sp>
    </p:spTree>
    <p:extLst>
      <p:ext uri="{BB962C8B-B14F-4D97-AF65-F5344CB8AC3E}">
        <p14:creationId xmlns:p14="http://schemas.microsoft.com/office/powerpoint/2010/main" val="226709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7D8796-1CA7-7F2D-1EDB-0CC5492DA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9C53D-E353-EE36-F213-A38A7686E5F8}"/>
              </a:ext>
            </a:extLst>
          </p:cNvPr>
          <p:cNvSpPr>
            <a:spLocks noGrp="1"/>
          </p:cNvSpPr>
          <p:nvPr>
            <p:ph type="title" idx="4294967295"/>
          </p:nvPr>
        </p:nvSpPr>
        <p:spPr>
          <a:xfrm>
            <a:off x="1760223" y="1896778"/>
            <a:ext cx="5623555" cy="1349944"/>
          </a:xfrm>
          <a:prstGeom prst="hexagon">
            <a:avLst/>
          </a:prstGeom>
          <a:solidFill>
            <a:srgbClr val="000000">
              <a:alpha val="50196"/>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cap="none" normalizeH="0" baseline="0" noProof="0">
                <a:ln>
                  <a:noFill/>
                </a:ln>
                <a:solidFill>
                  <a:srgbClr val="58AAFD"/>
                </a:solidFill>
                <a:effectLst>
                  <a:outerShdw blurRad="38100" dist="38100" dir="2700000" algn="tl">
                    <a:srgbClr val="000000">
                      <a:alpha val="43137"/>
                    </a:srgbClr>
                  </a:outerShdw>
                </a:effectLst>
                <a:uLnTx/>
                <a:uFillTx/>
                <a:latin typeface="Verdana"/>
                <a:ea typeface="Verdana"/>
                <a:cs typeface="+mn-cs"/>
              </a:rPr>
              <a:t>/TORCHBEARER/</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40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Tools for describing your organisation and threat models in the scenario for 2035</a:t>
            </a:r>
          </a:p>
        </p:txBody>
      </p:sp>
    </p:spTree>
    <p:extLst>
      <p:ext uri="{BB962C8B-B14F-4D97-AF65-F5344CB8AC3E}">
        <p14:creationId xmlns:p14="http://schemas.microsoft.com/office/powerpoint/2010/main" val="113067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ABCF-ED6D-710E-611A-0BAA155E3B91}"/>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en-GB"/>
              <a:t>Scenario 1 – Torchbearer – Template for describing your organisation in the scenario for 2035</a:t>
            </a:r>
          </a:p>
        </p:txBody>
      </p:sp>
      <p:graphicFrame>
        <p:nvGraphicFramePr>
          <p:cNvPr id="6" name="Table 3" descr="Tool for describing the organisation in scenario 1, Torchbearer. Contains support questions for describing the future of the organisation’s functions.  Data resources What has changed? How has technological development affected the subject area? How has regulation affected the subject area? What impact has the cyber environment had?  Systems What has changed? How has technological development affected the subject area? How has regulation affected the subject area? What impact has the cyber environment had?  Supply chain and dependencies What has changed? How has technological development affected the subject area? How has regulation affected the subject area? What impact has the cyber environment had?  Staff What has changed? How has technological development affected the subject area? How has regulation affected the subject area? What impact has the cyber environment had?  Identity and access control What has changed? How has technological development affected the subject area? How has regulation affected the subject area? What impact has the cyber environment had?  Architecture What has changed? How has technological development affected the subject area? How has regulation affected the subject area? What impact has the cyber environment had?  Situational awareness What has changed? How has technological development affected the subject area? How has regulation affected the subject area? What impact has the cyber environment had?  Asset management What has changed? How has technological development affected the subject area? How has regulation affected the subject area? What impact has the cyber environment had? ">
            <a:extLst>
              <a:ext uri="{FF2B5EF4-FFF2-40B4-BE49-F238E27FC236}">
                <a16:creationId xmlns:a16="http://schemas.microsoft.com/office/drawing/2014/main" id="{260E10C2-6201-4E20-932E-5FEC70420F00}"/>
              </a:ext>
            </a:extLst>
          </p:cNvPr>
          <p:cNvGraphicFramePr>
            <a:graphicFrameLocks noGrp="1"/>
          </p:cNvGraphicFramePr>
          <p:nvPr>
            <p:extLst>
              <p:ext uri="{D42A27DB-BD31-4B8C-83A1-F6EECF244321}">
                <p14:modId xmlns:p14="http://schemas.microsoft.com/office/powerpoint/2010/main" val="1257786823"/>
              </p:ext>
            </p:extLst>
          </p:nvPr>
        </p:nvGraphicFramePr>
        <p:xfrm>
          <a:off x="77820" y="164592"/>
          <a:ext cx="8988360" cy="4575178"/>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3638758912"/>
                    </a:ext>
                  </a:extLst>
                </a:gridCol>
                <a:gridCol w="2247090">
                  <a:extLst>
                    <a:ext uri="{9D8B030D-6E8A-4147-A177-3AD203B41FA5}">
                      <a16:colId xmlns:a16="http://schemas.microsoft.com/office/drawing/2014/main" val="2918535398"/>
                    </a:ext>
                  </a:extLst>
                </a:gridCol>
              </a:tblGrid>
              <a:tr h="218029">
                <a:tc gridSpan="4">
                  <a:txBody>
                    <a:bodyPr/>
                    <a:lstStyle/>
                    <a:p>
                      <a:pPr algn="ctr"/>
                      <a:r>
                        <a:rPr lang="en-GB" sz="900">
                          <a:solidFill>
                            <a:schemeClr val="bg1"/>
                          </a:solidFill>
                          <a:effectLst>
                            <a:outerShdw blurRad="38100" dist="38100" dir="2700000" algn="tl">
                              <a:srgbClr val="000000">
                                <a:alpha val="43137"/>
                              </a:srgbClr>
                            </a:outerShdw>
                          </a:effectLst>
                        </a:rPr>
                        <a:t>Description of the organisation in the scenario for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499798847"/>
                  </a:ext>
                </a:extLst>
              </a:tr>
              <a:tr h="253049">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Data resources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Systems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Supply chain and dependencies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Staff</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extLst>
                  <a:ext uri="{0D108BD9-81ED-4DB2-BD59-A6C34878D82A}">
                    <a16:rowId xmlns:a16="http://schemas.microsoft.com/office/drawing/2014/main" val="2006845280"/>
                  </a:ext>
                </a:extLst>
              </a:tr>
              <a:tr h="0">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1057649613"/>
                  </a:ext>
                </a:extLst>
              </a:tr>
              <a:tr h="253049">
                <a:tc>
                  <a:txBody>
                    <a:bodyPr/>
                    <a:lstStyle/>
                    <a:p>
                      <a:pPr algn="ctr"/>
                      <a:r>
                        <a:rPr lang="en-GB" sz="900" b="1">
                          <a:solidFill>
                            <a:schemeClr val="bg1"/>
                          </a:solidFill>
                          <a:effectLst>
                            <a:outerShdw blurRad="38100" dist="38100" dir="2700000" algn="tl">
                              <a:srgbClr val="000000">
                                <a:alpha val="43137"/>
                              </a:srgbClr>
                            </a:outerShdw>
                          </a:effectLst>
                        </a:rPr>
                        <a:t>Identity and access control</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Architecture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Situational awareness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Asset management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extLst>
                  <a:ext uri="{0D108BD9-81ED-4DB2-BD59-A6C34878D82A}">
                    <a16:rowId xmlns:a16="http://schemas.microsoft.com/office/drawing/2014/main" val="225691509"/>
                  </a:ext>
                </a:extLst>
              </a:tr>
              <a:tr h="253049">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2410131295"/>
                  </a:ext>
                </a:extLst>
              </a:tr>
            </a:tbl>
          </a:graphicData>
        </a:graphic>
      </p:graphicFrame>
      <p:sp>
        <p:nvSpPr>
          <p:cNvPr id="10" name="Freeform: Shape 9">
            <a:extLst>
              <a:ext uri="{FF2B5EF4-FFF2-40B4-BE49-F238E27FC236}">
                <a16:creationId xmlns:a16="http://schemas.microsoft.com/office/drawing/2014/main" id="{3BCE92F7-9E93-4C3B-B928-80C9294CF845}"/>
              </a:ext>
              <a:ext uri="{C183D7F6-B498-43B3-948B-1728B52AA6E4}">
                <adec:decorative xmlns:adec="http://schemas.microsoft.com/office/drawing/2017/decorative" val="1"/>
              </a:ext>
            </a:extLst>
          </p:cNvPr>
          <p:cNvSpPr/>
          <p:nvPr/>
        </p:nvSpPr>
        <p:spPr>
          <a:xfrm>
            <a:off x="7151095" y="184148"/>
            <a:ext cx="1902114" cy="195327"/>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Verdana"/>
                <a:ea typeface="Verdana"/>
                <a:cs typeface="+mn-cs"/>
              </a:rPr>
              <a:t>/TORCHBEARER/</a:t>
            </a:r>
          </a:p>
        </p:txBody>
      </p:sp>
    </p:spTree>
    <p:extLst>
      <p:ext uri="{BB962C8B-B14F-4D97-AF65-F5344CB8AC3E}">
        <p14:creationId xmlns:p14="http://schemas.microsoft.com/office/powerpoint/2010/main" val="157429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EEE3-DE89-9114-6182-C7CE68B777A8}"/>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en-GB"/>
              <a:t>Scenario 1 – Torchbearer – Template for describing the cyber threat model in the scenario for 2035</a:t>
            </a:r>
          </a:p>
        </p:txBody>
      </p:sp>
      <p:graphicFrame>
        <p:nvGraphicFramePr>
          <p:cNvPr id="6" name="Table 3" descr="Tool for describing cyber threat models in scenario 1 – Torchbearer. Includes sections for describing cyber threats and defensive actions.  Cyber threat Description of attacker Attacker’s motivation Targeted benefit Attack enablers Competence Systems and technology Partners and networks Description of threat/attack Exploited/triggered weakness Technologies and systems used Description of action MITRE ATT&amp;CK type  Defence Description of the defender Position of the defending party in the scenario Enablers of defence Competence Systems and technology Partners and networks Defender’s actions Organisation of defence Technologies and systems used Reliance on partners">
            <a:extLst>
              <a:ext uri="{FF2B5EF4-FFF2-40B4-BE49-F238E27FC236}">
                <a16:creationId xmlns:a16="http://schemas.microsoft.com/office/drawing/2014/main" id="{260E10C2-6201-4E20-932E-5FEC70420F00}"/>
              </a:ext>
            </a:extLst>
          </p:cNvPr>
          <p:cNvGraphicFramePr>
            <a:graphicFrameLocks noGrp="1"/>
          </p:cNvGraphicFramePr>
          <p:nvPr>
            <p:extLst>
              <p:ext uri="{D42A27DB-BD31-4B8C-83A1-F6EECF244321}">
                <p14:modId xmlns:p14="http://schemas.microsoft.com/office/powerpoint/2010/main" val="3038395527"/>
              </p:ext>
            </p:extLst>
          </p:nvPr>
        </p:nvGraphicFramePr>
        <p:xfrm>
          <a:off x="77820" y="164592"/>
          <a:ext cx="8988360" cy="4550729"/>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183143777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1372161705"/>
                    </a:ext>
                  </a:extLst>
                </a:gridCol>
              </a:tblGrid>
              <a:tr h="218029">
                <a:tc gridSpan="4">
                  <a:txBody>
                    <a:bodyPr/>
                    <a:lstStyle/>
                    <a:p>
                      <a:pPr algn="ctr"/>
                      <a:r>
                        <a:rPr lang="en-GB" sz="900">
                          <a:solidFill>
                            <a:schemeClr val="bg1"/>
                          </a:solidFill>
                          <a:effectLst>
                            <a:outerShdw blurRad="38100" dist="38100" dir="2700000" algn="tl">
                              <a:srgbClr val="000000">
                                <a:alpha val="43137"/>
                              </a:srgbClr>
                            </a:outerShdw>
                          </a:effectLst>
                        </a:rPr>
                        <a:t>Description of the cyber threat in the scenario for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endParaRPr lang="fi-FI"/>
                    </a:p>
                  </a:txBody>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endParaRPr lang="fi-FI"/>
                    </a:p>
                  </a:txBody>
                  <a:tcPr/>
                </a:tc>
                <a:extLst>
                  <a:ext uri="{0D108BD9-81ED-4DB2-BD59-A6C34878D82A}">
                    <a16:rowId xmlns:a16="http://schemas.microsoft.com/office/drawing/2014/main" val="1499798847"/>
                  </a:ext>
                </a:extLst>
              </a:tr>
              <a:tr h="253049">
                <a:tc gridSpan="2">
                  <a:txBody>
                    <a:bodyPr/>
                    <a:lstStyle/>
                    <a:p>
                      <a:pPr algn="ctr"/>
                      <a:r>
                        <a:rPr lang="en-GB" sz="900" b="1">
                          <a:solidFill>
                            <a:schemeClr val="bg1"/>
                          </a:solidFill>
                          <a:effectLst>
                            <a:outerShdw blurRad="38100" dist="38100" dir="2700000" algn="tl">
                              <a:srgbClr val="000000">
                                <a:alpha val="43137"/>
                              </a:srgbClr>
                            </a:outerShdw>
                          </a:effectLst>
                        </a:rPr>
                        <a:t>Cyber threat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endParaRPr lang="fi-FI"/>
                    </a:p>
                  </a:txBody>
                  <a:tcPr/>
                </a:tc>
                <a:tc gridSpan="2">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Defence/preparedness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endParaRPr lang="fi-FI"/>
                    </a:p>
                  </a:txBody>
                  <a:tcPr/>
                </a:tc>
                <a:extLst>
                  <a:ext uri="{0D108BD9-81ED-4DB2-BD59-A6C34878D82A}">
                    <a16:rowId xmlns:a16="http://schemas.microsoft.com/office/drawing/2014/main" val="2006845280"/>
                  </a:ext>
                </a:extLst>
              </a:tr>
              <a:tr h="226979">
                <a:tc>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Description of attacker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b="0">
                          <a:solidFill>
                            <a:schemeClr val="bg1"/>
                          </a:solidFill>
                          <a:effectLst>
                            <a:outerShdw blurRad="38100" dist="38100" dir="2700000" algn="tl">
                              <a:srgbClr val="000000">
                                <a:alpha val="43137"/>
                              </a:srgbClr>
                            </a:outerShdw>
                          </a:effectLst>
                          <a:latin typeface="+mn-lt"/>
                          <a:ea typeface="+mn-lt"/>
                          <a:cs typeface="+mn-cs"/>
                        </a:rPr>
                        <a:t>Attack enablers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Description of defender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b="0">
                          <a:solidFill>
                            <a:schemeClr val="bg1"/>
                          </a:solidFill>
                          <a:effectLst>
                            <a:outerShdw blurRad="38100" dist="38100" dir="2700000" algn="tl">
                              <a:srgbClr val="000000">
                                <a:alpha val="43137"/>
                              </a:srgbClr>
                            </a:outerShdw>
                          </a:effectLst>
                          <a:latin typeface="+mn-lt"/>
                          <a:ea typeface="+mn-lt"/>
                          <a:cs typeface="+mn-cs"/>
                        </a:rPr>
                        <a:t>Enablers of defence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extLst>
                  <a:ext uri="{0D108BD9-81ED-4DB2-BD59-A6C34878D82A}">
                    <a16:rowId xmlns:a16="http://schemas.microsoft.com/office/drawing/2014/main" val="99608439"/>
                  </a:ext>
                </a:extLst>
              </a:tr>
              <a:tr h="625197">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Description of attacker </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Attacker’s motivation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Targeted benefit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ctr"/>
                      <a:endParaRPr lang="fi-FI" sz="750" b="1" i="1">
                        <a:solidFill>
                          <a:schemeClr val="bg1"/>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indent="-90488" algn="l">
                        <a:buFont typeface="Arial" panose="020B0604020202020204" pitchFamily="34" charset="0"/>
                        <a:buChar char="•"/>
                      </a:pPr>
                      <a:r>
                        <a:rPr lang="en-GB" sz="750" b="0" i="1">
                          <a:solidFill>
                            <a:schemeClr val="bg1"/>
                          </a:solidFill>
                        </a:rPr>
                        <a:t>Competence</a:t>
                      </a:r>
                    </a:p>
                    <a:p>
                      <a:pPr marL="90488" indent="-90488" algn="l">
                        <a:buFont typeface="Arial" panose="020B0604020202020204" pitchFamily="34" charset="0"/>
                        <a:buChar char="•"/>
                      </a:pPr>
                      <a:r>
                        <a:rPr lang="en-GB" sz="750" b="0" i="1">
                          <a:solidFill>
                            <a:schemeClr val="bg1"/>
                          </a:solidFill>
                        </a:rPr>
                        <a:t>Systems and technology</a:t>
                      </a:r>
                    </a:p>
                    <a:p>
                      <a:pPr marL="90488" indent="-90488" algn="l">
                        <a:buFont typeface="Arial" panose="020B0604020202020204" pitchFamily="34" charset="0"/>
                        <a:buChar char="•"/>
                      </a:pPr>
                      <a:r>
                        <a:rPr lang="en-GB" sz="750" b="0" i="1">
                          <a:solidFill>
                            <a:schemeClr val="bg1"/>
                          </a:solidFill>
                        </a:rPr>
                        <a:t>Partners and networks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Position of the defending party in the scenario</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a:txBody>
                    <a:bodyPr/>
                    <a:lstStyle/>
                    <a:p>
                      <a:pPr marL="90488" indent="-90488" algn="l">
                        <a:buFont typeface="Arial" panose="020B0604020202020204" pitchFamily="34" charset="0"/>
                        <a:buChar char="•"/>
                      </a:pPr>
                      <a:r>
                        <a:rPr lang="en-GB" sz="750" b="0" i="1">
                          <a:solidFill>
                            <a:schemeClr val="bg1"/>
                          </a:solidFill>
                        </a:rPr>
                        <a:t>Competence</a:t>
                      </a:r>
                    </a:p>
                    <a:p>
                      <a:pPr marL="90488" indent="-90488" algn="l">
                        <a:buFont typeface="Arial" panose="020B0604020202020204" pitchFamily="34" charset="0"/>
                        <a:buChar char="•"/>
                      </a:pPr>
                      <a:r>
                        <a:rPr lang="en-GB" sz="750" b="0" i="1">
                          <a:solidFill>
                            <a:schemeClr val="bg1"/>
                          </a:solidFill>
                        </a:rPr>
                        <a:t>Systems and technology</a:t>
                      </a:r>
                    </a:p>
                    <a:p>
                      <a:pPr marL="90488" indent="-90488" algn="l">
                        <a:buFont typeface="Arial" panose="020B0604020202020204" pitchFamily="34" charset="0"/>
                        <a:buChar char="•"/>
                      </a:pPr>
                      <a:r>
                        <a:rPr lang="en-GB" sz="750" b="0" i="1">
                          <a:solidFill>
                            <a:schemeClr val="bg1"/>
                          </a:solidFill>
                        </a:rPr>
                        <a:t>Partners and networks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290197947"/>
                  </a:ext>
                </a:extLst>
              </a:tr>
              <a:tr h="153664">
                <a:tc gridSpan="2">
                  <a:txBody>
                    <a:bodyPr/>
                    <a:lstStyle/>
                    <a:p>
                      <a:pPr algn="ctr"/>
                      <a:r>
                        <a:rPr lang="en-GB" sz="900" b="0">
                          <a:solidFill>
                            <a:schemeClr val="bg1"/>
                          </a:solidFill>
                          <a:effectLst>
                            <a:outerShdw blurRad="38100" dist="38100" dir="2700000" algn="tl">
                              <a:srgbClr val="000000">
                                <a:alpha val="43137"/>
                              </a:srgbClr>
                            </a:outerShdw>
                          </a:effectLst>
                          <a:latin typeface="+mn-lt"/>
                          <a:ea typeface="+mn-lt"/>
                          <a:cs typeface="+mn-cs"/>
                        </a:rPr>
                        <a:t>Description of the threat/attack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pPr marL="90488" indent="-90488" algn="l">
                        <a:buFont typeface="Arial" panose="020B0604020202020204" pitchFamily="34" charset="0"/>
                        <a:buChar char="•"/>
                      </a:pPr>
                      <a:endParaRPr lang="fi-FI" sz="750" b="0">
                        <a:solidFill>
                          <a:schemeClr val="bg1"/>
                        </a:solidFill>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54902"/>
                      </a:srgbClr>
                    </a:solidFill>
                  </a:tcPr>
                </a:tc>
                <a:tc gridSpan="2">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Defender’s actions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1975939119"/>
                  </a:ext>
                </a:extLst>
              </a:tr>
              <a:tr h="312599">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Exploited/triggered weakness</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Technologies and systems used</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Description of action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MITRE ATT&amp;CK type</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hMerge="1">
                  <a:txBody>
                    <a:bodyPr/>
                    <a:lstStyle/>
                    <a:p>
                      <a:endParaRPr lang="fi-FI"/>
                    </a:p>
                  </a:txBody>
                  <a:tcPr/>
                </a:tc>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Organisation of defence</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Technologies and systems used</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Reliance on partners</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75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982962163"/>
                  </a:ext>
                </a:extLst>
              </a:tr>
            </a:tbl>
          </a:graphicData>
        </a:graphic>
      </p:graphicFrame>
      <p:sp>
        <p:nvSpPr>
          <p:cNvPr id="10" name="Freeform: Shape 9">
            <a:extLst>
              <a:ext uri="{FF2B5EF4-FFF2-40B4-BE49-F238E27FC236}">
                <a16:creationId xmlns:a16="http://schemas.microsoft.com/office/drawing/2014/main" id="{3BCE92F7-9E93-4C3B-B928-80C9294CF845}"/>
              </a:ext>
              <a:ext uri="{C183D7F6-B498-43B3-948B-1728B52AA6E4}">
                <adec:decorative xmlns:adec="http://schemas.microsoft.com/office/drawing/2017/decorative" val="1"/>
              </a:ext>
            </a:extLst>
          </p:cNvPr>
          <p:cNvSpPr/>
          <p:nvPr/>
        </p:nvSpPr>
        <p:spPr>
          <a:xfrm>
            <a:off x="7151095" y="184148"/>
            <a:ext cx="1902114" cy="195327"/>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Verdana"/>
                <a:ea typeface="Verdana"/>
                <a:cs typeface="+mn-cs"/>
              </a:rPr>
              <a:t>/TORCHBEARER/</a:t>
            </a:r>
          </a:p>
        </p:txBody>
      </p:sp>
    </p:spTree>
    <p:extLst>
      <p:ext uri="{BB962C8B-B14F-4D97-AF65-F5344CB8AC3E}">
        <p14:creationId xmlns:p14="http://schemas.microsoft.com/office/powerpoint/2010/main" val="104475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174666F-45C1-DDA1-E60A-37BFE235F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A8F5F-1DE2-A24C-1B95-2A3250425768}"/>
              </a:ext>
            </a:extLst>
          </p:cNvPr>
          <p:cNvSpPr>
            <a:spLocks noGrp="1"/>
          </p:cNvSpPr>
          <p:nvPr>
            <p:ph type="title" idx="4294967295"/>
          </p:nvPr>
        </p:nvSpPr>
        <p:spPr>
          <a:xfrm>
            <a:off x="1549164" y="1896778"/>
            <a:ext cx="6045672" cy="1349944"/>
          </a:xfrm>
          <a:prstGeom prst="hexagon">
            <a:avLst/>
          </a:prstGeom>
          <a:solidFill>
            <a:srgbClr val="000000">
              <a:alpha val="50196"/>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cap="none" normalizeH="0" baseline="0" noProof="0">
                <a:ln>
                  <a:noFill/>
                </a:ln>
                <a:solidFill>
                  <a:srgbClr val="81D600"/>
                </a:solidFill>
                <a:effectLst>
                  <a:outerShdw blurRad="38100" dist="38100" dir="2700000" algn="tl">
                    <a:srgbClr val="000000">
                      <a:alpha val="43137"/>
                    </a:srgbClr>
                  </a:outerShdw>
                </a:effectLst>
                <a:uLnTx/>
                <a:uFillTx/>
                <a:latin typeface="Verdana"/>
                <a:ea typeface="Verdana"/>
                <a:cs typeface="+mn-cs"/>
              </a:rPr>
              <a:t>/FRAGMENTATION/</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40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Tools for describing your organisation and threat models in the scenario for 2035</a:t>
            </a:r>
          </a:p>
        </p:txBody>
      </p:sp>
    </p:spTree>
    <p:extLst>
      <p:ext uri="{BB962C8B-B14F-4D97-AF65-F5344CB8AC3E}">
        <p14:creationId xmlns:p14="http://schemas.microsoft.com/office/powerpoint/2010/main" val="361999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02B5-85AE-FEFD-7994-FAA2DB21D8CC}"/>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en-GB"/>
              <a:t>Scenario 2 – Fragmentation – Template for describing your organisation in the scenario for 2035</a:t>
            </a:r>
          </a:p>
        </p:txBody>
      </p:sp>
      <p:graphicFrame>
        <p:nvGraphicFramePr>
          <p:cNvPr id="7" name="Table 3" descr="Tool for describing the organisation in scenario 2, Fragmentation. Contains support questions for describing the future of the organisation’s functions.  Data resources What has changed? How has technological development affected the subject area? How has regulation affected the subject area? What impact has the cyber environment had?  Systems What has changed? How has technological development affected the subject area? How has regulation affected the subject area? What impact has the cyber environment had?  Supply chain and dependencies What has changed? How has technological development affected the subject area? How has regulation affected the subject area? What impact has the cyber environment had?  Staff What has changed? How has technological development affected the subject area? How has regulation affected the subject area? What impact has the cyber environment had?  Identity and access control What has changed? How has technological development affected the subject area? How has regulation affected the subject area? What impact has the cyber environment had?  Architecture What has changed? How has technological development affected the subject area? How has regulation affected the subject area? What impact has the cyber environment had?  Situational awareness What has changed? How has technological development affected the subject area? How has regulation affected the subject area? What impact has the cyber environment had?  Asset management What has changed? How has technological development affected the subject area? How has regulation affected the subject area? What impact has the cyber environment had?">
            <a:extLst>
              <a:ext uri="{FF2B5EF4-FFF2-40B4-BE49-F238E27FC236}">
                <a16:creationId xmlns:a16="http://schemas.microsoft.com/office/drawing/2014/main" id="{581911CA-89B1-4F22-A04D-26150B762C26}"/>
              </a:ext>
            </a:extLst>
          </p:cNvPr>
          <p:cNvGraphicFramePr>
            <a:graphicFrameLocks noGrp="1"/>
          </p:cNvGraphicFramePr>
          <p:nvPr>
            <p:extLst>
              <p:ext uri="{D42A27DB-BD31-4B8C-83A1-F6EECF244321}">
                <p14:modId xmlns:p14="http://schemas.microsoft.com/office/powerpoint/2010/main" val="2572552945"/>
              </p:ext>
            </p:extLst>
          </p:nvPr>
        </p:nvGraphicFramePr>
        <p:xfrm>
          <a:off x="77820" y="164592"/>
          <a:ext cx="8988360" cy="4575178"/>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3638758912"/>
                    </a:ext>
                  </a:extLst>
                </a:gridCol>
                <a:gridCol w="2247090">
                  <a:extLst>
                    <a:ext uri="{9D8B030D-6E8A-4147-A177-3AD203B41FA5}">
                      <a16:colId xmlns:a16="http://schemas.microsoft.com/office/drawing/2014/main" val="2918535398"/>
                    </a:ext>
                  </a:extLst>
                </a:gridCol>
              </a:tblGrid>
              <a:tr h="218029">
                <a:tc gridSpan="4">
                  <a:txBody>
                    <a:bodyPr/>
                    <a:lstStyle/>
                    <a:p>
                      <a:pPr algn="ctr"/>
                      <a:r>
                        <a:rPr lang="en-GB" sz="900">
                          <a:solidFill>
                            <a:schemeClr val="bg1"/>
                          </a:solidFill>
                          <a:effectLst>
                            <a:outerShdw blurRad="38100" dist="38100" dir="2700000" algn="tl">
                              <a:srgbClr val="000000">
                                <a:alpha val="43137"/>
                              </a:srgbClr>
                            </a:outerShdw>
                          </a:effectLst>
                        </a:rPr>
                        <a:t>Description of the organisation in the scenario for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499798847"/>
                  </a:ext>
                </a:extLst>
              </a:tr>
              <a:tr h="253049">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Data resources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Systems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Supply chain and dependencies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Staff</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extLst>
                  <a:ext uri="{0D108BD9-81ED-4DB2-BD59-A6C34878D82A}">
                    <a16:rowId xmlns:a16="http://schemas.microsoft.com/office/drawing/2014/main" val="2006845280"/>
                  </a:ext>
                </a:extLst>
              </a:tr>
              <a:tr h="0">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1057649613"/>
                  </a:ext>
                </a:extLst>
              </a:tr>
              <a:tr h="253049">
                <a:tc>
                  <a:txBody>
                    <a:bodyPr/>
                    <a:lstStyle/>
                    <a:p>
                      <a:pPr algn="ctr"/>
                      <a:r>
                        <a:rPr lang="en-GB" sz="900" b="1">
                          <a:solidFill>
                            <a:schemeClr val="bg1"/>
                          </a:solidFill>
                          <a:effectLst>
                            <a:outerShdw blurRad="38100" dist="38100" dir="2700000" algn="tl">
                              <a:srgbClr val="000000">
                                <a:alpha val="43137"/>
                              </a:srgbClr>
                            </a:outerShdw>
                          </a:effectLst>
                        </a:rPr>
                        <a:t>Identity and access control</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Architecture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Situational awareness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Asset management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extLst>
                  <a:ext uri="{0D108BD9-81ED-4DB2-BD59-A6C34878D82A}">
                    <a16:rowId xmlns:a16="http://schemas.microsoft.com/office/drawing/2014/main" val="225691509"/>
                  </a:ext>
                </a:extLst>
              </a:tr>
              <a:tr h="253049">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has changed?</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technological development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How has regulation affected the subject area?</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What impact has the cyber environment had?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2410131295"/>
                  </a:ext>
                </a:extLst>
              </a:tr>
            </a:tbl>
          </a:graphicData>
        </a:graphic>
      </p:graphicFrame>
      <p:sp>
        <p:nvSpPr>
          <p:cNvPr id="12" name="Freeform: Shape 11">
            <a:extLst>
              <a:ext uri="{FF2B5EF4-FFF2-40B4-BE49-F238E27FC236}">
                <a16:creationId xmlns:a16="http://schemas.microsoft.com/office/drawing/2014/main" id="{C1A6FF90-B7BC-4B29-882A-B2641641DB8A}"/>
              </a:ext>
              <a:ext uri="{C183D7F6-B498-43B3-948B-1728B52AA6E4}">
                <adec:decorative xmlns:adec="http://schemas.microsoft.com/office/drawing/2017/decorative" val="1"/>
              </a:ext>
            </a:extLst>
          </p:cNvPr>
          <p:cNvSpPr/>
          <p:nvPr/>
        </p:nvSpPr>
        <p:spPr>
          <a:xfrm>
            <a:off x="7171070" y="164592"/>
            <a:ext cx="1908081" cy="214884"/>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900">
                <a:solidFill>
                  <a:schemeClr val="bg1"/>
                </a:solidFill>
                <a:latin typeface="+mj-lt"/>
              </a:rPr>
              <a:t>/FRAGMENTATION/</a:t>
            </a:r>
          </a:p>
        </p:txBody>
      </p:sp>
    </p:spTree>
    <p:extLst>
      <p:ext uri="{BB962C8B-B14F-4D97-AF65-F5344CB8AC3E}">
        <p14:creationId xmlns:p14="http://schemas.microsoft.com/office/powerpoint/2010/main" val="101004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BB27-F842-D988-F775-2754DB7F95BF}"/>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en-GB"/>
              <a:t>Scenario 2 – Fragmentation – Template for describing the cyber threat model in the scenario for 2035</a:t>
            </a:r>
          </a:p>
        </p:txBody>
      </p:sp>
      <p:graphicFrame>
        <p:nvGraphicFramePr>
          <p:cNvPr id="4" name="Table 3" descr="Tool for describing cyber threat models in scenario 2 – Fragmentation. Includes sections for describing cyber threats and defensive actions.  Cyber threat Description of attacker Attacker’s motivation Targeted benefit Attack enablers Competence Systems and technology Partners and networks Description of threat/attack Exploited/triggered weakness Technologies and systems used Description of action MITRE ATT&amp;CK type  Defence Description of the defender Position of the defending party in the scenario Enablers of defence Competence Systems and technology Partners and networks Defender’s actions Organisation of defence Technologies and systems used Reliance on partners">
            <a:extLst>
              <a:ext uri="{FF2B5EF4-FFF2-40B4-BE49-F238E27FC236}">
                <a16:creationId xmlns:a16="http://schemas.microsoft.com/office/drawing/2014/main" id="{A1FB4140-70BA-4210-A3AE-6FCEA7A0E29E}"/>
              </a:ext>
            </a:extLst>
          </p:cNvPr>
          <p:cNvGraphicFramePr>
            <a:graphicFrameLocks noGrp="1"/>
          </p:cNvGraphicFramePr>
          <p:nvPr>
            <p:extLst>
              <p:ext uri="{D42A27DB-BD31-4B8C-83A1-F6EECF244321}">
                <p14:modId xmlns:p14="http://schemas.microsoft.com/office/powerpoint/2010/main" val="4204349718"/>
              </p:ext>
            </p:extLst>
          </p:nvPr>
        </p:nvGraphicFramePr>
        <p:xfrm>
          <a:off x="77820" y="164592"/>
          <a:ext cx="8988360" cy="4550729"/>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183143777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1372161705"/>
                    </a:ext>
                  </a:extLst>
                </a:gridCol>
              </a:tblGrid>
              <a:tr h="218029">
                <a:tc gridSpan="4">
                  <a:txBody>
                    <a:bodyPr/>
                    <a:lstStyle/>
                    <a:p>
                      <a:pPr algn="ctr"/>
                      <a:r>
                        <a:rPr lang="en-GB" sz="900">
                          <a:solidFill>
                            <a:schemeClr val="bg1"/>
                          </a:solidFill>
                          <a:effectLst>
                            <a:outerShdw blurRad="38100" dist="38100" dir="2700000" algn="tl">
                              <a:srgbClr val="000000">
                                <a:alpha val="43137"/>
                              </a:srgbClr>
                            </a:outerShdw>
                          </a:effectLst>
                        </a:rPr>
                        <a:t>Description of the cyber threat in the scenario for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endParaRPr lang="fi-FI"/>
                    </a:p>
                  </a:txBody>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endParaRPr lang="fi-FI"/>
                    </a:p>
                  </a:txBody>
                  <a:tcPr/>
                </a:tc>
                <a:extLst>
                  <a:ext uri="{0D108BD9-81ED-4DB2-BD59-A6C34878D82A}">
                    <a16:rowId xmlns:a16="http://schemas.microsoft.com/office/drawing/2014/main" val="1499798847"/>
                  </a:ext>
                </a:extLst>
              </a:tr>
              <a:tr h="253049">
                <a:tc gridSpan="2">
                  <a:txBody>
                    <a:bodyPr/>
                    <a:lstStyle/>
                    <a:p>
                      <a:pPr algn="ctr"/>
                      <a:r>
                        <a:rPr lang="en-GB" sz="900" b="1">
                          <a:solidFill>
                            <a:schemeClr val="bg1"/>
                          </a:solidFill>
                          <a:effectLst>
                            <a:outerShdw blurRad="38100" dist="38100" dir="2700000" algn="tl">
                              <a:srgbClr val="000000">
                                <a:alpha val="43137"/>
                              </a:srgbClr>
                            </a:outerShdw>
                          </a:effectLst>
                        </a:rPr>
                        <a:t>Cyber threat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endParaRPr lang="fi-FI"/>
                    </a:p>
                  </a:txBody>
                  <a:tcPr/>
                </a:tc>
                <a:tc gridSpan="2">
                  <a:txBody>
                    <a:bodyPr/>
                    <a:lstStyle/>
                    <a:p>
                      <a:pPr algn="ctr"/>
                      <a:r>
                        <a:rPr lang="en-GB" sz="900" b="1">
                          <a:solidFill>
                            <a:schemeClr val="bg1"/>
                          </a:solidFill>
                          <a:effectLst>
                            <a:outerShdw blurRad="38100" dist="38100" dir="2700000" algn="tl">
                              <a:srgbClr val="000000">
                                <a:alpha val="43137"/>
                              </a:srgbClr>
                            </a:outerShdw>
                          </a:effectLst>
                          <a:latin typeface="+mn-lt"/>
                          <a:ea typeface="+mn-lt"/>
                          <a:cs typeface="+mn-cs"/>
                        </a:rPr>
                        <a:t>Defence/preparedness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endParaRPr lang="fi-FI"/>
                    </a:p>
                  </a:txBody>
                  <a:tcPr/>
                </a:tc>
                <a:extLst>
                  <a:ext uri="{0D108BD9-81ED-4DB2-BD59-A6C34878D82A}">
                    <a16:rowId xmlns:a16="http://schemas.microsoft.com/office/drawing/2014/main" val="2006845280"/>
                  </a:ext>
                </a:extLst>
              </a:tr>
              <a:tr h="226979">
                <a:tc>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Description of attacker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b="0">
                          <a:solidFill>
                            <a:schemeClr val="bg1"/>
                          </a:solidFill>
                          <a:effectLst>
                            <a:outerShdw blurRad="38100" dist="38100" dir="2700000" algn="tl">
                              <a:srgbClr val="000000">
                                <a:alpha val="43137"/>
                              </a:srgbClr>
                            </a:outerShdw>
                          </a:effectLst>
                          <a:latin typeface="+mn-lt"/>
                          <a:ea typeface="+mn-lt"/>
                          <a:cs typeface="+mn-cs"/>
                        </a:rPr>
                        <a:t>Attack enablers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Description of defender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b="0">
                          <a:solidFill>
                            <a:schemeClr val="bg1"/>
                          </a:solidFill>
                          <a:effectLst>
                            <a:outerShdw blurRad="38100" dist="38100" dir="2700000" algn="tl">
                              <a:srgbClr val="000000">
                                <a:alpha val="43137"/>
                              </a:srgbClr>
                            </a:outerShdw>
                          </a:effectLst>
                          <a:latin typeface="+mn-lt"/>
                          <a:ea typeface="+mn-lt"/>
                          <a:cs typeface="+mn-cs"/>
                        </a:rPr>
                        <a:t>Enablers of defence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extLst>
                  <a:ext uri="{0D108BD9-81ED-4DB2-BD59-A6C34878D82A}">
                    <a16:rowId xmlns:a16="http://schemas.microsoft.com/office/drawing/2014/main" val="99608439"/>
                  </a:ext>
                </a:extLst>
              </a:tr>
              <a:tr h="625197">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Description of attacker </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Attacker’s motivation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Targeted benefit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ctr"/>
                      <a:endParaRPr lang="fi-FI" sz="750" b="1" i="1">
                        <a:solidFill>
                          <a:schemeClr val="bg1"/>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indent="-90488" algn="l">
                        <a:buFont typeface="Arial" panose="020B0604020202020204" pitchFamily="34" charset="0"/>
                        <a:buChar char="•"/>
                      </a:pPr>
                      <a:r>
                        <a:rPr lang="en-GB" sz="750" b="0" i="1">
                          <a:solidFill>
                            <a:schemeClr val="bg1"/>
                          </a:solidFill>
                        </a:rPr>
                        <a:t>Competence</a:t>
                      </a:r>
                    </a:p>
                    <a:p>
                      <a:pPr marL="90488" indent="-90488" algn="l">
                        <a:buFont typeface="Arial" panose="020B0604020202020204" pitchFamily="34" charset="0"/>
                        <a:buChar char="•"/>
                      </a:pPr>
                      <a:r>
                        <a:rPr lang="en-GB" sz="750" b="0" i="1">
                          <a:solidFill>
                            <a:schemeClr val="bg1"/>
                          </a:solidFill>
                        </a:rPr>
                        <a:t>Systems and technology</a:t>
                      </a:r>
                    </a:p>
                    <a:p>
                      <a:pPr marL="90488" indent="-90488" algn="l">
                        <a:buFont typeface="Arial" panose="020B0604020202020204" pitchFamily="34" charset="0"/>
                        <a:buChar char="•"/>
                      </a:pPr>
                      <a:r>
                        <a:rPr lang="en-GB" sz="750" b="0" i="1">
                          <a:solidFill>
                            <a:schemeClr val="bg1"/>
                          </a:solidFill>
                        </a:rPr>
                        <a:t>Partners and networks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Position of the defending party in the scenario</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a:txBody>
                    <a:bodyPr/>
                    <a:lstStyle/>
                    <a:p>
                      <a:pPr marL="90488" indent="-90488" algn="l">
                        <a:buFont typeface="Arial" panose="020B0604020202020204" pitchFamily="34" charset="0"/>
                        <a:buChar char="•"/>
                      </a:pPr>
                      <a:r>
                        <a:rPr lang="en-GB" sz="750" b="0" i="1">
                          <a:solidFill>
                            <a:schemeClr val="bg1"/>
                          </a:solidFill>
                        </a:rPr>
                        <a:t>Competence</a:t>
                      </a:r>
                    </a:p>
                    <a:p>
                      <a:pPr marL="90488" indent="-90488" algn="l">
                        <a:buFont typeface="Arial" panose="020B0604020202020204" pitchFamily="34" charset="0"/>
                        <a:buChar char="•"/>
                      </a:pPr>
                      <a:r>
                        <a:rPr lang="en-GB" sz="750" b="0" i="1">
                          <a:solidFill>
                            <a:schemeClr val="bg1"/>
                          </a:solidFill>
                        </a:rPr>
                        <a:t>Systems and technology</a:t>
                      </a:r>
                    </a:p>
                    <a:p>
                      <a:pPr marL="90488" indent="-90488" algn="l">
                        <a:buFont typeface="Arial" panose="020B0604020202020204" pitchFamily="34" charset="0"/>
                        <a:buChar char="•"/>
                      </a:pPr>
                      <a:r>
                        <a:rPr lang="en-GB" sz="750" b="0" i="1">
                          <a:solidFill>
                            <a:schemeClr val="bg1"/>
                          </a:solidFill>
                        </a:rPr>
                        <a:t>Partners and networks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290197947"/>
                  </a:ext>
                </a:extLst>
              </a:tr>
              <a:tr h="153664">
                <a:tc gridSpan="2">
                  <a:txBody>
                    <a:bodyPr/>
                    <a:lstStyle/>
                    <a:p>
                      <a:pPr algn="ctr"/>
                      <a:r>
                        <a:rPr lang="en-GB" sz="900" b="0">
                          <a:solidFill>
                            <a:schemeClr val="bg1"/>
                          </a:solidFill>
                          <a:effectLst>
                            <a:outerShdw blurRad="38100" dist="38100" dir="2700000" algn="tl">
                              <a:srgbClr val="000000">
                                <a:alpha val="43137"/>
                              </a:srgbClr>
                            </a:outerShdw>
                          </a:effectLst>
                          <a:latin typeface="+mn-lt"/>
                          <a:ea typeface="+mn-lt"/>
                          <a:cs typeface="+mn-cs"/>
                        </a:rPr>
                        <a:t>Description of the threat/attack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pPr marL="90488" indent="-90488" algn="l">
                        <a:buFont typeface="Arial" panose="020B0604020202020204" pitchFamily="34" charset="0"/>
                        <a:buChar char="•"/>
                      </a:pPr>
                      <a:endParaRPr lang="fi-FI" sz="750" b="0">
                        <a:solidFill>
                          <a:schemeClr val="bg1"/>
                        </a:solidFill>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54902"/>
                      </a:srgbClr>
                    </a:solidFill>
                  </a:tcPr>
                </a:tc>
                <a:tc gridSpan="2">
                  <a:txBody>
                    <a:bodyPr/>
                    <a:lstStyle/>
                    <a:p>
                      <a:pPr marL="0" algn="ctr" defTabSz="685800" rtl="0" eaLnBrk="1" latinLnBrk="0" hangingPunct="1"/>
                      <a:r>
                        <a:rPr lang="en-GB" sz="900" b="0">
                          <a:solidFill>
                            <a:schemeClr val="bg1"/>
                          </a:solidFill>
                          <a:effectLst>
                            <a:outerShdw blurRad="38100" dist="38100" dir="2700000" algn="tl">
                              <a:srgbClr val="000000">
                                <a:alpha val="43137"/>
                              </a:srgbClr>
                            </a:outerShdw>
                          </a:effectLst>
                          <a:latin typeface="+mn-lt"/>
                          <a:ea typeface="+mn-lt"/>
                          <a:cs typeface="+mn-cs"/>
                        </a:rPr>
                        <a:t>Defender’s actions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1975939119"/>
                  </a:ext>
                </a:extLst>
              </a:tr>
              <a:tr h="312599">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Exploited/triggered weakness</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Technologies and systems used</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Description of action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MITRE ATT&amp;CK type</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hMerge="1">
                  <a:txBody>
                    <a:bodyPr/>
                    <a:lstStyle/>
                    <a:p>
                      <a:endParaRPr lang="fi-FI"/>
                    </a:p>
                  </a:txBody>
                  <a:tcPr/>
                </a:tc>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Organisation of defence</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Technologies and systems used</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50" b="0" i="1">
                          <a:solidFill>
                            <a:schemeClr val="bg1"/>
                          </a:solidFill>
                          <a:latin typeface="+mn-lt"/>
                          <a:ea typeface="+mn-lt"/>
                          <a:cs typeface="+mn-cs"/>
                        </a:rPr>
                        <a:t>Reliance on partners</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75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982962163"/>
                  </a:ext>
                </a:extLst>
              </a:tr>
            </a:tbl>
          </a:graphicData>
        </a:graphic>
      </p:graphicFrame>
      <p:sp>
        <p:nvSpPr>
          <p:cNvPr id="12" name="Freeform: Shape 11">
            <a:extLst>
              <a:ext uri="{FF2B5EF4-FFF2-40B4-BE49-F238E27FC236}">
                <a16:creationId xmlns:a16="http://schemas.microsoft.com/office/drawing/2014/main" id="{C1A6FF90-B7BC-4B29-882A-B2641641DB8A}"/>
              </a:ext>
              <a:ext uri="{C183D7F6-B498-43B3-948B-1728B52AA6E4}">
                <adec:decorative xmlns:adec="http://schemas.microsoft.com/office/drawing/2017/decorative" val="1"/>
              </a:ext>
            </a:extLst>
          </p:cNvPr>
          <p:cNvSpPr/>
          <p:nvPr/>
        </p:nvSpPr>
        <p:spPr>
          <a:xfrm>
            <a:off x="7171070" y="164592"/>
            <a:ext cx="1908081" cy="214884"/>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900">
                <a:solidFill>
                  <a:schemeClr val="bg1"/>
                </a:solidFill>
                <a:latin typeface="+mj-lt"/>
              </a:rPr>
              <a:t>/FRAGMENTATION/</a:t>
            </a:r>
          </a:p>
        </p:txBody>
      </p:sp>
    </p:spTree>
    <p:extLst>
      <p:ext uri="{BB962C8B-B14F-4D97-AF65-F5344CB8AC3E}">
        <p14:creationId xmlns:p14="http://schemas.microsoft.com/office/powerpoint/2010/main" val="8062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908CCE-FB82-B2D5-6925-62BD88412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3DB98-ED4D-62D8-5D08-FBB4FED2E64A}"/>
              </a:ext>
            </a:extLst>
          </p:cNvPr>
          <p:cNvSpPr>
            <a:spLocks noGrp="1"/>
          </p:cNvSpPr>
          <p:nvPr>
            <p:ph type="title" idx="4294967295"/>
          </p:nvPr>
        </p:nvSpPr>
        <p:spPr>
          <a:xfrm>
            <a:off x="1399987" y="1896778"/>
            <a:ext cx="6344026" cy="1349944"/>
          </a:xfrm>
          <a:prstGeom prst="hexagon">
            <a:avLst/>
          </a:prstGeom>
          <a:solidFill>
            <a:srgbClr val="000000">
              <a:alpha val="50196"/>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cap="none" normalizeH="0" baseline="0" noProof="0">
                <a:ln>
                  <a:noFill/>
                </a:ln>
                <a:solidFill>
                  <a:srgbClr val="FF7D00"/>
                </a:solidFill>
                <a:effectLst>
                  <a:outerShdw blurRad="38100" dist="38100" dir="2700000" algn="tl">
                    <a:srgbClr val="000000">
                      <a:alpha val="43137"/>
                    </a:srgbClr>
                  </a:outerShdw>
                </a:effectLst>
                <a:uLnTx/>
                <a:uFillTx/>
                <a:latin typeface="Verdana"/>
                <a:ea typeface="Verdana"/>
                <a:cs typeface="+mn-cs"/>
              </a:rPr>
              <a:t>/TWO REALMS/</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40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Tools for describing your organisation and threat models in the scenario for 2035</a:t>
            </a:r>
          </a:p>
        </p:txBody>
      </p:sp>
    </p:spTree>
    <p:extLst>
      <p:ext uri="{BB962C8B-B14F-4D97-AF65-F5344CB8AC3E}">
        <p14:creationId xmlns:p14="http://schemas.microsoft.com/office/powerpoint/2010/main" val="152044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2.xml><?xml version="1.0" encoding="utf-8"?>
<a:theme xmlns:a="http://schemas.openxmlformats.org/drawingml/2006/main" name="1_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3.xml><?xml version="1.0" encoding="utf-8"?>
<a:theme xmlns:a="http://schemas.openxmlformats.org/drawingml/2006/main" name="2_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4.xml><?xml version="1.0" encoding="utf-8"?>
<a:theme xmlns:a="http://schemas.openxmlformats.org/drawingml/2006/main" name="Traficom en">
  <a:themeElements>
    <a:clrScheme name="Traficom 2024">
      <a:dk1>
        <a:srgbClr val="000000"/>
      </a:dk1>
      <a:lt1>
        <a:srgbClr val="FFFFFF"/>
      </a:lt1>
      <a:dk2>
        <a:srgbClr val="002B74"/>
      </a:dk2>
      <a:lt2>
        <a:srgbClr val="0058B1"/>
      </a:lt2>
      <a:accent1>
        <a:srgbClr val="002B74"/>
      </a:accent1>
      <a:accent2>
        <a:srgbClr val="81D600"/>
      </a:accent2>
      <a:accent3>
        <a:srgbClr val="669BD0"/>
      </a:accent3>
      <a:accent4>
        <a:srgbClr val="EC017F"/>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1"/>
        </a:solidFill>
      </a:spPr>
      <a:bodyPr wrap="square" rtlCol="0">
        <a:spAutoFit/>
      </a:bodyPr>
      <a:lstStyle>
        <a:defPPr algn="l">
          <a:defRPr dirty="0" err="1" smtClean="0">
            <a:solidFill>
              <a:schemeClr val="bg1"/>
            </a:solidFill>
          </a:defRPr>
        </a:defPPr>
      </a:lstStyle>
    </a:txDef>
  </a:objectDefaults>
  <a:extraClrSchemeLst/>
  <a:custClrLst>
    <a:custClr name="Traficom 1">
      <a:srgbClr val="002C74"/>
    </a:custClr>
    <a:custClr name="Traficom 2">
      <a:srgbClr val="81D600"/>
    </a:custClr>
    <a:custClr name="Traficom 3">
      <a:srgbClr val="00AEB2"/>
    </a:custClr>
    <a:custClr name="Traficom 4">
      <a:srgbClr val="009EFF"/>
    </a:custClr>
    <a:custClr name="Traficom 5">
      <a:srgbClr val="FF7D00"/>
    </a:custClr>
    <a:custClr name="Traficom 6">
      <a:srgbClr val="FFD400"/>
    </a:custClr>
    <a:custClr name="Traficom 7">
      <a:srgbClr val="159637"/>
    </a:custClr>
    <a:custClr name="Traficom 8">
      <a:srgbClr val="018285"/>
    </a:custClr>
    <a:custClr name="Traficom 9">
      <a:srgbClr val="0058B1"/>
    </a:custClr>
    <a:custClr name="Traficom 10">
      <a:srgbClr val="EC017F"/>
    </a:custClr>
    <a:custClr name="Traficom 11">
      <a:srgbClr val="E90008"/>
    </a:custClr>
    <a:custClr name="Traficom 12">
      <a:srgbClr val="056805"/>
    </a:custClr>
    <a:custClr name="Traficom 13">
      <a:srgbClr val="026273"/>
    </a:custClr>
    <a:custClr name="Traficom 14">
      <a:srgbClr val="820084"/>
    </a:custClr>
    <a:custClr name="Traficom 15">
      <a:srgbClr val="9E003B"/>
    </a:custClr>
  </a:custClrLst>
  <a:extLst>
    <a:ext uri="{05A4C25C-085E-4340-85A3-A5531E510DB2}">
      <thm15:themeFamily xmlns:thm15="http://schemas.microsoft.com/office/thememl/2012/main" name="TRAFICOM 3 EN.potx" id="{9A6C8C7F-5F4E-4239-9D58-35FAC449DD73}" vid="{95533ABA-594F-45AA-8D4B-5412BB22587A}"/>
    </a:ext>
  </a:extLst>
</a:theme>
</file>

<file path=ppt/theme/theme5.xml><?xml version="1.0" encoding="utf-8"?>
<a:theme xmlns:a="http://schemas.openxmlformats.org/drawingml/2006/main" name="4_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2D02A3E7D8014694D4BEF8BC59D346" ma:contentTypeVersion="0" ma:contentTypeDescription="Create a new document." ma:contentTypeScope="" ma:versionID="6b23525e222cef65d47342ea6c3bf096">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C6F7BF0-7295-4AB4-9AD9-BA837CC08CB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4A1EA35-8177-469F-BC8B-99DD0BBC7D1F}">
  <ds:schemaRefs>
    <ds:schemaRef ds:uri="http://schemas.microsoft.com/sharepoint/v3/contenttype/forms"/>
  </ds:schemaRefs>
</ds:datastoreItem>
</file>

<file path=customXml/itemProps3.xml><?xml version="1.0" encoding="utf-8"?>
<ds:datastoreItem xmlns:ds="http://schemas.openxmlformats.org/officeDocument/2006/customXml" ds:itemID="{965EE0A9-E8A8-4B79-A3A4-5D702D34C1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Metadata/LabelInfo.xml><?xml version="1.0" encoding="utf-8"?>
<clbl:labelList xmlns:clbl="http://schemas.microsoft.com/office/2020/mipLabelMetadata">
  <clbl:label id="{5e7293bf-545a-4907-bcb4-62ff40e1659b}" enabled="1" method="Standard" siteId="{a1fe7b1a-744e-4ced-981b-fa7841e761e8}" contentBits="0" removed="0"/>
</clbl:labelList>
</file>

<file path=docProps/app.xml><?xml version="1.0" encoding="utf-8"?>
<Properties xmlns="http://schemas.openxmlformats.org/officeDocument/2006/extended-properties" xmlns:vt="http://schemas.openxmlformats.org/officeDocument/2006/docPropsVTypes">
  <Template/>
  <TotalTime>21061</TotalTime>
  <Words>1835</Words>
  <Application>Microsoft Office PowerPoint</Application>
  <PresentationFormat>On-screen Show (16:9)</PresentationFormat>
  <Paragraphs>463</Paragraphs>
  <Slides>15</Slides>
  <Notes>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vt:i4>
      </vt:variant>
    </vt:vector>
  </HeadingPairs>
  <TitlesOfParts>
    <vt:vector size="26" baseType="lpstr">
      <vt:lpstr>Arial</vt:lpstr>
      <vt:lpstr>Arial Nova</vt:lpstr>
      <vt:lpstr>Arial Nova Light</vt:lpstr>
      <vt:lpstr>Calibri</vt:lpstr>
      <vt:lpstr>Verdana</vt:lpstr>
      <vt:lpstr>Wingdings 3</vt:lpstr>
      <vt:lpstr>Traficom su</vt:lpstr>
      <vt:lpstr>1_Traficom su</vt:lpstr>
      <vt:lpstr>2_Traficom su</vt:lpstr>
      <vt:lpstr>Traficom en</vt:lpstr>
      <vt:lpstr>4_Traficom su</vt:lpstr>
      <vt:lpstr>Strategic foresight  APPENDIX: Cybersecurity scenario tools 2035  Traficom’s Technology and Strategy unit </vt:lpstr>
      <vt:lpstr>Scenario tools for proactive preparedness</vt:lpstr>
      <vt:lpstr>/TORCHBEARER/ Tools for describing your organisation and threat models in the scenario for 2035</vt:lpstr>
      <vt:lpstr>Scenario 1 – Torchbearer – Template for describing your organisation in the scenario for 2035</vt:lpstr>
      <vt:lpstr>Scenario 1 – Torchbearer – Template for describing the cyber threat model in the scenario for 2035</vt:lpstr>
      <vt:lpstr>/FRAGMENTATION/ Tools for describing your organisation and threat models in the scenario for 2035</vt:lpstr>
      <vt:lpstr>Scenario 2 – Fragmentation – Template for describing your organisation in the scenario for 2035</vt:lpstr>
      <vt:lpstr>Scenario 2 – Fragmentation – Template for describing the cyber threat model in the scenario for 2035</vt:lpstr>
      <vt:lpstr>/TWO REALMS/ Tools for describing your organisation and threat models in the scenario for 2035</vt:lpstr>
      <vt:lpstr>Scenario 3 – Two realms – Template for describing your organisation in the scenario for 2035</vt:lpstr>
      <vt:lpstr>Scenario 3 – Two realms – Template for describing the cyber threat model in the scenario for 2035</vt:lpstr>
      <vt:lpstr>/DATA EMPIRES/ Tools for describing your organisation and threat models in the scenario for 2035</vt:lpstr>
      <vt:lpstr>Scenario 4 – Data empires – Template for describing your organisation in the scenario for 2035</vt:lpstr>
      <vt:lpstr>Scenario 4 – Data empires – Template for describing the cyber threat model in the scenario for 2035</vt:lpstr>
      <vt:lpstr>If one can imagine it, one can prepare for it.</vt:lpstr>
    </vt:vector>
  </TitlesOfParts>
  <Company>Capful Oy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Paul.Hermansson@traficom.fi</dc:creator>
  <cp:lastModifiedBy>Hermansson Paul</cp:lastModifiedBy>
  <cp:revision>440</cp:revision>
  <dcterms:created xsi:type="dcterms:W3CDTF">2018-01-04T12:05:14Z</dcterms:created>
  <dcterms:modified xsi:type="dcterms:W3CDTF">2026-05-21T11:17:57Z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0x010100EC2D02A3E7D8014694D4BEF8BC59D346</vt:lpwstr>
  </property>
  <property fmtid="{D5CDD505-2E9C-101B-9397-08002B2CF9AE}" pid="3" name="Order">
    <vt:r8>10200</vt:r8>
  </property>
  <property fmtid="{D5CDD505-2E9C-101B-9397-08002B2CF9AE}" pid="4" name="MediaServiceImageTags">
    <vt:lpwstr/>
  </property>
  <property fmtid="{D5CDD505-2E9C-101B-9397-08002B2CF9AE}" pid="5" name="lcf76f155ced4ddcb4097134ff3c332f">
    <vt:lpwstr/>
  </property>
</Properties>
</file>