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18" r:id="rId5"/>
    <p:sldId id="328" r:id="rId6"/>
    <p:sldId id="365" r:id="rId7"/>
    <p:sldId id="279" r:id="rId8"/>
    <p:sldId id="350" r:id="rId9"/>
    <p:sldId id="256" r:id="rId10"/>
    <p:sldId id="362" r:id="rId11"/>
    <p:sldId id="264" r:id="rId12"/>
    <p:sldId id="313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838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pos="7151">
          <p15:clr>
            <a:srgbClr val="A4A3A4"/>
          </p15:clr>
        </p15:guide>
        <p15:guide id="6" pos="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4B814F-BF4B-463F-A0BF-8354448D3FE5}" v="16" dt="2023-01-15T17:58:08.327"/>
  </p1510:revLst>
</p1510:revInfo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57" autoAdjust="0"/>
  </p:normalViewPr>
  <p:slideViewPr>
    <p:cSldViewPr showGuides="1">
      <p:cViewPr varScale="1">
        <p:scale>
          <a:sx n="122" d="100"/>
          <a:sy n="122" d="100"/>
        </p:scale>
        <p:origin x="490" y="86"/>
      </p:cViewPr>
      <p:guideLst>
        <p:guide orient="horz" pos="2160"/>
        <p:guide pos="3840"/>
        <p:guide orient="horz" pos="3838"/>
        <p:guide orient="horz" pos="1117"/>
        <p:guide pos="7151"/>
        <p:guide pos="529"/>
      </p:guideLst>
    </p:cSldViewPr>
  </p:slideViewPr>
  <p:outlineViewPr>
    <p:cViewPr>
      <p:scale>
        <a:sx n="33" d="100"/>
        <a:sy n="33" d="100"/>
      </p:scale>
      <p:origin x="0" y="-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6414"/>
    </p:cViewPr>
  </p:sorterViewPr>
  <p:notesViewPr>
    <p:cSldViewPr showGuides="1">
      <p:cViewPr varScale="1">
        <p:scale>
          <a:sx n="96" d="100"/>
          <a:sy n="96" d="100"/>
        </p:scale>
        <p:origin x="402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05058-2DAC-45BB-A0FE-82BAB4727BAB}" type="datetimeFigureOut">
              <a:rPr lang="en-GB" sz="800" smtClean="0"/>
              <a:t>20/01/2023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FE506-149D-4F6A-B0DB-732C19A60075}" type="slidenum">
              <a:rPr lang="en-GB" sz="800" smtClean="0"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618288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12C2A019-8D15-4099-A2AB-7BA8470C90AC}" type="datetimeFigureOut">
              <a:rPr lang="en-GB" smtClean="0"/>
              <a:pPr/>
              <a:t>20/01/2023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671AA17-5A21-4AC8-A8A5-177826A6FF0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20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1AA17-5A21-4AC8-A8A5-177826A6FF0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70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1AA17-5A21-4AC8-A8A5-177826A6FF0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4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1AA17-5A21-4AC8-A8A5-177826A6FF0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96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1AA17-5A21-4AC8-A8A5-177826A6FF09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208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1AA17-5A21-4AC8-A8A5-177826A6FF0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40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AA17-5A21-4AC8-A8A5-177826A6FF0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53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AA17-5A21-4AC8-A8A5-177826A6FF0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1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AA17-5A21-4AC8-A8A5-177826A6FF0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04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AA17-5A21-4AC8-A8A5-177826A6FF0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03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1196557"/>
            <a:ext cx="6552392" cy="403269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733320"/>
            <a:ext cx="6552391" cy="648430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968260" y="692620"/>
            <a:ext cx="4223740" cy="568879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115198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65F7-5D79-4D82-9BB3-9D1C49FC62FB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39787" y="1773238"/>
            <a:ext cx="10512425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596487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6700" indent="-266700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6450" indent="-273050">
              <a:defRPr/>
            </a:lvl3pPr>
            <a:lvl4pPr marL="1071563" indent="-265113">
              <a:defRPr sz="1600"/>
            </a:lvl4pPr>
            <a:lvl5pPr marL="1346200" indent="-274638">
              <a:defRPr sz="1400"/>
            </a:lvl5pPr>
            <a:lvl6pPr marL="1612900" indent="-266700">
              <a:defRPr/>
            </a:lvl6pPr>
            <a:lvl7pPr marL="1878013" indent="-265113">
              <a:defRPr/>
            </a:lvl7pPr>
            <a:lvl8pPr marL="2152650" indent="-274638">
              <a:defRPr/>
            </a:lvl8pPr>
            <a:lvl9pPr marL="24193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65F7-5D79-4D82-9BB3-9D1C49FC62FB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0090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48600"/>
            <a:ext cx="6120332" cy="115216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Agenda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E261-67F6-48B6-A5EA-950886E2AF70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839788" y="1916789"/>
            <a:ext cx="6120332" cy="4176035"/>
          </a:xfrm>
        </p:spPr>
        <p:txBody>
          <a:bodyPr/>
          <a:lstStyle>
            <a:lvl1pPr marL="357188" indent="-357188">
              <a:buFont typeface="+mj-lt"/>
              <a:buAutoNum type="arabicPeriod"/>
              <a:defRPr/>
            </a:lvl1pPr>
            <a:lvl2pPr marL="623888" indent="-266700">
              <a:buFont typeface="Arial" panose="020B0604020202020204" pitchFamily="34" charset="0"/>
              <a:buChar char="•"/>
              <a:defRPr sz="1600"/>
            </a:lvl2pPr>
            <a:lvl3pPr marL="898525" indent="-274638">
              <a:defRPr sz="1600"/>
            </a:lvl3pPr>
            <a:lvl4pPr marL="1163638" indent="-265113">
              <a:defRPr sz="1400"/>
            </a:lvl4pPr>
            <a:lvl5pPr marL="1438275" indent="-274638">
              <a:defRPr/>
            </a:lvl5pPr>
            <a:lvl6pPr marL="1438275" indent="0">
              <a:buNone/>
              <a:defRPr/>
            </a:lvl6pPr>
            <a:lvl7pPr marL="1970088" indent="-266700">
              <a:defRPr/>
            </a:lvl7pPr>
            <a:lvl8pPr marL="2244725" indent="-274638">
              <a:defRPr/>
            </a:lvl8pPr>
            <a:lvl9pPr marL="2509838" indent="-265113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tretch>
              <a:fillRect l="-11" r="-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703703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48600"/>
            <a:ext cx="6120332" cy="115216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Agenda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E261-67F6-48B6-A5EA-950886E2AF70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839788" y="1916789"/>
            <a:ext cx="6120332" cy="4176035"/>
          </a:xfrm>
        </p:spPr>
        <p:txBody>
          <a:bodyPr/>
          <a:lstStyle>
            <a:lvl1pPr marL="357188" indent="-357188">
              <a:buFont typeface="+mj-lt"/>
              <a:buAutoNum type="arabicPeriod"/>
              <a:defRPr/>
            </a:lvl1pPr>
            <a:lvl2pPr marL="623888" indent="-266700">
              <a:buFont typeface="Arial" panose="020B0604020202020204" pitchFamily="34" charset="0"/>
              <a:buChar char="•"/>
              <a:defRPr sz="1600"/>
            </a:lvl2pPr>
            <a:lvl3pPr marL="898525" indent="-274638">
              <a:defRPr sz="1600"/>
            </a:lvl3pPr>
            <a:lvl4pPr marL="1163638" indent="-265113">
              <a:defRPr sz="1400"/>
            </a:lvl4pPr>
            <a:lvl5pPr marL="1438275" indent="-274638">
              <a:defRPr/>
            </a:lvl5pPr>
            <a:lvl6pPr marL="1438275" indent="0">
              <a:buNone/>
              <a:defRPr/>
            </a:lvl6pPr>
            <a:lvl7pPr marL="1970088" indent="-266700">
              <a:defRPr/>
            </a:lvl7pPr>
            <a:lvl8pPr marL="2244725" indent="-274638">
              <a:defRPr/>
            </a:lvl8pPr>
            <a:lvl9pPr marL="2509838" indent="-265113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tretch>
              <a:fillRect l="-11" r="-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012389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48600"/>
            <a:ext cx="6120332" cy="115216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Agenda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E261-67F6-48B6-A5EA-950886E2AF70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839788" y="1916789"/>
            <a:ext cx="6120332" cy="4176035"/>
          </a:xfrm>
        </p:spPr>
        <p:txBody>
          <a:bodyPr/>
          <a:lstStyle>
            <a:lvl1pPr marL="357188" indent="-357188">
              <a:buFont typeface="+mj-lt"/>
              <a:buAutoNum type="arabicPeriod"/>
              <a:defRPr/>
            </a:lvl1pPr>
            <a:lvl2pPr marL="623888" indent="-266700">
              <a:buFont typeface="Arial" panose="020B0604020202020204" pitchFamily="34" charset="0"/>
              <a:buChar char="•"/>
              <a:defRPr sz="1600"/>
            </a:lvl2pPr>
            <a:lvl3pPr marL="898525" indent="-274638">
              <a:defRPr sz="1600"/>
            </a:lvl3pPr>
            <a:lvl4pPr marL="1163638" indent="-265113">
              <a:defRPr sz="1400"/>
            </a:lvl4pPr>
            <a:lvl5pPr marL="1438275" indent="-274638">
              <a:defRPr/>
            </a:lvl5pPr>
            <a:lvl6pPr marL="1438275" indent="0">
              <a:buNone/>
              <a:defRPr/>
            </a:lvl6pPr>
            <a:lvl7pPr marL="1970088" indent="-266700">
              <a:defRPr/>
            </a:lvl7pPr>
            <a:lvl8pPr marL="2244725" indent="-274638">
              <a:defRPr/>
            </a:lvl8pPr>
            <a:lvl9pPr marL="2509838" indent="-265113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tretch>
              <a:fillRect l="-11" r="-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479414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7" y="548600"/>
            <a:ext cx="9001126" cy="115216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Agenda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E261-67F6-48B6-A5EA-950886E2AF70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839787" y="1916791"/>
            <a:ext cx="9001126" cy="4176034"/>
          </a:xfrm>
        </p:spPr>
        <p:txBody>
          <a:bodyPr/>
          <a:lstStyle>
            <a:lvl1pPr marL="357188" indent="-357188">
              <a:buFont typeface="+mj-lt"/>
              <a:buAutoNum type="arabicPeriod"/>
              <a:defRPr/>
            </a:lvl1pPr>
            <a:lvl2pPr marL="623888" indent="-266700">
              <a:buFont typeface="Arial" panose="020B0604020202020204" pitchFamily="34" charset="0"/>
              <a:buChar char="•"/>
              <a:defRPr sz="1600"/>
            </a:lvl2pPr>
            <a:lvl3pPr marL="898525" indent="-274638">
              <a:defRPr sz="1600"/>
            </a:lvl3pPr>
            <a:lvl4pPr marL="1163638" indent="-265113">
              <a:defRPr sz="1400"/>
            </a:lvl4pPr>
            <a:lvl5pPr marL="1438275" indent="-274638">
              <a:defRPr/>
            </a:lvl5pPr>
            <a:lvl6pPr marL="1438275" indent="0">
              <a:buNone/>
              <a:defRPr/>
            </a:lvl6pPr>
            <a:lvl7pPr marL="1970088" indent="-266700">
              <a:defRPr/>
            </a:lvl7pPr>
            <a:lvl8pPr marL="2244725" indent="-274638">
              <a:defRPr/>
            </a:lvl8pPr>
            <a:lvl9pPr marL="2509838" indent="-265113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7559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48600"/>
            <a:ext cx="6120332" cy="115216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Agenda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E261-67F6-48B6-A5EA-950886E2AF70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839788" y="1916789"/>
            <a:ext cx="6120332" cy="4176035"/>
          </a:xfrm>
        </p:spPr>
        <p:txBody>
          <a:bodyPr/>
          <a:lstStyle>
            <a:lvl1pPr marL="357188" indent="-357188">
              <a:buFont typeface="+mj-lt"/>
              <a:buAutoNum type="arabicPeriod"/>
              <a:defRPr/>
            </a:lvl1pPr>
            <a:lvl2pPr marL="623888" indent="-266700">
              <a:buFont typeface="Arial" panose="020B0604020202020204" pitchFamily="34" charset="0"/>
              <a:buChar char="•"/>
              <a:defRPr sz="1600"/>
            </a:lvl2pPr>
            <a:lvl3pPr marL="898525" indent="-274638">
              <a:defRPr sz="1600"/>
            </a:lvl3pPr>
            <a:lvl4pPr marL="1163638" indent="-265113">
              <a:defRPr sz="1400"/>
            </a:lvl4pPr>
            <a:lvl5pPr marL="1438275" indent="-274638">
              <a:defRPr/>
            </a:lvl5pPr>
            <a:lvl6pPr marL="1438275" indent="0">
              <a:buNone/>
              <a:defRPr/>
            </a:lvl6pPr>
            <a:lvl7pPr marL="1970088" indent="-266700">
              <a:defRPr/>
            </a:lvl7pPr>
            <a:lvl8pPr marL="2244725" indent="-274638">
              <a:defRPr/>
            </a:lvl8pPr>
            <a:lvl9pPr marL="2509838" indent="-265113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464425" y="1196975"/>
            <a:ext cx="4727575" cy="4899260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69864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976400" y="1196690"/>
            <a:ext cx="3215600" cy="4104570"/>
          </a:xfrm>
          <a:prstGeom prst="rect">
            <a:avLst/>
          </a:prstGeom>
          <a:blipFill>
            <a:blip r:embed="rId2"/>
            <a:srcRect/>
            <a:stretch>
              <a:fillRect t="-316" b="-5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7464190" y="4221110"/>
            <a:ext cx="2448340" cy="1871715"/>
          </a:xfrm>
          <a:prstGeom prst="rect">
            <a:avLst/>
          </a:prstGeom>
          <a:blipFill>
            <a:blip r:embed="rId3"/>
            <a:srcRect/>
            <a:stretch>
              <a:fillRect t="-17830" b="-178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85F13EB-CAAC-4DAD-8698-D494BEDE0E8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254B5E-9AB2-4459-8627-DD30492C5D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196557"/>
            <a:ext cx="6551612" cy="4032693"/>
          </a:xfrm>
        </p:spPr>
        <p:txBody>
          <a:bodyPr anchor="ctr" anchorCtr="0"/>
          <a:lstStyle>
            <a:lvl1pPr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23373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976400" y="1196690"/>
            <a:ext cx="3215600" cy="4104570"/>
          </a:xfrm>
          <a:prstGeom prst="rect">
            <a:avLst/>
          </a:prstGeom>
          <a:blipFill>
            <a:blip r:embed="rId2"/>
            <a:srcRect/>
            <a:stretch>
              <a:fillRect t="-2746" b="-27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7464190" y="4221110"/>
            <a:ext cx="2448340" cy="1871715"/>
          </a:xfrm>
          <a:prstGeom prst="rect">
            <a:avLst/>
          </a:prstGeom>
          <a:blipFill>
            <a:blip r:embed="rId3"/>
            <a:srcRect/>
            <a:stretch>
              <a:fillRect t="-17830" b="-178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85F13EB-CAAC-4DAD-8698-D494BEDE0E8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254B5E-9AB2-4459-8627-DD30492C5D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196557"/>
            <a:ext cx="6551612" cy="4032693"/>
          </a:xfrm>
        </p:spPr>
        <p:txBody>
          <a:bodyPr anchor="ctr" anchorCtr="0"/>
          <a:lstStyle>
            <a:lvl1pPr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03920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85F13EB-CAAC-4DAD-8698-D494BEDE0E8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254B5E-9AB2-4459-8627-DD30492C5D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196557"/>
            <a:ext cx="6551612" cy="4032693"/>
          </a:xfrm>
        </p:spPr>
        <p:txBody>
          <a:bodyPr anchor="ctr" anchorCtr="0"/>
          <a:lstStyle>
            <a:lvl1pPr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rcRect/>
            <a:stretch>
              <a:fillRect t="-72" b="-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783756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1196557"/>
            <a:ext cx="6552392" cy="403269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733320"/>
            <a:ext cx="6552391" cy="648430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968260" y="692620"/>
            <a:ext cx="4223740" cy="568879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6730685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85F13EB-CAAC-4DAD-8698-D494BEDE0E8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254B5E-9AB2-4459-8627-DD30492C5D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196557"/>
            <a:ext cx="6551612" cy="4032693"/>
          </a:xfrm>
        </p:spPr>
        <p:txBody>
          <a:bodyPr anchor="ctr" anchorCtr="0"/>
          <a:lstStyle>
            <a:lvl1pPr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rcRect/>
            <a:stretch>
              <a:fillRect t="-72" b="-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242112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5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85F13EB-CAAC-4DAD-8698-D494BEDE0E8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254B5E-9AB2-4459-8627-DD30492C5D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196557"/>
            <a:ext cx="9001124" cy="4032693"/>
          </a:xfrm>
        </p:spPr>
        <p:txBody>
          <a:bodyPr anchor="ctr" anchorCtr="0"/>
          <a:lstStyle>
            <a:lvl1pPr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33969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85F13EB-CAAC-4DAD-8698-D494BEDE0E8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254B5E-9AB2-4459-8627-DD30492C5D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196557"/>
            <a:ext cx="6551612" cy="4032693"/>
          </a:xfrm>
        </p:spPr>
        <p:txBody>
          <a:bodyPr anchor="ctr" anchorCtr="0"/>
          <a:lstStyle>
            <a:lvl1pPr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464191" y="1196975"/>
            <a:ext cx="4727810" cy="4895850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614045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65F7-5D79-4D82-9BB3-9D1C49FC62FB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/>
          </p:nvPr>
        </p:nvSpPr>
        <p:spPr>
          <a:xfrm>
            <a:off x="839787" y="1773238"/>
            <a:ext cx="10512425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2725814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65F7-5D79-4D82-9BB3-9D1C49FC62FB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9788" y="1772770"/>
            <a:ext cx="10512425" cy="4320054"/>
          </a:xfrm>
        </p:spPr>
        <p:txBody>
          <a:bodyPr/>
          <a:lstStyle>
            <a:lvl1pPr marL="266700" indent="-266700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6450" indent="-273050">
              <a:defRPr/>
            </a:lvl3pPr>
            <a:lvl4pPr marL="1071563" indent="-265113">
              <a:defRPr sz="1600"/>
            </a:lvl4pPr>
            <a:lvl5pPr marL="1346200" indent="-274638">
              <a:defRPr sz="1400"/>
            </a:lvl5pPr>
            <a:lvl6pPr marL="1612900" indent="-266700">
              <a:defRPr/>
            </a:lvl6pPr>
            <a:lvl7pPr marL="1878013" indent="-265113">
              <a:defRPr/>
            </a:lvl7pPr>
            <a:lvl8pPr marL="2152650" indent="-274638">
              <a:defRPr/>
            </a:lvl8pPr>
            <a:lvl9pPr marL="24193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5304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ackground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598188" y="476250"/>
                </a:moveTo>
                <a:lnTo>
                  <a:pt x="11594731" y="476415"/>
                </a:lnTo>
                <a:lnTo>
                  <a:pt x="11593002" y="476415"/>
                </a:lnTo>
                <a:lnTo>
                  <a:pt x="11591356" y="476497"/>
                </a:lnTo>
                <a:lnTo>
                  <a:pt x="11588227" y="476909"/>
                </a:lnTo>
                <a:lnTo>
                  <a:pt x="11585264" y="477239"/>
                </a:lnTo>
                <a:lnTo>
                  <a:pt x="11582383" y="477815"/>
                </a:lnTo>
                <a:lnTo>
                  <a:pt x="11579666" y="478557"/>
                </a:lnTo>
                <a:lnTo>
                  <a:pt x="11576949" y="479298"/>
                </a:lnTo>
                <a:lnTo>
                  <a:pt x="11575714" y="479710"/>
                </a:lnTo>
                <a:lnTo>
                  <a:pt x="11574397" y="480369"/>
                </a:lnTo>
                <a:lnTo>
                  <a:pt x="11572092" y="481440"/>
                </a:lnTo>
                <a:lnTo>
                  <a:pt x="11569705" y="482758"/>
                </a:lnTo>
                <a:lnTo>
                  <a:pt x="11568635" y="483417"/>
                </a:lnTo>
                <a:lnTo>
                  <a:pt x="11567400" y="484159"/>
                </a:lnTo>
                <a:lnTo>
                  <a:pt x="11566330" y="484900"/>
                </a:lnTo>
                <a:lnTo>
                  <a:pt x="11565260" y="485724"/>
                </a:lnTo>
                <a:lnTo>
                  <a:pt x="11564189" y="486548"/>
                </a:lnTo>
                <a:lnTo>
                  <a:pt x="11563119" y="487536"/>
                </a:lnTo>
                <a:lnTo>
                  <a:pt x="11561061" y="489431"/>
                </a:lnTo>
                <a:lnTo>
                  <a:pt x="11559991" y="490337"/>
                </a:lnTo>
                <a:lnTo>
                  <a:pt x="11559086" y="491408"/>
                </a:lnTo>
                <a:lnTo>
                  <a:pt x="11558015" y="492644"/>
                </a:lnTo>
                <a:lnTo>
                  <a:pt x="11557027" y="493797"/>
                </a:lnTo>
                <a:lnTo>
                  <a:pt x="11499155" y="561843"/>
                </a:lnTo>
                <a:lnTo>
                  <a:pt x="11495698" y="565138"/>
                </a:lnTo>
                <a:lnTo>
                  <a:pt x="11494216" y="566538"/>
                </a:lnTo>
                <a:lnTo>
                  <a:pt x="11492817" y="567774"/>
                </a:lnTo>
                <a:lnTo>
                  <a:pt x="11491499" y="568845"/>
                </a:lnTo>
                <a:lnTo>
                  <a:pt x="11490182" y="569669"/>
                </a:lnTo>
                <a:lnTo>
                  <a:pt x="11489606" y="570163"/>
                </a:lnTo>
                <a:lnTo>
                  <a:pt x="11488865" y="570493"/>
                </a:lnTo>
                <a:lnTo>
                  <a:pt x="11487548" y="571069"/>
                </a:lnTo>
                <a:lnTo>
                  <a:pt x="11486149" y="571564"/>
                </a:lnTo>
                <a:lnTo>
                  <a:pt x="11484584" y="571975"/>
                </a:lnTo>
                <a:lnTo>
                  <a:pt x="11482773" y="572223"/>
                </a:lnTo>
                <a:lnTo>
                  <a:pt x="11480880" y="572387"/>
                </a:lnTo>
                <a:lnTo>
                  <a:pt x="11478740" y="572552"/>
                </a:lnTo>
                <a:lnTo>
                  <a:pt x="11477669" y="572552"/>
                </a:lnTo>
                <a:lnTo>
                  <a:pt x="11476352" y="572552"/>
                </a:lnTo>
                <a:lnTo>
                  <a:pt x="11473636" y="572634"/>
                </a:lnTo>
                <a:lnTo>
                  <a:pt x="11470672" y="572634"/>
                </a:lnTo>
                <a:lnTo>
                  <a:pt x="11397735" y="572634"/>
                </a:lnTo>
                <a:lnTo>
                  <a:pt x="11324798" y="572634"/>
                </a:lnTo>
                <a:lnTo>
                  <a:pt x="11251861" y="572634"/>
                </a:lnTo>
                <a:lnTo>
                  <a:pt x="11178924" y="572634"/>
                </a:lnTo>
                <a:lnTo>
                  <a:pt x="11174067" y="572799"/>
                </a:lnTo>
                <a:lnTo>
                  <a:pt x="11169540" y="572882"/>
                </a:lnTo>
                <a:lnTo>
                  <a:pt x="11167317" y="573046"/>
                </a:lnTo>
                <a:lnTo>
                  <a:pt x="11165341" y="573129"/>
                </a:lnTo>
                <a:lnTo>
                  <a:pt x="11161554" y="573458"/>
                </a:lnTo>
                <a:lnTo>
                  <a:pt x="11157932" y="574117"/>
                </a:lnTo>
                <a:lnTo>
                  <a:pt x="11156286" y="574365"/>
                </a:lnTo>
                <a:lnTo>
                  <a:pt x="11154722" y="574694"/>
                </a:lnTo>
                <a:lnTo>
                  <a:pt x="11153158" y="575023"/>
                </a:lnTo>
                <a:lnTo>
                  <a:pt x="11151593" y="575435"/>
                </a:lnTo>
                <a:lnTo>
                  <a:pt x="11150194" y="575847"/>
                </a:lnTo>
                <a:lnTo>
                  <a:pt x="11148794" y="576341"/>
                </a:lnTo>
                <a:lnTo>
                  <a:pt x="11147477" y="576836"/>
                </a:lnTo>
                <a:lnTo>
                  <a:pt x="11146160" y="577330"/>
                </a:lnTo>
                <a:lnTo>
                  <a:pt x="11144843" y="577907"/>
                </a:lnTo>
                <a:lnTo>
                  <a:pt x="11143608" y="578483"/>
                </a:lnTo>
                <a:lnTo>
                  <a:pt x="11141139" y="579801"/>
                </a:lnTo>
                <a:lnTo>
                  <a:pt x="11138916" y="581284"/>
                </a:lnTo>
                <a:lnTo>
                  <a:pt x="11137681" y="582108"/>
                </a:lnTo>
                <a:lnTo>
                  <a:pt x="11136611" y="582767"/>
                </a:lnTo>
                <a:lnTo>
                  <a:pt x="11134388" y="584580"/>
                </a:lnTo>
                <a:lnTo>
                  <a:pt x="11132083" y="586474"/>
                </a:lnTo>
                <a:lnTo>
                  <a:pt x="11129696" y="588616"/>
                </a:lnTo>
                <a:lnTo>
                  <a:pt x="11098002" y="620250"/>
                </a:lnTo>
                <a:lnTo>
                  <a:pt x="11127885" y="620250"/>
                </a:lnTo>
                <a:lnTo>
                  <a:pt x="11222802" y="620250"/>
                </a:lnTo>
                <a:lnTo>
                  <a:pt x="11286272" y="620250"/>
                </a:lnTo>
                <a:lnTo>
                  <a:pt x="11349824" y="620250"/>
                </a:lnTo>
                <a:lnTo>
                  <a:pt x="11413294" y="620250"/>
                </a:lnTo>
                <a:lnTo>
                  <a:pt x="11476928" y="620250"/>
                </a:lnTo>
                <a:lnTo>
                  <a:pt x="11481209" y="620250"/>
                </a:lnTo>
                <a:lnTo>
                  <a:pt x="11483267" y="620168"/>
                </a:lnTo>
                <a:lnTo>
                  <a:pt x="11485325" y="620003"/>
                </a:lnTo>
                <a:lnTo>
                  <a:pt x="11489030" y="619756"/>
                </a:lnTo>
                <a:lnTo>
                  <a:pt x="11492570" y="619261"/>
                </a:lnTo>
                <a:lnTo>
                  <a:pt x="11495945" y="618850"/>
                </a:lnTo>
                <a:lnTo>
                  <a:pt x="11497427" y="618438"/>
                </a:lnTo>
                <a:lnTo>
                  <a:pt x="11498250" y="618190"/>
                </a:lnTo>
                <a:lnTo>
                  <a:pt x="11498991" y="618108"/>
                </a:lnTo>
                <a:lnTo>
                  <a:pt x="11500555" y="617614"/>
                </a:lnTo>
                <a:lnTo>
                  <a:pt x="11501954" y="617120"/>
                </a:lnTo>
                <a:lnTo>
                  <a:pt x="11503436" y="616708"/>
                </a:lnTo>
                <a:lnTo>
                  <a:pt x="11504836" y="616213"/>
                </a:lnTo>
                <a:lnTo>
                  <a:pt x="11506153" y="615637"/>
                </a:lnTo>
                <a:lnTo>
                  <a:pt x="11507470" y="614978"/>
                </a:lnTo>
                <a:lnTo>
                  <a:pt x="11508787" y="614319"/>
                </a:lnTo>
                <a:lnTo>
                  <a:pt x="11510104" y="613577"/>
                </a:lnTo>
                <a:lnTo>
                  <a:pt x="11511257" y="612836"/>
                </a:lnTo>
                <a:lnTo>
                  <a:pt x="11512574" y="612012"/>
                </a:lnTo>
                <a:lnTo>
                  <a:pt x="11513809" y="611188"/>
                </a:lnTo>
                <a:lnTo>
                  <a:pt x="11514961" y="610200"/>
                </a:lnTo>
                <a:lnTo>
                  <a:pt x="11517348" y="608305"/>
                </a:lnTo>
                <a:lnTo>
                  <a:pt x="11518583" y="607234"/>
                </a:lnTo>
                <a:lnTo>
                  <a:pt x="11519736" y="606081"/>
                </a:lnTo>
                <a:lnTo>
                  <a:pt x="11522123" y="603692"/>
                </a:lnTo>
                <a:lnTo>
                  <a:pt x="11523276" y="602456"/>
                </a:lnTo>
                <a:lnTo>
                  <a:pt x="11524510" y="601055"/>
                </a:lnTo>
                <a:lnTo>
                  <a:pt x="11545255" y="575765"/>
                </a:lnTo>
                <a:lnTo>
                  <a:pt x="11589791" y="575765"/>
                </a:lnTo>
                <a:lnTo>
                  <a:pt x="11591438" y="575765"/>
                </a:lnTo>
                <a:lnTo>
                  <a:pt x="11593167" y="575683"/>
                </a:lnTo>
                <a:lnTo>
                  <a:pt x="11594731" y="575518"/>
                </a:lnTo>
                <a:lnTo>
                  <a:pt x="11596213" y="575435"/>
                </a:lnTo>
                <a:lnTo>
                  <a:pt x="11597777" y="575271"/>
                </a:lnTo>
                <a:lnTo>
                  <a:pt x="11599258" y="575023"/>
                </a:lnTo>
                <a:lnTo>
                  <a:pt x="11602057" y="574529"/>
                </a:lnTo>
                <a:lnTo>
                  <a:pt x="11604939" y="573952"/>
                </a:lnTo>
                <a:lnTo>
                  <a:pt x="11606256" y="573458"/>
                </a:lnTo>
                <a:lnTo>
                  <a:pt x="11607573" y="573129"/>
                </a:lnTo>
                <a:lnTo>
                  <a:pt x="11610043" y="572223"/>
                </a:lnTo>
                <a:lnTo>
                  <a:pt x="11612595" y="571069"/>
                </a:lnTo>
                <a:lnTo>
                  <a:pt x="11614817" y="569998"/>
                </a:lnTo>
                <a:lnTo>
                  <a:pt x="11617122" y="568763"/>
                </a:lnTo>
                <a:lnTo>
                  <a:pt x="11618275" y="568021"/>
                </a:lnTo>
                <a:lnTo>
                  <a:pt x="11619345" y="567280"/>
                </a:lnTo>
                <a:lnTo>
                  <a:pt x="11621485" y="565632"/>
                </a:lnTo>
                <a:lnTo>
                  <a:pt x="11623543" y="563985"/>
                </a:lnTo>
                <a:lnTo>
                  <a:pt x="11625684" y="562172"/>
                </a:lnTo>
                <a:lnTo>
                  <a:pt x="11627577" y="560277"/>
                </a:lnTo>
                <a:lnTo>
                  <a:pt x="11629635" y="558218"/>
                </a:lnTo>
                <a:lnTo>
                  <a:pt x="11645112" y="539518"/>
                </a:lnTo>
                <a:lnTo>
                  <a:pt x="11567647" y="539518"/>
                </a:lnTo>
                <a:lnTo>
                  <a:pt x="11573739" y="532104"/>
                </a:lnTo>
                <a:lnTo>
                  <a:pt x="11578019" y="526831"/>
                </a:lnTo>
                <a:lnTo>
                  <a:pt x="11580489" y="523866"/>
                </a:lnTo>
                <a:lnTo>
                  <a:pt x="11581230" y="523042"/>
                </a:lnTo>
                <a:lnTo>
                  <a:pt x="11581971" y="522465"/>
                </a:lnTo>
                <a:lnTo>
                  <a:pt x="11582630" y="521971"/>
                </a:lnTo>
                <a:lnTo>
                  <a:pt x="11583453" y="521477"/>
                </a:lnTo>
                <a:lnTo>
                  <a:pt x="11584358" y="521229"/>
                </a:lnTo>
                <a:lnTo>
                  <a:pt x="11585264" y="520982"/>
                </a:lnTo>
                <a:lnTo>
                  <a:pt x="11586334" y="520900"/>
                </a:lnTo>
                <a:lnTo>
                  <a:pt x="11587651" y="520900"/>
                </a:lnTo>
                <a:lnTo>
                  <a:pt x="11647499" y="520900"/>
                </a:lnTo>
                <a:lnTo>
                  <a:pt x="11650792" y="520735"/>
                </a:lnTo>
                <a:lnTo>
                  <a:pt x="11654002" y="520653"/>
                </a:lnTo>
                <a:lnTo>
                  <a:pt x="11655566" y="520570"/>
                </a:lnTo>
                <a:lnTo>
                  <a:pt x="11657131" y="520323"/>
                </a:lnTo>
                <a:lnTo>
                  <a:pt x="11658777" y="520158"/>
                </a:lnTo>
                <a:lnTo>
                  <a:pt x="11660341" y="519911"/>
                </a:lnTo>
                <a:lnTo>
                  <a:pt x="11663305" y="519499"/>
                </a:lnTo>
                <a:lnTo>
                  <a:pt x="11666351" y="518758"/>
                </a:lnTo>
                <a:lnTo>
                  <a:pt x="11669314" y="517934"/>
                </a:lnTo>
                <a:lnTo>
                  <a:pt x="11670714" y="517440"/>
                </a:lnTo>
                <a:lnTo>
                  <a:pt x="11672195" y="516946"/>
                </a:lnTo>
                <a:lnTo>
                  <a:pt x="11674912" y="515792"/>
                </a:lnTo>
                <a:lnTo>
                  <a:pt x="11676229" y="515133"/>
                </a:lnTo>
                <a:lnTo>
                  <a:pt x="11677629" y="514474"/>
                </a:lnTo>
                <a:lnTo>
                  <a:pt x="11678946" y="513733"/>
                </a:lnTo>
                <a:lnTo>
                  <a:pt x="11680263" y="512909"/>
                </a:lnTo>
                <a:lnTo>
                  <a:pt x="11681580" y="512085"/>
                </a:lnTo>
                <a:lnTo>
                  <a:pt x="11682897" y="511262"/>
                </a:lnTo>
                <a:lnTo>
                  <a:pt x="11685367" y="509367"/>
                </a:lnTo>
                <a:lnTo>
                  <a:pt x="11686602" y="508213"/>
                </a:lnTo>
                <a:lnTo>
                  <a:pt x="11687754" y="507142"/>
                </a:lnTo>
                <a:lnTo>
                  <a:pt x="11688989" y="506072"/>
                </a:lnTo>
                <a:lnTo>
                  <a:pt x="11690142" y="504918"/>
                </a:lnTo>
                <a:lnTo>
                  <a:pt x="11691376" y="503600"/>
                </a:lnTo>
                <a:lnTo>
                  <a:pt x="11692529" y="502282"/>
                </a:lnTo>
                <a:lnTo>
                  <a:pt x="11712780" y="476250"/>
                </a:lnTo>
                <a:lnTo>
                  <a:pt x="11655484" y="4762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65F7-5D79-4D82-9BB3-9D1C49FC62FB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839788" y="1773238"/>
            <a:ext cx="10512425" cy="4319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973136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7"/>
            <a:ext cx="633571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tretch>
              <a:fillRect t="-72" b="-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967276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rcRect/>
            <a:stretch>
              <a:fillRect t="-72" b="-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9789" y="1772770"/>
            <a:ext cx="6336362" cy="4320054"/>
          </a:xfrm>
        </p:spPr>
        <p:txBody>
          <a:bodyPr/>
          <a:lstStyle>
            <a:lvl1pPr marL="266700" indent="-266700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6450" indent="-273050">
              <a:defRPr/>
            </a:lvl3pPr>
            <a:lvl4pPr marL="1071563" indent="-265113">
              <a:defRPr sz="1600"/>
            </a:lvl4pPr>
            <a:lvl5pPr marL="1346200" indent="-274638">
              <a:defRPr sz="1400"/>
            </a:lvl5pPr>
            <a:lvl6pPr marL="1612900" indent="-266700">
              <a:defRPr/>
            </a:lvl6pPr>
            <a:lvl7pPr marL="1878013" indent="-265113">
              <a:defRPr/>
            </a:lvl7pPr>
            <a:lvl8pPr marL="2152650" indent="-274638">
              <a:defRPr/>
            </a:lvl8pPr>
            <a:lvl9pPr marL="24193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7837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7"/>
            <a:ext cx="633571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tretch>
              <a:fillRect t="-72" b="-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763768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tretch>
              <a:fillRect t="-72" b="-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9789" y="1772770"/>
            <a:ext cx="6336362" cy="4320054"/>
          </a:xfrm>
        </p:spPr>
        <p:txBody>
          <a:bodyPr/>
          <a:lstStyle>
            <a:lvl1pPr marL="266700" indent="-266700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6450" indent="-273050">
              <a:defRPr/>
            </a:lvl3pPr>
            <a:lvl4pPr marL="1071563" indent="-265113">
              <a:defRPr sz="1600"/>
            </a:lvl4pPr>
            <a:lvl5pPr marL="1346200" indent="-274638">
              <a:defRPr sz="1400"/>
            </a:lvl5pPr>
            <a:lvl6pPr marL="1612900" indent="-266700">
              <a:defRPr/>
            </a:lvl6pPr>
            <a:lvl7pPr marL="1878013" indent="-265113">
              <a:defRPr/>
            </a:lvl7pPr>
            <a:lvl8pPr marL="2152650" indent="-274638">
              <a:defRPr/>
            </a:lvl8pPr>
            <a:lvl9pPr marL="24193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21660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1196557"/>
            <a:ext cx="6552392" cy="403269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733320"/>
            <a:ext cx="6552391" cy="648430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968260" y="692620"/>
            <a:ext cx="4223740" cy="5688790"/>
          </a:xfrm>
          <a:prstGeom prst="rect">
            <a:avLst/>
          </a:prstGeom>
          <a:blipFill>
            <a:blip r:embed="rId2"/>
            <a:srcRect/>
            <a:stretch>
              <a:fillRect l="-11" r="-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2002893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7"/>
            <a:ext cx="633571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tretch>
              <a:fillRect t="-72" b="-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381466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tretch>
              <a:fillRect t="-72" b="-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9789" y="1772770"/>
            <a:ext cx="6336362" cy="4320054"/>
          </a:xfrm>
        </p:spPr>
        <p:txBody>
          <a:bodyPr/>
          <a:lstStyle>
            <a:lvl1pPr marL="266700" indent="-266700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6450" indent="-273050">
              <a:defRPr/>
            </a:lvl3pPr>
            <a:lvl4pPr marL="1071563" indent="-265113">
              <a:defRPr sz="1600"/>
            </a:lvl4pPr>
            <a:lvl5pPr marL="1346200" indent="-274638">
              <a:defRPr sz="1400"/>
            </a:lvl5pPr>
            <a:lvl6pPr marL="1612900" indent="-266700">
              <a:defRPr/>
            </a:lvl6pPr>
            <a:lvl7pPr marL="1878013" indent="-265113">
              <a:defRPr/>
            </a:lvl7pPr>
            <a:lvl8pPr marL="2152650" indent="-274638">
              <a:defRPr/>
            </a:lvl8pPr>
            <a:lvl9pPr marL="24193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808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7"/>
            <a:ext cx="633571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64190" y="1196690"/>
            <a:ext cx="4727810" cy="4896135"/>
          </a:xfrm>
          <a:prstGeom prst="rect">
            <a:avLst/>
          </a:prstGeom>
          <a:blipFill>
            <a:blip r:embed="rId2"/>
            <a:stretch>
              <a:fillRect t="-72" b="-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7760516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me Imag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464191" y="1196975"/>
            <a:ext cx="4727810" cy="4895850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7"/>
            <a:ext cx="633571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768756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oubl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976400" y="1196690"/>
            <a:ext cx="3215600" cy="4104570"/>
          </a:xfrm>
          <a:prstGeom prst="rect">
            <a:avLst/>
          </a:prstGeom>
          <a:blipFill>
            <a:blip r:embed="rId2"/>
            <a:srcRect/>
            <a:stretch>
              <a:fillRect t="-2746" b="-27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7464190" y="4149100"/>
            <a:ext cx="2016280" cy="1943725"/>
          </a:xfrm>
          <a:prstGeom prst="rect">
            <a:avLst/>
          </a:prstGeom>
          <a:blipFill>
            <a:blip r:embed="rId3"/>
            <a:srcRect/>
            <a:stretch>
              <a:fillRect t="-3791" b="-37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8"/>
            <a:ext cx="6335713" cy="431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BCBEB-D4F5-4435-BF6B-7BB27955A7B4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465254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Doubl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BCBEB-D4F5-4435-BF6B-7BB27955A7B4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9789" y="1772770"/>
            <a:ext cx="6336362" cy="4320054"/>
          </a:xfrm>
        </p:spPr>
        <p:txBody>
          <a:bodyPr/>
          <a:lstStyle>
            <a:lvl1pPr marL="266700" indent="-266700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6450" indent="-273050">
              <a:defRPr/>
            </a:lvl3pPr>
            <a:lvl4pPr marL="1071563" indent="-265113">
              <a:defRPr sz="1600"/>
            </a:lvl4pPr>
            <a:lvl5pPr marL="1346200" indent="-274638">
              <a:defRPr sz="1400"/>
            </a:lvl5pPr>
            <a:lvl6pPr marL="1612900" indent="-266700">
              <a:defRPr/>
            </a:lvl6pPr>
            <a:lvl7pPr marL="1878013" indent="-265113">
              <a:defRPr/>
            </a:lvl7pPr>
            <a:lvl8pPr marL="2152650" indent="-274638">
              <a:defRPr/>
            </a:lvl8pPr>
            <a:lvl9pPr marL="24193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976400" y="1196690"/>
            <a:ext cx="3215600" cy="4104570"/>
          </a:xfrm>
          <a:prstGeom prst="rect">
            <a:avLst/>
          </a:prstGeom>
          <a:blipFill>
            <a:blip r:embed="rId2"/>
            <a:srcRect/>
            <a:stretch>
              <a:fillRect t="-2746" b="-27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/>
          <p:cNvSpPr/>
          <p:nvPr userDrawn="1"/>
        </p:nvSpPr>
        <p:spPr>
          <a:xfrm>
            <a:off x="7464190" y="4149100"/>
            <a:ext cx="2016280" cy="1943725"/>
          </a:xfrm>
          <a:prstGeom prst="rect">
            <a:avLst/>
          </a:prstGeom>
          <a:blipFill>
            <a:blip r:embed="rId3"/>
            <a:srcRect/>
            <a:stretch>
              <a:fillRect t="-3791" b="-37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479580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976400" y="1196690"/>
            <a:ext cx="3215600" cy="4104570"/>
          </a:xfrm>
          <a:prstGeom prst="rect">
            <a:avLst/>
          </a:prstGeom>
          <a:blipFill>
            <a:blip r:embed="rId2"/>
            <a:srcRect/>
            <a:stretch>
              <a:fillRect t="-4366" b="-11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7"/>
            <a:ext cx="633571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185C3-AFE2-4D69-AF52-7FE86553943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464190" y="4149100"/>
            <a:ext cx="2016279" cy="1945279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95567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976400" y="1196690"/>
            <a:ext cx="3215600" cy="4104570"/>
          </a:xfrm>
          <a:prstGeom prst="rect">
            <a:avLst/>
          </a:prstGeom>
          <a:blipFill>
            <a:blip r:embed="rId2"/>
            <a:srcRect/>
            <a:stretch>
              <a:fillRect t="-2746" b="-27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7"/>
            <a:ext cx="633571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185C3-AFE2-4D69-AF52-7FE86553943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464190" y="4149100"/>
            <a:ext cx="2016279" cy="1945279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26345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976400" y="1196690"/>
            <a:ext cx="3215600" cy="4104570"/>
          </a:xfrm>
          <a:prstGeom prst="rect">
            <a:avLst/>
          </a:prstGeom>
          <a:blipFill>
            <a:blip r:embed="rId2"/>
            <a:srcRect/>
            <a:stretch>
              <a:fillRect t="-2746" b="-27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7"/>
            <a:ext cx="633571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185C3-AFE2-4D69-AF52-7FE86553943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464190" y="4149100"/>
            <a:ext cx="2016279" cy="1945279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937917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Highligh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976400" y="1196975"/>
            <a:ext cx="3215600" cy="4103688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1773237"/>
            <a:ext cx="633571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185C3-AFE2-4D69-AF52-7FE86553943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464190" y="4149100"/>
            <a:ext cx="2016279" cy="1945279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7" y="692151"/>
            <a:ext cx="633571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281649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1196557"/>
            <a:ext cx="6552392" cy="403269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733320"/>
            <a:ext cx="6552391" cy="648430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968260" y="692620"/>
            <a:ext cx="4223740" cy="5688790"/>
          </a:xfrm>
          <a:prstGeom prst="rect">
            <a:avLst/>
          </a:prstGeom>
          <a:blipFill>
            <a:blip r:embed="rId2"/>
            <a:srcRect/>
            <a:stretch>
              <a:fillRect l="-11" r="-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6513983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2180" y="2636890"/>
            <a:ext cx="3960033" cy="34559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92180" y="1196974"/>
            <a:ext cx="3960033" cy="12249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3190" y="260560"/>
            <a:ext cx="6696930" cy="6336880"/>
          </a:xfrm>
          <a:prstGeom prst="rect">
            <a:avLst/>
          </a:prstGeom>
          <a:blipFill>
            <a:blip r:embed="rId2"/>
            <a:srcRect/>
            <a:stretch>
              <a:fillRect l="-44" r="-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945561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2180" y="2636890"/>
            <a:ext cx="3960033" cy="34559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92180" y="1196974"/>
            <a:ext cx="3960033" cy="12249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3190" y="260560"/>
            <a:ext cx="6696930" cy="6336880"/>
          </a:xfrm>
          <a:prstGeom prst="rect">
            <a:avLst/>
          </a:prstGeom>
          <a:blipFill>
            <a:blip r:embed="rId2"/>
            <a:srcRect/>
            <a:stretch>
              <a:fillRect l="-44" r="-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6075341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2180" y="2636890"/>
            <a:ext cx="3960033" cy="34559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92180" y="1196974"/>
            <a:ext cx="3960033" cy="12249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3190" y="260560"/>
            <a:ext cx="6696930" cy="6336880"/>
          </a:xfrm>
          <a:prstGeom prst="rect">
            <a:avLst/>
          </a:prstGeom>
          <a:blipFill>
            <a:blip r:embed="rId2"/>
            <a:srcRect/>
            <a:stretch>
              <a:fillRect l="-44" r="-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784551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2180" y="2636890"/>
            <a:ext cx="3960033" cy="34559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92180" y="1196974"/>
            <a:ext cx="3960033" cy="12249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3190" y="260560"/>
            <a:ext cx="6696930" cy="6336880"/>
          </a:xfrm>
          <a:prstGeom prst="rect">
            <a:avLst/>
          </a:prstGeom>
          <a:blipFill>
            <a:blip r:embed="rId2"/>
            <a:srcRect/>
            <a:stretch>
              <a:fillRect l="-44" r="-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8155732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2180" y="2636890"/>
            <a:ext cx="3960033" cy="34559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92180" y="1196974"/>
            <a:ext cx="3960033" cy="12249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3190" y="260560"/>
            <a:ext cx="6696930" cy="6336880"/>
          </a:xfrm>
          <a:prstGeom prst="rect">
            <a:avLst/>
          </a:prstGeom>
          <a:blipFill>
            <a:blip r:embed="rId2"/>
            <a:srcRect/>
            <a:stretch>
              <a:fillRect l="-44" r="-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135348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2180" y="2636890"/>
            <a:ext cx="3960033" cy="34559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92180" y="1196974"/>
            <a:ext cx="3960033" cy="12249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3190" y="260560"/>
            <a:ext cx="6696930" cy="6336880"/>
          </a:xfrm>
          <a:prstGeom prst="rect">
            <a:avLst/>
          </a:prstGeom>
          <a:blipFill>
            <a:blip r:embed="rId2"/>
            <a:srcRect/>
            <a:stretch>
              <a:fillRect l="-44" r="-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336670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2180" y="2636890"/>
            <a:ext cx="3960033" cy="345593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F60D-95BF-407D-A3D5-37F27EBFFE79}" type="datetime4">
              <a:rPr lang="en-GB" smtClean="0"/>
              <a:t>20 January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92180" y="1196974"/>
            <a:ext cx="3960033" cy="12249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63190" y="260560"/>
            <a:ext cx="6696929" cy="6337090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4963237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773237"/>
            <a:ext cx="5112196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73237"/>
            <a:ext cx="5112197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859A-E2F3-476D-B88E-1DA4A1C0ACEC}" type="datetime4">
              <a:rPr lang="en-GB" smtClean="0"/>
              <a:t>20 January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90675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73238"/>
            <a:ext cx="5112192" cy="503602"/>
          </a:xfrm>
        </p:spPr>
        <p:txBody>
          <a:bodyPr anchor="t" anchorCtr="0"/>
          <a:lstStyle>
            <a:lvl1pPr marL="0" indent="0">
              <a:buNone/>
              <a:defRPr sz="1600" b="1" cap="none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76839"/>
            <a:ext cx="5112196" cy="38159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8" y="1773238"/>
            <a:ext cx="5112196" cy="503602"/>
          </a:xfrm>
        </p:spPr>
        <p:txBody>
          <a:bodyPr anchor="t" anchorCtr="0"/>
          <a:lstStyle>
            <a:lvl1pPr marL="0" indent="0">
              <a:buNone/>
              <a:defRPr sz="1600" b="1" cap="none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76839"/>
            <a:ext cx="5112197" cy="38159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68CD-F2A5-4BFC-9C12-3B2823822585}" type="datetime4">
              <a:rPr lang="en-GB" smtClean="0"/>
              <a:t>20 January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031404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73237"/>
            <a:ext cx="10512425" cy="503237"/>
          </a:xfrm>
        </p:spPr>
        <p:txBody>
          <a:bodyPr anchor="t" anchorCtr="0"/>
          <a:lstStyle>
            <a:lvl1pPr marL="0" indent="0">
              <a:buNone/>
              <a:defRPr sz="1600" b="1" cap="none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5373215"/>
            <a:ext cx="10512425" cy="719609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100"/>
            </a:lvl4pPr>
            <a:lvl5pPr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C8AD3-095F-467B-9399-47417E18AEC3}" type="datetime4">
              <a:rPr lang="en-GB" smtClean="0"/>
              <a:t>20 January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839788" y="2276475"/>
            <a:ext cx="10512426" cy="2881314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39788" y="5229200"/>
            <a:ext cx="105124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12359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7" y="1196557"/>
            <a:ext cx="5256213" cy="403269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733320"/>
            <a:ext cx="5256212" cy="648430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25678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73237"/>
            <a:ext cx="5112196" cy="503237"/>
          </a:xfrm>
        </p:spPr>
        <p:txBody>
          <a:bodyPr anchor="t" anchorCtr="0"/>
          <a:lstStyle>
            <a:lvl1pPr marL="0" indent="0">
              <a:buNone/>
              <a:defRPr sz="1600" b="1" cap="none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5373215"/>
            <a:ext cx="5112196" cy="719609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100"/>
            </a:lvl4pPr>
            <a:lvl5pPr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773237"/>
            <a:ext cx="5112197" cy="503237"/>
          </a:xfrm>
        </p:spPr>
        <p:txBody>
          <a:bodyPr anchor="t" anchorCtr="0"/>
          <a:lstStyle>
            <a:lvl1pPr marL="0" indent="0">
              <a:buNone/>
              <a:defRPr sz="1600" b="1" cap="none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1067-C1A9-4CFC-8BD8-FE3A22D4406F}" type="datetime4">
              <a:rPr lang="en-GB" smtClean="0"/>
              <a:t>20 January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6240016" y="5373215"/>
            <a:ext cx="5112197" cy="719609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100"/>
            </a:lvl4pPr>
            <a:lvl5pPr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839788" y="2276475"/>
            <a:ext cx="5112196" cy="2881314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6" name="Chart Placeholder 14"/>
          <p:cNvSpPr>
            <a:spLocks noGrp="1"/>
          </p:cNvSpPr>
          <p:nvPr>
            <p:ph type="chart" sz="quarter" idx="15"/>
          </p:nvPr>
        </p:nvSpPr>
        <p:spPr>
          <a:xfrm>
            <a:off x="6240016" y="2276475"/>
            <a:ext cx="5112197" cy="2881314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39788" y="5229200"/>
            <a:ext cx="51121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240017" y="5229200"/>
            <a:ext cx="51121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931637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73238"/>
            <a:ext cx="3383952" cy="503236"/>
          </a:xfrm>
        </p:spPr>
        <p:txBody>
          <a:bodyPr anchor="t" anchorCtr="0"/>
          <a:lstStyle>
            <a:lvl1pPr marL="0" indent="0">
              <a:buNone/>
              <a:defRPr sz="1600" b="1" cap="none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5373216"/>
            <a:ext cx="3383359" cy="719609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100"/>
            </a:lvl4pPr>
            <a:lvl5pPr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67664" y="1773238"/>
            <a:ext cx="3384550" cy="503237"/>
          </a:xfrm>
        </p:spPr>
        <p:txBody>
          <a:bodyPr anchor="t" anchorCtr="0"/>
          <a:lstStyle>
            <a:lvl1pPr marL="0" indent="0">
              <a:buNone/>
              <a:defRPr sz="1600" b="1" cap="none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3F8E-BE8F-42BF-BC30-FB013F483367}" type="datetime4">
              <a:rPr lang="en-GB" smtClean="0"/>
              <a:t>20 January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967664" y="5373215"/>
            <a:ext cx="3384549" cy="719609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100"/>
            </a:lvl4pPr>
            <a:lvl5pPr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839787" y="2276475"/>
            <a:ext cx="3383953" cy="2881314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6" name="Chart Placeholder 14"/>
          <p:cNvSpPr>
            <a:spLocks noGrp="1"/>
          </p:cNvSpPr>
          <p:nvPr>
            <p:ph type="chart" sz="quarter" idx="15"/>
          </p:nvPr>
        </p:nvSpPr>
        <p:spPr>
          <a:xfrm>
            <a:off x="7967664" y="2276475"/>
            <a:ext cx="3384550" cy="288131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39788" y="5229200"/>
            <a:ext cx="338395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7967663" y="5229200"/>
            <a:ext cx="338455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14"/>
          <p:cNvSpPr>
            <a:spLocks noGrp="1"/>
          </p:cNvSpPr>
          <p:nvPr>
            <p:ph type="chart" sz="quarter" idx="16"/>
          </p:nvPr>
        </p:nvSpPr>
        <p:spPr>
          <a:xfrm>
            <a:off x="4367760" y="2276475"/>
            <a:ext cx="3456480" cy="2881314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2" name="Text Placeholder 2"/>
          <p:cNvSpPr>
            <a:spLocks noGrp="1"/>
          </p:cNvSpPr>
          <p:nvPr>
            <p:ph type="body" idx="17"/>
          </p:nvPr>
        </p:nvSpPr>
        <p:spPr>
          <a:xfrm>
            <a:off x="4367760" y="1773237"/>
            <a:ext cx="3456480" cy="503237"/>
          </a:xfrm>
        </p:spPr>
        <p:txBody>
          <a:bodyPr anchor="t" anchorCtr="0"/>
          <a:lstStyle>
            <a:lvl1pPr marL="0" indent="0">
              <a:buNone/>
              <a:defRPr sz="1600" b="1" cap="none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8"/>
          </p:nvPr>
        </p:nvSpPr>
        <p:spPr>
          <a:xfrm>
            <a:off x="4367808" y="5373215"/>
            <a:ext cx="3456384" cy="719609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100"/>
            </a:lvl4pPr>
            <a:lvl5pPr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367760" y="5229200"/>
            <a:ext cx="345648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70433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39788" y="1196690"/>
            <a:ext cx="11352212" cy="4896135"/>
          </a:xfrm>
          <a:prstGeom prst="rect">
            <a:avLst/>
          </a:prstGeom>
          <a:blipFill>
            <a:blip r:embed="rId2"/>
            <a:srcRect/>
            <a:stretch>
              <a:fillRect t="-29" b="-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1380" y="2132820"/>
            <a:ext cx="8209534" cy="553998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7889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39788" y="1196690"/>
            <a:ext cx="11352212" cy="4896135"/>
          </a:xfrm>
          <a:prstGeom prst="rect">
            <a:avLst/>
          </a:prstGeom>
          <a:blipFill>
            <a:blip r:embed="rId2"/>
            <a:srcRect/>
            <a:stretch>
              <a:fillRect t="-29" b="-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95749" y="2132820"/>
            <a:ext cx="7056463" cy="553998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04778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Cus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839788" y="1196975"/>
            <a:ext cx="11352212" cy="4895850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1380" y="2132820"/>
            <a:ext cx="8209534" cy="553998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82335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Cus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839788" y="1196975"/>
            <a:ext cx="11352212" cy="4895850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95749" y="2132820"/>
            <a:ext cx="7056463" cy="553998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761177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Full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270" y="1773238"/>
            <a:ext cx="10512943" cy="553998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40770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Full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270" y="1773238"/>
            <a:ext cx="10512943" cy="553998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186151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Full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270" y="1773238"/>
            <a:ext cx="10512943" cy="553998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75992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Full Imag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270" y="1773238"/>
            <a:ext cx="10512943" cy="553998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74819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7" y="1196557"/>
            <a:ext cx="9001125" cy="403269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733320"/>
            <a:ext cx="9001124" cy="648430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2064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Full Imag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270" y="1773238"/>
            <a:ext cx="10512943" cy="553998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66324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Full Imag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270" y="1773238"/>
            <a:ext cx="10512943" cy="553998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91039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Full Imag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288797" y="476250"/>
                </a:moveTo>
                <a:lnTo>
                  <a:pt x="6285339" y="476415"/>
                </a:lnTo>
                <a:lnTo>
                  <a:pt x="6283610" y="476415"/>
                </a:lnTo>
                <a:lnTo>
                  <a:pt x="6281964" y="476497"/>
                </a:lnTo>
                <a:lnTo>
                  <a:pt x="6278836" y="476909"/>
                </a:lnTo>
                <a:lnTo>
                  <a:pt x="6275872" y="477239"/>
                </a:lnTo>
                <a:lnTo>
                  <a:pt x="6272991" y="477815"/>
                </a:lnTo>
                <a:lnTo>
                  <a:pt x="6270274" y="478557"/>
                </a:lnTo>
                <a:lnTo>
                  <a:pt x="6267558" y="479298"/>
                </a:lnTo>
                <a:lnTo>
                  <a:pt x="6266323" y="479710"/>
                </a:lnTo>
                <a:lnTo>
                  <a:pt x="6265006" y="480369"/>
                </a:lnTo>
                <a:lnTo>
                  <a:pt x="6262701" y="481440"/>
                </a:lnTo>
                <a:lnTo>
                  <a:pt x="6260313" y="482758"/>
                </a:lnTo>
                <a:lnTo>
                  <a:pt x="6259243" y="483417"/>
                </a:lnTo>
                <a:lnTo>
                  <a:pt x="6258008" y="484159"/>
                </a:lnTo>
                <a:lnTo>
                  <a:pt x="6256938" y="484900"/>
                </a:lnTo>
                <a:lnTo>
                  <a:pt x="6255868" y="485724"/>
                </a:lnTo>
                <a:lnTo>
                  <a:pt x="6254798" y="486548"/>
                </a:lnTo>
                <a:lnTo>
                  <a:pt x="6253728" y="487536"/>
                </a:lnTo>
                <a:lnTo>
                  <a:pt x="6251669" y="489431"/>
                </a:lnTo>
                <a:lnTo>
                  <a:pt x="6250599" y="490337"/>
                </a:lnTo>
                <a:lnTo>
                  <a:pt x="6249694" y="491408"/>
                </a:lnTo>
                <a:lnTo>
                  <a:pt x="6248624" y="492644"/>
                </a:lnTo>
                <a:lnTo>
                  <a:pt x="6247636" y="493797"/>
                </a:lnTo>
                <a:lnTo>
                  <a:pt x="6189764" y="561843"/>
                </a:lnTo>
                <a:lnTo>
                  <a:pt x="6186306" y="565138"/>
                </a:lnTo>
                <a:lnTo>
                  <a:pt x="6184824" y="566538"/>
                </a:lnTo>
                <a:lnTo>
                  <a:pt x="6183425" y="567774"/>
                </a:lnTo>
                <a:lnTo>
                  <a:pt x="6182108" y="568845"/>
                </a:lnTo>
                <a:lnTo>
                  <a:pt x="6180791" y="569669"/>
                </a:lnTo>
                <a:lnTo>
                  <a:pt x="6180214" y="570163"/>
                </a:lnTo>
                <a:lnTo>
                  <a:pt x="6179473" y="570493"/>
                </a:lnTo>
                <a:lnTo>
                  <a:pt x="6178156" y="571069"/>
                </a:lnTo>
                <a:lnTo>
                  <a:pt x="6176757" y="571564"/>
                </a:lnTo>
                <a:lnTo>
                  <a:pt x="6175193" y="571975"/>
                </a:lnTo>
                <a:lnTo>
                  <a:pt x="6173382" y="572223"/>
                </a:lnTo>
                <a:lnTo>
                  <a:pt x="6171488" y="572387"/>
                </a:lnTo>
                <a:lnTo>
                  <a:pt x="6169348" y="572552"/>
                </a:lnTo>
                <a:lnTo>
                  <a:pt x="6168278" y="572552"/>
                </a:lnTo>
                <a:lnTo>
                  <a:pt x="6166960" y="572552"/>
                </a:lnTo>
                <a:lnTo>
                  <a:pt x="6164244" y="572634"/>
                </a:lnTo>
                <a:lnTo>
                  <a:pt x="6161280" y="572634"/>
                </a:lnTo>
                <a:lnTo>
                  <a:pt x="6088343" y="572634"/>
                </a:lnTo>
                <a:lnTo>
                  <a:pt x="6015406" y="572634"/>
                </a:lnTo>
                <a:lnTo>
                  <a:pt x="5942469" y="572634"/>
                </a:lnTo>
                <a:lnTo>
                  <a:pt x="5869532" y="572634"/>
                </a:lnTo>
                <a:lnTo>
                  <a:pt x="5864675" y="572799"/>
                </a:lnTo>
                <a:lnTo>
                  <a:pt x="5860148" y="572882"/>
                </a:lnTo>
                <a:lnTo>
                  <a:pt x="5857925" y="573046"/>
                </a:lnTo>
                <a:lnTo>
                  <a:pt x="5855949" y="573129"/>
                </a:lnTo>
                <a:lnTo>
                  <a:pt x="5852163" y="573458"/>
                </a:lnTo>
                <a:lnTo>
                  <a:pt x="5848540" y="574117"/>
                </a:lnTo>
                <a:lnTo>
                  <a:pt x="5846894" y="574365"/>
                </a:lnTo>
                <a:lnTo>
                  <a:pt x="5845330" y="574694"/>
                </a:lnTo>
                <a:lnTo>
                  <a:pt x="5843766" y="575023"/>
                </a:lnTo>
                <a:lnTo>
                  <a:pt x="5842202" y="575435"/>
                </a:lnTo>
                <a:lnTo>
                  <a:pt x="5840802" y="575847"/>
                </a:lnTo>
                <a:lnTo>
                  <a:pt x="5839403" y="576341"/>
                </a:lnTo>
                <a:lnTo>
                  <a:pt x="5838086" y="576836"/>
                </a:lnTo>
                <a:lnTo>
                  <a:pt x="5836768" y="577330"/>
                </a:lnTo>
                <a:lnTo>
                  <a:pt x="5835451" y="577907"/>
                </a:lnTo>
                <a:lnTo>
                  <a:pt x="5834216" y="578483"/>
                </a:lnTo>
                <a:lnTo>
                  <a:pt x="5831747" y="579801"/>
                </a:lnTo>
                <a:lnTo>
                  <a:pt x="5829524" y="581284"/>
                </a:lnTo>
                <a:lnTo>
                  <a:pt x="5828289" y="582108"/>
                </a:lnTo>
                <a:lnTo>
                  <a:pt x="5827219" y="582767"/>
                </a:lnTo>
                <a:lnTo>
                  <a:pt x="5824996" y="584580"/>
                </a:lnTo>
                <a:lnTo>
                  <a:pt x="5822691" y="586474"/>
                </a:lnTo>
                <a:lnTo>
                  <a:pt x="5820304" y="588616"/>
                </a:lnTo>
                <a:lnTo>
                  <a:pt x="5788610" y="620250"/>
                </a:lnTo>
                <a:lnTo>
                  <a:pt x="5818493" y="620250"/>
                </a:lnTo>
                <a:lnTo>
                  <a:pt x="5913410" y="620250"/>
                </a:lnTo>
                <a:lnTo>
                  <a:pt x="5976880" y="620250"/>
                </a:lnTo>
                <a:lnTo>
                  <a:pt x="6040432" y="620250"/>
                </a:lnTo>
                <a:lnTo>
                  <a:pt x="6103902" y="620250"/>
                </a:lnTo>
                <a:lnTo>
                  <a:pt x="6167537" y="620250"/>
                </a:lnTo>
                <a:lnTo>
                  <a:pt x="6171817" y="620250"/>
                </a:lnTo>
                <a:lnTo>
                  <a:pt x="6173876" y="620168"/>
                </a:lnTo>
                <a:lnTo>
                  <a:pt x="6175934" y="620003"/>
                </a:lnTo>
                <a:lnTo>
                  <a:pt x="6179638" y="619756"/>
                </a:lnTo>
                <a:lnTo>
                  <a:pt x="6183178" y="619261"/>
                </a:lnTo>
                <a:lnTo>
                  <a:pt x="6186553" y="618850"/>
                </a:lnTo>
                <a:lnTo>
                  <a:pt x="6188035" y="618438"/>
                </a:lnTo>
                <a:lnTo>
                  <a:pt x="6188858" y="618190"/>
                </a:lnTo>
                <a:lnTo>
                  <a:pt x="6189599" y="618108"/>
                </a:lnTo>
                <a:lnTo>
                  <a:pt x="6191163" y="617614"/>
                </a:lnTo>
                <a:lnTo>
                  <a:pt x="6192563" y="617120"/>
                </a:lnTo>
                <a:lnTo>
                  <a:pt x="6194044" y="616708"/>
                </a:lnTo>
                <a:lnTo>
                  <a:pt x="6195444" y="616213"/>
                </a:lnTo>
                <a:lnTo>
                  <a:pt x="6196761" y="615637"/>
                </a:lnTo>
                <a:lnTo>
                  <a:pt x="6198078" y="614978"/>
                </a:lnTo>
                <a:lnTo>
                  <a:pt x="6199395" y="614319"/>
                </a:lnTo>
                <a:lnTo>
                  <a:pt x="6200712" y="613577"/>
                </a:lnTo>
                <a:lnTo>
                  <a:pt x="6201865" y="612836"/>
                </a:lnTo>
                <a:lnTo>
                  <a:pt x="6203182" y="612012"/>
                </a:lnTo>
                <a:lnTo>
                  <a:pt x="6204417" y="611188"/>
                </a:lnTo>
                <a:lnTo>
                  <a:pt x="6205569" y="610200"/>
                </a:lnTo>
                <a:lnTo>
                  <a:pt x="6207957" y="608305"/>
                </a:lnTo>
                <a:lnTo>
                  <a:pt x="6209191" y="607234"/>
                </a:lnTo>
                <a:lnTo>
                  <a:pt x="6210344" y="606081"/>
                </a:lnTo>
                <a:lnTo>
                  <a:pt x="6212731" y="603692"/>
                </a:lnTo>
                <a:lnTo>
                  <a:pt x="6213884" y="602456"/>
                </a:lnTo>
                <a:lnTo>
                  <a:pt x="6215119" y="601055"/>
                </a:lnTo>
                <a:lnTo>
                  <a:pt x="6235864" y="575765"/>
                </a:lnTo>
                <a:lnTo>
                  <a:pt x="6280400" y="575765"/>
                </a:lnTo>
                <a:lnTo>
                  <a:pt x="6282046" y="575765"/>
                </a:lnTo>
                <a:lnTo>
                  <a:pt x="6283775" y="575683"/>
                </a:lnTo>
                <a:lnTo>
                  <a:pt x="6285339" y="575518"/>
                </a:lnTo>
                <a:lnTo>
                  <a:pt x="6286821" y="575435"/>
                </a:lnTo>
                <a:lnTo>
                  <a:pt x="6288385" y="575271"/>
                </a:lnTo>
                <a:lnTo>
                  <a:pt x="6289867" y="575023"/>
                </a:lnTo>
                <a:lnTo>
                  <a:pt x="6292666" y="574529"/>
                </a:lnTo>
                <a:lnTo>
                  <a:pt x="6295547" y="573952"/>
                </a:lnTo>
                <a:lnTo>
                  <a:pt x="6296864" y="573458"/>
                </a:lnTo>
                <a:lnTo>
                  <a:pt x="6298181" y="573129"/>
                </a:lnTo>
                <a:lnTo>
                  <a:pt x="6300651" y="572223"/>
                </a:lnTo>
                <a:lnTo>
                  <a:pt x="6303203" y="571069"/>
                </a:lnTo>
                <a:lnTo>
                  <a:pt x="6305425" y="569998"/>
                </a:lnTo>
                <a:lnTo>
                  <a:pt x="6307730" y="568763"/>
                </a:lnTo>
                <a:lnTo>
                  <a:pt x="6308883" y="568021"/>
                </a:lnTo>
                <a:lnTo>
                  <a:pt x="6309953" y="567280"/>
                </a:lnTo>
                <a:lnTo>
                  <a:pt x="6312094" y="565632"/>
                </a:lnTo>
                <a:lnTo>
                  <a:pt x="6314152" y="563985"/>
                </a:lnTo>
                <a:lnTo>
                  <a:pt x="6316292" y="562172"/>
                </a:lnTo>
                <a:lnTo>
                  <a:pt x="6318185" y="560277"/>
                </a:lnTo>
                <a:lnTo>
                  <a:pt x="6320243" y="558218"/>
                </a:lnTo>
                <a:lnTo>
                  <a:pt x="6335720" y="539518"/>
                </a:lnTo>
                <a:lnTo>
                  <a:pt x="6258255" y="539518"/>
                </a:lnTo>
                <a:lnTo>
                  <a:pt x="6264347" y="532104"/>
                </a:lnTo>
                <a:lnTo>
                  <a:pt x="6268628" y="526831"/>
                </a:lnTo>
                <a:lnTo>
                  <a:pt x="6271097" y="523866"/>
                </a:lnTo>
                <a:lnTo>
                  <a:pt x="6271838" y="523042"/>
                </a:lnTo>
                <a:lnTo>
                  <a:pt x="6272579" y="522465"/>
                </a:lnTo>
                <a:lnTo>
                  <a:pt x="6273238" y="521971"/>
                </a:lnTo>
                <a:lnTo>
                  <a:pt x="6274061" y="521477"/>
                </a:lnTo>
                <a:lnTo>
                  <a:pt x="6274966" y="521229"/>
                </a:lnTo>
                <a:lnTo>
                  <a:pt x="6275872" y="520982"/>
                </a:lnTo>
                <a:lnTo>
                  <a:pt x="6276942" y="520900"/>
                </a:lnTo>
                <a:lnTo>
                  <a:pt x="6278259" y="520900"/>
                </a:lnTo>
                <a:lnTo>
                  <a:pt x="6338107" y="520900"/>
                </a:lnTo>
                <a:lnTo>
                  <a:pt x="6341400" y="520735"/>
                </a:lnTo>
                <a:lnTo>
                  <a:pt x="6344611" y="520653"/>
                </a:lnTo>
                <a:lnTo>
                  <a:pt x="6346175" y="520570"/>
                </a:lnTo>
                <a:lnTo>
                  <a:pt x="6347739" y="520323"/>
                </a:lnTo>
                <a:lnTo>
                  <a:pt x="6349385" y="520158"/>
                </a:lnTo>
                <a:lnTo>
                  <a:pt x="6350949" y="519911"/>
                </a:lnTo>
                <a:lnTo>
                  <a:pt x="6353913" y="519499"/>
                </a:lnTo>
                <a:lnTo>
                  <a:pt x="6356959" y="518758"/>
                </a:lnTo>
                <a:lnTo>
                  <a:pt x="6359922" y="517934"/>
                </a:lnTo>
                <a:lnTo>
                  <a:pt x="6361322" y="517440"/>
                </a:lnTo>
                <a:lnTo>
                  <a:pt x="6362804" y="516946"/>
                </a:lnTo>
                <a:lnTo>
                  <a:pt x="6365520" y="515792"/>
                </a:lnTo>
                <a:lnTo>
                  <a:pt x="6366837" y="515133"/>
                </a:lnTo>
                <a:lnTo>
                  <a:pt x="6368237" y="514474"/>
                </a:lnTo>
                <a:lnTo>
                  <a:pt x="6369554" y="513733"/>
                </a:lnTo>
                <a:lnTo>
                  <a:pt x="6370871" y="512909"/>
                </a:lnTo>
                <a:lnTo>
                  <a:pt x="6372188" y="512085"/>
                </a:lnTo>
                <a:lnTo>
                  <a:pt x="6373505" y="511262"/>
                </a:lnTo>
                <a:lnTo>
                  <a:pt x="6375975" y="509367"/>
                </a:lnTo>
                <a:lnTo>
                  <a:pt x="6377210" y="508213"/>
                </a:lnTo>
                <a:lnTo>
                  <a:pt x="6378362" y="507142"/>
                </a:lnTo>
                <a:lnTo>
                  <a:pt x="6379597" y="506072"/>
                </a:lnTo>
                <a:lnTo>
                  <a:pt x="6380750" y="504918"/>
                </a:lnTo>
                <a:lnTo>
                  <a:pt x="6381985" y="503600"/>
                </a:lnTo>
                <a:lnTo>
                  <a:pt x="6383137" y="502282"/>
                </a:lnTo>
                <a:lnTo>
                  <a:pt x="6403388" y="476250"/>
                </a:lnTo>
                <a:lnTo>
                  <a:pt x="6346092" y="4762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DA30FC-AFBC-401C-BD83-4C7C9BA74386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270" y="1773238"/>
            <a:ext cx="10512943" cy="553998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910289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021F4-CF77-4848-BB43-7C8705376D1E}" type="datetime4">
              <a:rPr lang="en-GB" smtClean="0"/>
              <a:t>20 January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839270" y="1773238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5159870" y="1773238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45"/>
          </p:nvPr>
        </p:nvSpPr>
        <p:spPr>
          <a:xfrm>
            <a:off x="2999570" y="1773238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7320170" y="1773238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47"/>
          </p:nvPr>
        </p:nvSpPr>
        <p:spPr>
          <a:xfrm>
            <a:off x="9480470" y="1773238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Text Placeholder 34"/>
          <p:cNvSpPr>
            <a:spLocks noGrp="1"/>
          </p:cNvSpPr>
          <p:nvPr>
            <p:ph type="body" sz="quarter" idx="48"/>
          </p:nvPr>
        </p:nvSpPr>
        <p:spPr>
          <a:xfrm>
            <a:off x="839788" y="3213100"/>
            <a:ext cx="1871662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Text Placeholder 34"/>
          <p:cNvSpPr>
            <a:spLocks noGrp="1"/>
          </p:cNvSpPr>
          <p:nvPr>
            <p:ph type="body" sz="quarter" idx="49"/>
          </p:nvPr>
        </p:nvSpPr>
        <p:spPr>
          <a:xfrm>
            <a:off x="3000374" y="3213100"/>
            <a:ext cx="1871489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7" name="Text Placeholder 34"/>
          <p:cNvSpPr>
            <a:spLocks noGrp="1"/>
          </p:cNvSpPr>
          <p:nvPr>
            <p:ph type="body" sz="quarter" idx="50"/>
          </p:nvPr>
        </p:nvSpPr>
        <p:spPr>
          <a:xfrm>
            <a:off x="5159374" y="3213100"/>
            <a:ext cx="1873251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34"/>
          <p:cNvSpPr>
            <a:spLocks noGrp="1"/>
          </p:cNvSpPr>
          <p:nvPr>
            <p:ph type="body" sz="quarter" idx="51"/>
          </p:nvPr>
        </p:nvSpPr>
        <p:spPr>
          <a:xfrm>
            <a:off x="7320136" y="3213100"/>
            <a:ext cx="1871489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34"/>
          <p:cNvSpPr>
            <a:spLocks noGrp="1"/>
          </p:cNvSpPr>
          <p:nvPr>
            <p:ph type="body" sz="quarter" idx="52"/>
          </p:nvPr>
        </p:nvSpPr>
        <p:spPr>
          <a:xfrm>
            <a:off x="9480550" y="3213100"/>
            <a:ext cx="1871663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0" name="Text Placeholder 34"/>
          <p:cNvSpPr>
            <a:spLocks noGrp="1"/>
          </p:cNvSpPr>
          <p:nvPr>
            <p:ph type="body" sz="quarter" idx="53"/>
          </p:nvPr>
        </p:nvSpPr>
        <p:spPr>
          <a:xfrm>
            <a:off x="839788" y="5516875"/>
            <a:ext cx="1871662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1" name="Text Placeholder 34"/>
          <p:cNvSpPr>
            <a:spLocks noGrp="1"/>
          </p:cNvSpPr>
          <p:nvPr>
            <p:ph type="body" sz="quarter" idx="54"/>
          </p:nvPr>
        </p:nvSpPr>
        <p:spPr>
          <a:xfrm>
            <a:off x="3000374" y="5516875"/>
            <a:ext cx="1871489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ext Placeholder 34"/>
          <p:cNvSpPr>
            <a:spLocks noGrp="1"/>
          </p:cNvSpPr>
          <p:nvPr>
            <p:ph type="body" sz="quarter" idx="55"/>
          </p:nvPr>
        </p:nvSpPr>
        <p:spPr>
          <a:xfrm>
            <a:off x="5159374" y="5516875"/>
            <a:ext cx="1873251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3" name="Text Placeholder 34"/>
          <p:cNvSpPr>
            <a:spLocks noGrp="1"/>
          </p:cNvSpPr>
          <p:nvPr>
            <p:ph type="body" sz="quarter" idx="56"/>
          </p:nvPr>
        </p:nvSpPr>
        <p:spPr>
          <a:xfrm>
            <a:off x="7320136" y="5516875"/>
            <a:ext cx="1871489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Text Placeholder 34"/>
          <p:cNvSpPr>
            <a:spLocks noGrp="1"/>
          </p:cNvSpPr>
          <p:nvPr>
            <p:ph type="body" sz="quarter" idx="57"/>
          </p:nvPr>
        </p:nvSpPr>
        <p:spPr>
          <a:xfrm>
            <a:off x="9480550" y="5516875"/>
            <a:ext cx="1871663" cy="57595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0" name="Picture Placeholder 8"/>
          <p:cNvSpPr>
            <a:spLocks noGrp="1"/>
          </p:cNvSpPr>
          <p:nvPr>
            <p:ph type="pic" sz="quarter" idx="58"/>
          </p:nvPr>
        </p:nvSpPr>
        <p:spPr>
          <a:xfrm>
            <a:off x="839270" y="4077090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1" name="Picture Placeholder 8"/>
          <p:cNvSpPr>
            <a:spLocks noGrp="1"/>
          </p:cNvSpPr>
          <p:nvPr>
            <p:ph type="pic" sz="quarter" idx="59"/>
          </p:nvPr>
        </p:nvSpPr>
        <p:spPr>
          <a:xfrm>
            <a:off x="5159870" y="4077090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2" name="Picture Placeholder 8"/>
          <p:cNvSpPr>
            <a:spLocks noGrp="1"/>
          </p:cNvSpPr>
          <p:nvPr>
            <p:ph type="pic" sz="quarter" idx="60"/>
          </p:nvPr>
        </p:nvSpPr>
        <p:spPr>
          <a:xfrm>
            <a:off x="2999570" y="4077090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3" name="Picture Placeholder 8"/>
          <p:cNvSpPr>
            <a:spLocks noGrp="1"/>
          </p:cNvSpPr>
          <p:nvPr>
            <p:ph type="pic" sz="quarter" idx="61"/>
          </p:nvPr>
        </p:nvSpPr>
        <p:spPr>
          <a:xfrm>
            <a:off x="7320170" y="4077090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4" name="Picture Placeholder 8"/>
          <p:cNvSpPr>
            <a:spLocks noGrp="1"/>
          </p:cNvSpPr>
          <p:nvPr>
            <p:ph type="pic" sz="quarter" idx="62"/>
          </p:nvPr>
        </p:nvSpPr>
        <p:spPr>
          <a:xfrm>
            <a:off x="9480470" y="4077090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369877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picture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E27B-96B6-4823-B398-FD1C373BED1E}" type="datetime4">
              <a:rPr lang="en-GB" smtClean="0"/>
              <a:t>20 January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839270" y="176076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5159870" y="176076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45"/>
          </p:nvPr>
        </p:nvSpPr>
        <p:spPr>
          <a:xfrm>
            <a:off x="2999570" y="176076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7320170" y="176076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47"/>
          </p:nvPr>
        </p:nvSpPr>
        <p:spPr>
          <a:xfrm>
            <a:off x="9480470" y="176076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Text Placeholder 34"/>
          <p:cNvSpPr>
            <a:spLocks noGrp="1"/>
          </p:cNvSpPr>
          <p:nvPr>
            <p:ph type="body" sz="quarter" idx="48"/>
          </p:nvPr>
        </p:nvSpPr>
        <p:spPr>
          <a:xfrm>
            <a:off x="839788" y="2924930"/>
            <a:ext cx="1871662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Text Placeholder 34"/>
          <p:cNvSpPr>
            <a:spLocks noGrp="1"/>
          </p:cNvSpPr>
          <p:nvPr>
            <p:ph type="body" sz="quarter" idx="49"/>
          </p:nvPr>
        </p:nvSpPr>
        <p:spPr>
          <a:xfrm>
            <a:off x="3000374" y="2924930"/>
            <a:ext cx="1871489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7" name="Text Placeholder 34"/>
          <p:cNvSpPr>
            <a:spLocks noGrp="1"/>
          </p:cNvSpPr>
          <p:nvPr>
            <p:ph type="body" sz="quarter" idx="50"/>
          </p:nvPr>
        </p:nvSpPr>
        <p:spPr>
          <a:xfrm>
            <a:off x="5159374" y="2924930"/>
            <a:ext cx="1873251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34"/>
          <p:cNvSpPr>
            <a:spLocks noGrp="1"/>
          </p:cNvSpPr>
          <p:nvPr>
            <p:ph type="body" sz="quarter" idx="51"/>
          </p:nvPr>
        </p:nvSpPr>
        <p:spPr>
          <a:xfrm>
            <a:off x="7320136" y="2924930"/>
            <a:ext cx="1871489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34"/>
          <p:cNvSpPr>
            <a:spLocks noGrp="1"/>
          </p:cNvSpPr>
          <p:nvPr>
            <p:ph type="body" sz="quarter" idx="52"/>
          </p:nvPr>
        </p:nvSpPr>
        <p:spPr>
          <a:xfrm>
            <a:off x="9480550" y="2924930"/>
            <a:ext cx="1871663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0" name="Picture Placeholder 8"/>
          <p:cNvSpPr>
            <a:spLocks noGrp="1"/>
          </p:cNvSpPr>
          <p:nvPr>
            <p:ph type="pic" sz="quarter" idx="53"/>
          </p:nvPr>
        </p:nvSpPr>
        <p:spPr>
          <a:xfrm>
            <a:off x="839270" y="406508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1" name="Picture Placeholder 8"/>
          <p:cNvSpPr>
            <a:spLocks noGrp="1"/>
          </p:cNvSpPr>
          <p:nvPr>
            <p:ph type="pic" sz="quarter" idx="54"/>
          </p:nvPr>
        </p:nvSpPr>
        <p:spPr>
          <a:xfrm>
            <a:off x="5159870" y="406508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Picture Placeholder 8"/>
          <p:cNvSpPr>
            <a:spLocks noGrp="1"/>
          </p:cNvSpPr>
          <p:nvPr>
            <p:ph type="pic" sz="quarter" idx="55"/>
          </p:nvPr>
        </p:nvSpPr>
        <p:spPr>
          <a:xfrm>
            <a:off x="2999570" y="406508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Picture Placeholder 8"/>
          <p:cNvSpPr>
            <a:spLocks noGrp="1"/>
          </p:cNvSpPr>
          <p:nvPr>
            <p:ph type="pic" sz="quarter" idx="56"/>
          </p:nvPr>
        </p:nvSpPr>
        <p:spPr>
          <a:xfrm>
            <a:off x="7320170" y="406508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4" name="Picture Placeholder 8"/>
          <p:cNvSpPr>
            <a:spLocks noGrp="1"/>
          </p:cNvSpPr>
          <p:nvPr>
            <p:ph type="pic" sz="quarter" idx="57"/>
          </p:nvPr>
        </p:nvSpPr>
        <p:spPr>
          <a:xfrm>
            <a:off x="9480470" y="4065089"/>
            <a:ext cx="1872260" cy="1020141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0" name="Text Placeholder 34"/>
          <p:cNvSpPr>
            <a:spLocks noGrp="1"/>
          </p:cNvSpPr>
          <p:nvPr>
            <p:ph type="body" sz="quarter" idx="58"/>
          </p:nvPr>
        </p:nvSpPr>
        <p:spPr>
          <a:xfrm>
            <a:off x="839788" y="5228705"/>
            <a:ext cx="1871662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1" name="Text Placeholder 34"/>
          <p:cNvSpPr>
            <a:spLocks noGrp="1"/>
          </p:cNvSpPr>
          <p:nvPr>
            <p:ph type="body" sz="quarter" idx="59"/>
          </p:nvPr>
        </p:nvSpPr>
        <p:spPr>
          <a:xfrm>
            <a:off x="3000374" y="5228705"/>
            <a:ext cx="1871489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2" name="Text Placeholder 34"/>
          <p:cNvSpPr>
            <a:spLocks noGrp="1"/>
          </p:cNvSpPr>
          <p:nvPr>
            <p:ph type="body" sz="quarter" idx="60"/>
          </p:nvPr>
        </p:nvSpPr>
        <p:spPr>
          <a:xfrm>
            <a:off x="5159374" y="5228705"/>
            <a:ext cx="1873251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3" name="Text Placeholder 34"/>
          <p:cNvSpPr>
            <a:spLocks noGrp="1"/>
          </p:cNvSpPr>
          <p:nvPr>
            <p:ph type="body" sz="quarter" idx="61"/>
          </p:nvPr>
        </p:nvSpPr>
        <p:spPr>
          <a:xfrm>
            <a:off x="7320136" y="5228705"/>
            <a:ext cx="1871489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4" name="Text Placeholder 34"/>
          <p:cNvSpPr>
            <a:spLocks noGrp="1"/>
          </p:cNvSpPr>
          <p:nvPr>
            <p:ph type="body" sz="quarter" idx="62"/>
          </p:nvPr>
        </p:nvSpPr>
        <p:spPr>
          <a:xfrm>
            <a:off x="9480550" y="5228705"/>
            <a:ext cx="1871663" cy="864120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52364997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56E6-6C0C-47C3-9933-65FCB085099B}" type="datetime4">
              <a:rPr lang="en-GB" smtClean="0"/>
              <a:t>20 January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39788" y="2276475"/>
            <a:ext cx="1871662" cy="165659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5159374" y="2276475"/>
            <a:ext cx="1873251" cy="165659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3000374" y="2276475"/>
            <a:ext cx="1871489" cy="165659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7320136" y="2276475"/>
            <a:ext cx="1871489" cy="165659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9480550" y="2276475"/>
            <a:ext cx="1871663" cy="165659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Text Placeholder 34"/>
          <p:cNvSpPr>
            <a:spLocks noGrp="1"/>
          </p:cNvSpPr>
          <p:nvPr>
            <p:ph type="body" sz="quarter" idx="38"/>
          </p:nvPr>
        </p:nvSpPr>
        <p:spPr>
          <a:xfrm>
            <a:off x="839788" y="4077090"/>
            <a:ext cx="1871662" cy="1223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34"/>
          <p:cNvSpPr>
            <a:spLocks noGrp="1"/>
          </p:cNvSpPr>
          <p:nvPr>
            <p:ph type="body" sz="quarter" idx="39"/>
          </p:nvPr>
        </p:nvSpPr>
        <p:spPr>
          <a:xfrm>
            <a:off x="3000374" y="4077090"/>
            <a:ext cx="1871489" cy="1223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34"/>
          <p:cNvSpPr>
            <a:spLocks noGrp="1"/>
          </p:cNvSpPr>
          <p:nvPr>
            <p:ph type="body" sz="quarter" idx="40"/>
          </p:nvPr>
        </p:nvSpPr>
        <p:spPr>
          <a:xfrm>
            <a:off x="5159374" y="4077090"/>
            <a:ext cx="1873251" cy="1223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0" name="Text Placeholder 34"/>
          <p:cNvSpPr>
            <a:spLocks noGrp="1"/>
          </p:cNvSpPr>
          <p:nvPr>
            <p:ph type="body" sz="quarter" idx="41"/>
          </p:nvPr>
        </p:nvSpPr>
        <p:spPr>
          <a:xfrm>
            <a:off x="7320136" y="4077090"/>
            <a:ext cx="1871489" cy="1223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1" name="Text Placeholder 34"/>
          <p:cNvSpPr>
            <a:spLocks noGrp="1"/>
          </p:cNvSpPr>
          <p:nvPr>
            <p:ph type="body" sz="quarter" idx="42"/>
          </p:nvPr>
        </p:nvSpPr>
        <p:spPr>
          <a:xfrm>
            <a:off x="9480550" y="4077090"/>
            <a:ext cx="1871663" cy="1223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89002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6405C-FC19-4998-8D8D-7B252C090030}" type="datetime4">
              <a:rPr lang="en-GB" smtClean="0"/>
              <a:t>20 January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39270" y="2276474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5159870" y="2276474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2999570" y="2276474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7320170" y="2276474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9480470" y="2276474"/>
            <a:ext cx="1872260" cy="1296546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Text Placeholder 34"/>
          <p:cNvSpPr>
            <a:spLocks noGrp="1"/>
          </p:cNvSpPr>
          <p:nvPr>
            <p:ph type="body" sz="quarter" idx="38"/>
          </p:nvPr>
        </p:nvSpPr>
        <p:spPr>
          <a:xfrm>
            <a:off x="839788" y="3717040"/>
            <a:ext cx="1871742" cy="158362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34"/>
          <p:cNvSpPr>
            <a:spLocks noGrp="1"/>
          </p:cNvSpPr>
          <p:nvPr>
            <p:ph type="body" sz="quarter" idx="39"/>
          </p:nvPr>
        </p:nvSpPr>
        <p:spPr>
          <a:xfrm>
            <a:off x="2999570" y="3717040"/>
            <a:ext cx="1872260" cy="158362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34"/>
          <p:cNvSpPr>
            <a:spLocks noGrp="1"/>
          </p:cNvSpPr>
          <p:nvPr>
            <p:ph type="body" sz="quarter" idx="40"/>
          </p:nvPr>
        </p:nvSpPr>
        <p:spPr>
          <a:xfrm>
            <a:off x="5159870" y="3717040"/>
            <a:ext cx="1872260" cy="158362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0" name="Text Placeholder 34"/>
          <p:cNvSpPr>
            <a:spLocks noGrp="1"/>
          </p:cNvSpPr>
          <p:nvPr>
            <p:ph type="body" sz="quarter" idx="41"/>
          </p:nvPr>
        </p:nvSpPr>
        <p:spPr>
          <a:xfrm>
            <a:off x="7320136" y="3717040"/>
            <a:ext cx="1872294" cy="158362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1" name="Text Placeholder 34"/>
          <p:cNvSpPr>
            <a:spLocks noGrp="1"/>
          </p:cNvSpPr>
          <p:nvPr>
            <p:ph type="body" sz="quarter" idx="42"/>
          </p:nvPr>
        </p:nvSpPr>
        <p:spPr>
          <a:xfrm>
            <a:off x="9480470" y="3717040"/>
            <a:ext cx="1871743" cy="158362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0515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E9C-D226-43CB-8425-36F8302E56E6}" type="datetime4">
              <a:rPr lang="en-GB" smtClean="0"/>
              <a:t>20 January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839788" y="5301261"/>
            <a:ext cx="5112196" cy="791564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100"/>
            </a:lvl4pPr>
            <a:lvl5pPr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6240016" y="5301261"/>
            <a:ext cx="5112197" cy="791564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100"/>
            </a:lvl4pPr>
            <a:lvl5pPr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39788" y="1773238"/>
            <a:ext cx="5112196" cy="3383953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6240016" y="1773238"/>
            <a:ext cx="5112198" cy="3383953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95183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2276474"/>
            <a:ext cx="1871662" cy="1656596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43" hasCustomPrompt="1"/>
          </p:nvPr>
        </p:nvSpPr>
        <p:spPr>
          <a:xfrm>
            <a:off x="3000374" y="2276474"/>
            <a:ext cx="1871664" cy="1656596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44" hasCustomPrompt="1"/>
          </p:nvPr>
        </p:nvSpPr>
        <p:spPr>
          <a:xfrm>
            <a:off x="5159374" y="2276474"/>
            <a:ext cx="1873251" cy="1656596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45" hasCustomPrompt="1"/>
          </p:nvPr>
        </p:nvSpPr>
        <p:spPr>
          <a:xfrm>
            <a:off x="7320136" y="2276474"/>
            <a:ext cx="1871489" cy="1656596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46" hasCustomPrompt="1"/>
          </p:nvPr>
        </p:nvSpPr>
        <p:spPr>
          <a:xfrm>
            <a:off x="9480550" y="2276474"/>
            <a:ext cx="1871663" cy="1656596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DE4F3-C9D0-44EF-932A-D0DA13BB9B44}" type="datetime4">
              <a:rPr lang="en-GB" smtClean="0"/>
              <a:t>20 January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14705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511C-6580-4CE1-99B8-432E83D62F36}" type="datetime4">
              <a:rPr lang="en-GB" smtClean="0"/>
              <a:t>20 January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2276475"/>
            <a:ext cx="1871662" cy="1656595"/>
          </a:xfrm>
          <a:solidFill>
            <a:schemeClr val="accent1"/>
          </a:solidFill>
        </p:spPr>
        <p:txBody>
          <a:bodyPr lIns="252000" tIns="252000" rIns="252000" bIns="252000"/>
          <a:lstStyle>
            <a:lvl1pPr>
              <a:defRPr sz="1400" baseline="0">
                <a:solidFill>
                  <a:schemeClr val="bg1"/>
                </a:solidFill>
              </a:defRPr>
            </a:lvl1pPr>
            <a:lvl2pPr marL="182563" indent="-182563">
              <a:defRPr sz="1400">
                <a:solidFill>
                  <a:schemeClr val="bg1"/>
                </a:solidFill>
              </a:defRPr>
            </a:lvl2pPr>
            <a:lvl3pPr marL="357188" indent="-174625">
              <a:defRPr sz="1200">
                <a:solidFill>
                  <a:schemeClr val="bg1"/>
                </a:solidFill>
              </a:defRPr>
            </a:lvl3pPr>
            <a:lvl4pPr marL="539750" indent="-182563">
              <a:defRPr sz="1200">
                <a:solidFill>
                  <a:schemeClr val="bg1"/>
                </a:solidFill>
              </a:defRPr>
            </a:lvl4pPr>
            <a:lvl5pPr marL="714375" indent="-174625">
              <a:defRPr sz="1100">
                <a:solidFill>
                  <a:schemeClr val="bg1"/>
                </a:solidFill>
              </a:defRPr>
            </a:lvl5pPr>
            <a:lvl6pPr marL="898525" indent="-184150">
              <a:defRPr sz="1000">
                <a:solidFill>
                  <a:schemeClr val="bg1"/>
                </a:solidFill>
              </a:defRPr>
            </a:lvl6pPr>
            <a:lvl7pPr marL="1071563" indent="-173038">
              <a:defRPr sz="1000">
                <a:solidFill>
                  <a:schemeClr val="bg1"/>
                </a:solidFill>
              </a:defRPr>
            </a:lvl7pPr>
            <a:lvl8pPr marL="1255713" indent="-184150">
              <a:defRPr sz="1000">
                <a:solidFill>
                  <a:schemeClr val="bg1"/>
                </a:solidFill>
              </a:defRPr>
            </a:lvl8pPr>
            <a:lvl9pPr marL="1438275" indent="-182563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Highlight text here, but no more than what fits in the box!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5159374" y="2276475"/>
            <a:ext cx="1873251" cy="165659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3000374" y="2276475"/>
            <a:ext cx="1871489" cy="165659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7320136" y="2276475"/>
            <a:ext cx="1871489" cy="165659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9480550" y="2276475"/>
            <a:ext cx="1871663" cy="165659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Text Placeholder 34"/>
          <p:cNvSpPr>
            <a:spLocks noGrp="1"/>
          </p:cNvSpPr>
          <p:nvPr>
            <p:ph type="body" sz="quarter" idx="39"/>
          </p:nvPr>
        </p:nvSpPr>
        <p:spPr>
          <a:xfrm>
            <a:off x="3000375" y="4077090"/>
            <a:ext cx="1871488" cy="1223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0"/>
          </p:nvPr>
        </p:nvSpPr>
        <p:spPr>
          <a:xfrm>
            <a:off x="5159374" y="4077090"/>
            <a:ext cx="1873251" cy="1223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4"/>
          <p:cNvSpPr>
            <a:spLocks noGrp="1"/>
          </p:cNvSpPr>
          <p:nvPr>
            <p:ph type="body" sz="quarter" idx="41"/>
          </p:nvPr>
        </p:nvSpPr>
        <p:spPr>
          <a:xfrm>
            <a:off x="7320136" y="4077090"/>
            <a:ext cx="1871489" cy="1223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4"/>
          <p:cNvSpPr>
            <a:spLocks noGrp="1"/>
          </p:cNvSpPr>
          <p:nvPr>
            <p:ph type="body" sz="quarter" idx="42"/>
          </p:nvPr>
        </p:nvSpPr>
        <p:spPr>
          <a:xfrm>
            <a:off x="9480550" y="4077090"/>
            <a:ext cx="1871663" cy="1223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defRPr sz="1200"/>
            </a:lvl1pPr>
            <a:lvl2pPr marL="92075" indent="-92075">
              <a:lnSpc>
                <a:spcPct val="90000"/>
              </a:lnSpc>
              <a:spcBef>
                <a:spcPts val="200"/>
              </a:spcBef>
              <a:defRPr sz="1000"/>
            </a:lvl2pPr>
            <a:lvl3pPr marL="182563" indent="-90488">
              <a:lnSpc>
                <a:spcPct val="90000"/>
              </a:lnSpc>
              <a:spcBef>
                <a:spcPts val="200"/>
              </a:spcBef>
              <a:defRPr sz="800"/>
            </a:lvl3pPr>
            <a:lvl4pPr marL="266700" indent="-84138">
              <a:lnSpc>
                <a:spcPct val="90000"/>
              </a:lnSpc>
              <a:spcBef>
                <a:spcPts val="200"/>
              </a:spcBef>
              <a:defRPr sz="800"/>
            </a:lvl4pPr>
            <a:lvl5pPr marL="357188" indent="-90488">
              <a:lnSpc>
                <a:spcPct val="90000"/>
              </a:lnSpc>
              <a:spcBef>
                <a:spcPts val="200"/>
              </a:spcBef>
              <a:defRPr sz="800"/>
            </a:lvl5pPr>
            <a:lvl6pPr marL="449263" indent="-104775">
              <a:lnSpc>
                <a:spcPct val="90000"/>
              </a:lnSpc>
              <a:spcBef>
                <a:spcPts val="200"/>
              </a:spcBef>
              <a:defRPr sz="800"/>
            </a:lvl6pPr>
            <a:lvl7pPr marL="539750" indent="-90488">
              <a:lnSpc>
                <a:spcPct val="90000"/>
              </a:lnSpc>
              <a:spcBef>
                <a:spcPts val="200"/>
              </a:spcBef>
              <a:defRPr sz="800"/>
            </a:lvl7pPr>
            <a:lvl8pPr marL="623888" indent="-84138">
              <a:lnSpc>
                <a:spcPct val="90000"/>
              </a:lnSpc>
              <a:spcBef>
                <a:spcPts val="200"/>
              </a:spcBef>
              <a:defRPr sz="800"/>
            </a:lvl8pPr>
            <a:lvl9pPr marL="714375" indent="-90488">
              <a:lnSpc>
                <a:spcPct val="90000"/>
              </a:lnSpc>
              <a:spcBef>
                <a:spcPts val="200"/>
              </a:spcBef>
              <a:defRPr sz="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4800279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7" y="1196557"/>
            <a:ext cx="9001125" cy="403269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733320"/>
            <a:ext cx="9001124" cy="648430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6857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F9D4E10-DE33-494A-9DC9-3865A1170FEA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151231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692151"/>
            <a:ext cx="5112193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773237"/>
            <a:ext cx="5112196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859A-E2F3-476D-B88E-1DA4A1C0ACEC}" type="datetime4">
              <a:rPr lang="en-GB" smtClean="0"/>
              <a:t>20 January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13457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692151"/>
            <a:ext cx="10512426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756E-1D43-4257-9AB7-62E4113111A2}" type="datetime4">
              <a:rPr lang="en-GB" smtClean="0"/>
              <a:t>20 January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55959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D1BC-0482-40B9-B23C-3615831C3F66}" type="datetime4">
              <a:rPr lang="en-GB" smtClean="0"/>
              <a:t>20 January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20554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chedu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/>
          <p:cNvSpPr>
            <a:spLocks noGrp="1"/>
          </p:cNvSpPr>
          <p:nvPr>
            <p:ph type="body" sz="quarter" idx="91" hasCustomPrompt="1"/>
          </p:nvPr>
        </p:nvSpPr>
        <p:spPr>
          <a:xfrm>
            <a:off x="2855550" y="1484784"/>
            <a:ext cx="1728240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92" hasCustomPrompt="1"/>
          </p:nvPr>
        </p:nvSpPr>
        <p:spPr>
          <a:xfrm>
            <a:off x="2855550" y="1268760"/>
            <a:ext cx="17282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9912530" y="1268760"/>
            <a:ext cx="1800045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63" hasCustomPrompt="1"/>
          </p:nvPr>
        </p:nvSpPr>
        <p:spPr>
          <a:xfrm>
            <a:off x="1055300" y="1484784"/>
            <a:ext cx="1800250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4583790" y="1484784"/>
            <a:ext cx="1800250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65" hasCustomPrompt="1"/>
          </p:nvPr>
        </p:nvSpPr>
        <p:spPr>
          <a:xfrm>
            <a:off x="6384040" y="1484784"/>
            <a:ext cx="1800250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66" hasCustomPrompt="1"/>
          </p:nvPr>
        </p:nvSpPr>
        <p:spPr>
          <a:xfrm>
            <a:off x="8184290" y="1484784"/>
            <a:ext cx="1728240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67" hasCustomPrompt="1"/>
          </p:nvPr>
        </p:nvSpPr>
        <p:spPr>
          <a:xfrm>
            <a:off x="9912530" y="1484784"/>
            <a:ext cx="1800045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7" name="Text Placeholder 2"/>
          <p:cNvSpPr>
            <a:spLocks noGrp="1"/>
          </p:cNvSpPr>
          <p:nvPr>
            <p:ph type="body" idx="1"/>
          </p:nvPr>
        </p:nvSpPr>
        <p:spPr>
          <a:xfrm>
            <a:off x="479425" y="476251"/>
            <a:ext cx="10441245" cy="215900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accent1"/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7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055300" y="1929859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quarter" idx="68" hasCustomPrompt="1"/>
          </p:nvPr>
        </p:nvSpPr>
        <p:spPr>
          <a:xfrm>
            <a:off x="1055300" y="2366037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103" name="Text Placeholder 3"/>
          <p:cNvSpPr>
            <a:spLocks noGrp="1"/>
          </p:cNvSpPr>
          <p:nvPr>
            <p:ph type="body" sz="quarter" idx="73" hasCustomPrompt="1"/>
          </p:nvPr>
        </p:nvSpPr>
        <p:spPr>
          <a:xfrm>
            <a:off x="4583113" y="3356992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104" name="Text Placeholder 3"/>
          <p:cNvSpPr>
            <a:spLocks noGrp="1"/>
          </p:cNvSpPr>
          <p:nvPr>
            <p:ph type="body" sz="quarter" idx="74" hasCustomPrompt="1"/>
          </p:nvPr>
        </p:nvSpPr>
        <p:spPr>
          <a:xfrm>
            <a:off x="2855550" y="3073090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105" name="Text Placeholder 3"/>
          <p:cNvSpPr>
            <a:spLocks noGrp="1"/>
          </p:cNvSpPr>
          <p:nvPr>
            <p:ph type="body" sz="quarter" idx="75" hasCustomPrompt="1"/>
          </p:nvPr>
        </p:nvSpPr>
        <p:spPr>
          <a:xfrm>
            <a:off x="6383338" y="4077072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106" name="Text Placeholder 3"/>
          <p:cNvSpPr>
            <a:spLocks noGrp="1"/>
          </p:cNvSpPr>
          <p:nvPr>
            <p:ph type="body" sz="quarter" idx="76" hasCustomPrompt="1"/>
          </p:nvPr>
        </p:nvSpPr>
        <p:spPr>
          <a:xfrm>
            <a:off x="4583113" y="3793170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107" name="Text Placeholder 3"/>
          <p:cNvSpPr>
            <a:spLocks noGrp="1"/>
          </p:cNvSpPr>
          <p:nvPr>
            <p:ph type="body" sz="quarter" idx="77" hasCustomPrompt="1"/>
          </p:nvPr>
        </p:nvSpPr>
        <p:spPr>
          <a:xfrm>
            <a:off x="8183563" y="4509120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108" name="Text Placeholder 3"/>
          <p:cNvSpPr>
            <a:spLocks noGrp="1"/>
          </p:cNvSpPr>
          <p:nvPr>
            <p:ph type="body" sz="quarter" idx="78" hasCustomPrompt="1"/>
          </p:nvPr>
        </p:nvSpPr>
        <p:spPr>
          <a:xfrm>
            <a:off x="6383338" y="4513250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112" name="Text Placeholder 3"/>
          <p:cNvSpPr>
            <a:spLocks noGrp="1"/>
          </p:cNvSpPr>
          <p:nvPr>
            <p:ph type="body" sz="quarter" idx="79" hasCustomPrompt="1"/>
          </p:nvPr>
        </p:nvSpPr>
        <p:spPr>
          <a:xfrm>
            <a:off x="2855550" y="2636912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113" name="Text Placeholder 3"/>
          <p:cNvSpPr>
            <a:spLocks noGrp="1"/>
          </p:cNvSpPr>
          <p:nvPr>
            <p:ph type="body" sz="quarter" idx="80" hasCustomPrompt="1"/>
          </p:nvPr>
        </p:nvSpPr>
        <p:spPr>
          <a:xfrm>
            <a:off x="8183563" y="4945298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81"/>
          </p:nvPr>
        </p:nvSpPr>
        <p:spPr/>
        <p:txBody>
          <a:bodyPr/>
          <a:lstStyle/>
          <a:p>
            <a:fld id="{E885BDFE-32EE-47C0-BB36-BEC5D4EB9ABC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82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3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84" hasCustomPrompt="1"/>
          </p:nvPr>
        </p:nvSpPr>
        <p:spPr>
          <a:xfrm>
            <a:off x="8184290" y="1268760"/>
            <a:ext cx="17282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85" hasCustomPrompt="1"/>
          </p:nvPr>
        </p:nvSpPr>
        <p:spPr>
          <a:xfrm>
            <a:off x="6384040" y="1268760"/>
            <a:ext cx="180025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86" hasCustomPrompt="1"/>
          </p:nvPr>
        </p:nvSpPr>
        <p:spPr>
          <a:xfrm>
            <a:off x="4583790" y="1268760"/>
            <a:ext cx="180025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87" hasCustomPrompt="1"/>
          </p:nvPr>
        </p:nvSpPr>
        <p:spPr>
          <a:xfrm>
            <a:off x="1055300" y="1268760"/>
            <a:ext cx="180025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90" hasCustomPrompt="1"/>
          </p:nvPr>
        </p:nvSpPr>
        <p:spPr>
          <a:xfrm>
            <a:off x="479425" y="1268760"/>
            <a:ext cx="575568" cy="216049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[value]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93" hasCustomPrompt="1"/>
          </p:nvPr>
        </p:nvSpPr>
        <p:spPr>
          <a:xfrm>
            <a:off x="9912530" y="4941168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94" hasCustomPrompt="1"/>
          </p:nvPr>
        </p:nvSpPr>
        <p:spPr>
          <a:xfrm>
            <a:off x="9912530" y="5377346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26" hasCustomPrompt="1"/>
          </p:nvPr>
        </p:nvSpPr>
        <p:spPr>
          <a:xfrm>
            <a:off x="479425" y="1484783"/>
            <a:ext cx="575563" cy="230457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lIns="72000" tIns="36000" rIns="72000" bIns="36000" anchor="t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27" hasCustomPrompt="1"/>
          </p:nvPr>
        </p:nvSpPr>
        <p:spPr>
          <a:xfrm>
            <a:off x="479425" y="3789363"/>
            <a:ext cx="575562" cy="2303461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lIns="72000" tIns="36000" rIns="72000" bIns="36000" anchor="t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692151"/>
            <a:ext cx="11233150" cy="43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5951895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chedule A 12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/>
          <p:cNvSpPr>
            <a:spLocks noGrp="1"/>
          </p:cNvSpPr>
          <p:nvPr>
            <p:ph type="body" sz="quarter" idx="91" hasCustomPrompt="1"/>
          </p:nvPr>
        </p:nvSpPr>
        <p:spPr>
          <a:xfrm>
            <a:off x="2855914" y="1484784"/>
            <a:ext cx="863600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63" hasCustomPrompt="1"/>
          </p:nvPr>
        </p:nvSpPr>
        <p:spPr>
          <a:xfrm>
            <a:off x="1055688" y="1484784"/>
            <a:ext cx="899852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4583114" y="1484784"/>
            <a:ext cx="900112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65" hasCustomPrompt="1"/>
          </p:nvPr>
        </p:nvSpPr>
        <p:spPr>
          <a:xfrm>
            <a:off x="6384032" y="1484784"/>
            <a:ext cx="899418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66" hasCustomPrompt="1"/>
          </p:nvPr>
        </p:nvSpPr>
        <p:spPr>
          <a:xfrm>
            <a:off x="8183562" y="1484784"/>
            <a:ext cx="865187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67" hasCustomPrompt="1"/>
          </p:nvPr>
        </p:nvSpPr>
        <p:spPr>
          <a:xfrm>
            <a:off x="10812463" y="1484784"/>
            <a:ext cx="900112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28" hasCustomPrompt="1"/>
          </p:nvPr>
        </p:nvSpPr>
        <p:spPr>
          <a:xfrm>
            <a:off x="1955540" y="1484784"/>
            <a:ext cx="900373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30" hasCustomPrompt="1"/>
          </p:nvPr>
        </p:nvSpPr>
        <p:spPr>
          <a:xfrm>
            <a:off x="3719513" y="1484784"/>
            <a:ext cx="863601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32" hasCustomPrompt="1"/>
          </p:nvPr>
        </p:nvSpPr>
        <p:spPr>
          <a:xfrm>
            <a:off x="5483225" y="1484784"/>
            <a:ext cx="900113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134" hasCustomPrompt="1"/>
          </p:nvPr>
        </p:nvSpPr>
        <p:spPr>
          <a:xfrm>
            <a:off x="7283449" y="1484784"/>
            <a:ext cx="900113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136" hasCustomPrompt="1"/>
          </p:nvPr>
        </p:nvSpPr>
        <p:spPr>
          <a:xfrm>
            <a:off x="9048750" y="1484784"/>
            <a:ext cx="863600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38" hasCustomPrompt="1"/>
          </p:nvPr>
        </p:nvSpPr>
        <p:spPr>
          <a:xfrm>
            <a:off x="9912350" y="1484784"/>
            <a:ext cx="900113" cy="4608041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0" tIns="36000" rIns="0" bIns="36000" anchor="t" anchorCtr="0"/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92" hasCustomPrompt="1"/>
          </p:nvPr>
        </p:nvSpPr>
        <p:spPr>
          <a:xfrm>
            <a:off x="2855914" y="1268760"/>
            <a:ext cx="86360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0812463" y="1268760"/>
            <a:ext cx="900112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87" name="Text Placeholder 2"/>
          <p:cNvSpPr>
            <a:spLocks noGrp="1"/>
          </p:cNvSpPr>
          <p:nvPr>
            <p:ph type="body" idx="1"/>
          </p:nvPr>
        </p:nvSpPr>
        <p:spPr>
          <a:xfrm>
            <a:off x="479424" y="476251"/>
            <a:ext cx="10441245" cy="215899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accent1"/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81"/>
          </p:nvPr>
        </p:nvSpPr>
        <p:spPr/>
        <p:txBody>
          <a:bodyPr/>
          <a:lstStyle/>
          <a:p>
            <a:fld id="{83F445C5-C866-404A-924E-F19FE9FF1AF2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82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3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84" hasCustomPrompt="1"/>
          </p:nvPr>
        </p:nvSpPr>
        <p:spPr>
          <a:xfrm>
            <a:off x="8183562" y="1268760"/>
            <a:ext cx="865187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85" hasCustomPrompt="1"/>
          </p:nvPr>
        </p:nvSpPr>
        <p:spPr>
          <a:xfrm>
            <a:off x="6384032" y="1268760"/>
            <a:ext cx="899418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86" hasCustomPrompt="1"/>
          </p:nvPr>
        </p:nvSpPr>
        <p:spPr>
          <a:xfrm>
            <a:off x="4583114" y="1268760"/>
            <a:ext cx="900112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87" hasCustomPrompt="1"/>
          </p:nvPr>
        </p:nvSpPr>
        <p:spPr>
          <a:xfrm>
            <a:off x="1055688" y="1268760"/>
            <a:ext cx="900112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90" hasCustomPrompt="1"/>
          </p:nvPr>
        </p:nvSpPr>
        <p:spPr>
          <a:xfrm>
            <a:off x="479425" y="1268760"/>
            <a:ext cx="575874" cy="216049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[value]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26" hasCustomPrompt="1"/>
          </p:nvPr>
        </p:nvSpPr>
        <p:spPr>
          <a:xfrm>
            <a:off x="479424" y="1484783"/>
            <a:ext cx="575875" cy="230457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lIns="72000" tIns="36000" rIns="72000" bIns="36000" anchor="t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27" hasCustomPrompt="1"/>
          </p:nvPr>
        </p:nvSpPr>
        <p:spPr>
          <a:xfrm>
            <a:off x="479424" y="3789363"/>
            <a:ext cx="575875" cy="2303461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lIns="72000" tIns="36000" rIns="72000" bIns="36000" anchor="t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29" hasCustomPrompt="1"/>
          </p:nvPr>
        </p:nvSpPr>
        <p:spPr>
          <a:xfrm>
            <a:off x="1955800" y="1268760"/>
            <a:ext cx="900113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131" hasCustomPrompt="1"/>
          </p:nvPr>
        </p:nvSpPr>
        <p:spPr>
          <a:xfrm>
            <a:off x="3719513" y="1268760"/>
            <a:ext cx="863601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33" hasCustomPrompt="1"/>
          </p:nvPr>
        </p:nvSpPr>
        <p:spPr>
          <a:xfrm>
            <a:off x="5483225" y="1268760"/>
            <a:ext cx="900807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35" hasCustomPrompt="1"/>
          </p:nvPr>
        </p:nvSpPr>
        <p:spPr>
          <a:xfrm>
            <a:off x="7283449" y="1268760"/>
            <a:ext cx="900113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137" hasCustomPrompt="1"/>
          </p:nvPr>
        </p:nvSpPr>
        <p:spPr>
          <a:xfrm>
            <a:off x="9048750" y="1268760"/>
            <a:ext cx="86360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9" hasCustomPrompt="1"/>
          </p:nvPr>
        </p:nvSpPr>
        <p:spPr>
          <a:xfrm>
            <a:off x="9912350" y="1268760"/>
            <a:ext cx="900113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692151"/>
            <a:ext cx="11233150" cy="43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055300" y="1929859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71" name="Text Placeholder 3"/>
          <p:cNvSpPr>
            <a:spLocks noGrp="1"/>
          </p:cNvSpPr>
          <p:nvPr>
            <p:ph type="body" sz="quarter" idx="68" hasCustomPrompt="1"/>
          </p:nvPr>
        </p:nvSpPr>
        <p:spPr>
          <a:xfrm>
            <a:off x="1055300" y="2366037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73" hasCustomPrompt="1"/>
          </p:nvPr>
        </p:nvSpPr>
        <p:spPr>
          <a:xfrm>
            <a:off x="4583113" y="3356992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74" hasCustomPrompt="1"/>
          </p:nvPr>
        </p:nvSpPr>
        <p:spPr>
          <a:xfrm>
            <a:off x="2855550" y="3073090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75" hasCustomPrompt="1"/>
          </p:nvPr>
        </p:nvSpPr>
        <p:spPr>
          <a:xfrm>
            <a:off x="6383338" y="4077072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76" hasCustomPrompt="1"/>
          </p:nvPr>
        </p:nvSpPr>
        <p:spPr>
          <a:xfrm>
            <a:off x="4583113" y="3793170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77" hasCustomPrompt="1"/>
          </p:nvPr>
        </p:nvSpPr>
        <p:spPr>
          <a:xfrm>
            <a:off x="8183563" y="4509120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78" hasCustomPrompt="1"/>
          </p:nvPr>
        </p:nvSpPr>
        <p:spPr>
          <a:xfrm>
            <a:off x="6383338" y="4513250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79" hasCustomPrompt="1"/>
          </p:nvPr>
        </p:nvSpPr>
        <p:spPr>
          <a:xfrm>
            <a:off x="2855550" y="2636912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80" hasCustomPrompt="1"/>
          </p:nvPr>
        </p:nvSpPr>
        <p:spPr>
          <a:xfrm>
            <a:off x="8183563" y="4945298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  <p:sp>
        <p:nvSpPr>
          <p:cNvPr id="81" name="Text Placeholder 3"/>
          <p:cNvSpPr>
            <a:spLocks noGrp="1"/>
          </p:cNvSpPr>
          <p:nvPr>
            <p:ph type="body" sz="quarter" idx="93" hasCustomPrompt="1"/>
          </p:nvPr>
        </p:nvSpPr>
        <p:spPr>
          <a:xfrm>
            <a:off x="9912530" y="4941168"/>
            <a:ext cx="769047" cy="346616"/>
          </a:xfrm>
          <a:solidFill>
            <a:schemeClr val="accent1"/>
          </a:solidFill>
          <a:ln w="6350"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[DATE]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94" hasCustomPrompt="1"/>
          </p:nvPr>
        </p:nvSpPr>
        <p:spPr>
          <a:xfrm>
            <a:off x="9912530" y="5377346"/>
            <a:ext cx="721635" cy="283902"/>
          </a:xfrm>
          <a:prstGeom prst="homePlate">
            <a:avLst>
              <a:gd name="adj" fmla="val 27120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wrap="none" lIns="143996" tIns="71998" rIns="143996" bIns="71998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1798384596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chedu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3076503" y="1916832"/>
            <a:ext cx="8640465" cy="4104456"/>
            <a:chOff x="2927648" y="1916832"/>
            <a:chExt cx="8640465" cy="4104456"/>
          </a:xfrm>
        </p:grpSpPr>
        <p:sp>
          <p:nvSpPr>
            <p:cNvPr id="104" name="Rectangle 103"/>
            <p:cNvSpPr/>
            <p:nvPr userDrawn="1"/>
          </p:nvSpPr>
          <p:spPr>
            <a:xfrm>
              <a:off x="436780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 userDrawn="1"/>
          </p:nvSpPr>
          <p:spPr>
            <a:xfrm>
              <a:off x="436780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/>
            <p:cNvSpPr/>
            <p:nvPr userDrawn="1"/>
          </p:nvSpPr>
          <p:spPr>
            <a:xfrm>
              <a:off x="436780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Rectangle 106"/>
            <p:cNvSpPr/>
            <p:nvPr userDrawn="1"/>
          </p:nvSpPr>
          <p:spPr>
            <a:xfrm>
              <a:off x="436780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141"/>
            <p:cNvSpPr/>
            <p:nvPr userDrawn="1"/>
          </p:nvSpPr>
          <p:spPr>
            <a:xfrm>
              <a:off x="292764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 142"/>
            <p:cNvSpPr/>
            <p:nvPr userDrawn="1"/>
          </p:nvSpPr>
          <p:spPr>
            <a:xfrm>
              <a:off x="580796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 143"/>
            <p:cNvSpPr/>
            <p:nvPr userDrawn="1"/>
          </p:nvSpPr>
          <p:spPr>
            <a:xfrm>
              <a:off x="724812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 144"/>
            <p:cNvSpPr/>
            <p:nvPr userDrawn="1"/>
          </p:nvSpPr>
          <p:spPr>
            <a:xfrm>
              <a:off x="868828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ectangle 145"/>
            <p:cNvSpPr/>
            <p:nvPr userDrawn="1"/>
          </p:nvSpPr>
          <p:spPr>
            <a:xfrm>
              <a:off x="10128447" y="5157192"/>
              <a:ext cx="1439665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92764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Rectangle 84"/>
            <p:cNvSpPr/>
            <p:nvPr userDrawn="1"/>
          </p:nvSpPr>
          <p:spPr>
            <a:xfrm>
              <a:off x="580796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 85"/>
            <p:cNvSpPr/>
            <p:nvPr userDrawn="1"/>
          </p:nvSpPr>
          <p:spPr>
            <a:xfrm>
              <a:off x="724812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868828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10128447" y="1916832"/>
              <a:ext cx="1439665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2927648" y="256490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 userDrawn="1"/>
          </p:nvCxnSpPr>
          <p:spPr>
            <a:xfrm>
              <a:off x="2927648" y="2348880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 userDrawn="1"/>
          </p:nvCxnSpPr>
          <p:spPr>
            <a:xfrm>
              <a:off x="2927648" y="2132856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 userDrawn="1"/>
          </p:nvSpPr>
          <p:spPr>
            <a:xfrm>
              <a:off x="292764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580796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724812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ectangle 108"/>
            <p:cNvSpPr/>
            <p:nvPr userDrawn="1"/>
          </p:nvSpPr>
          <p:spPr>
            <a:xfrm>
              <a:off x="868828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/>
            <p:cNvSpPr/>
            <p:nvPr userDrawn="1"/>
          </p:nvSpPr>
          <p:spPr>
            <a:xfrm>
              <a:off x="10128447" y="2996952"/>
              <a:ext cx="1439665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4" name="Straight Connector 113"/>
            <p:cNvCxnSpPr/>
            <p:nvPr userDrawn="1"/>
          </p:nvCxnSpPr>
          <p:spPr>
            <a:xfrm>
              <a:off x="2927648" y="364502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 userDrawn="1"/>
          </p:nvCxnSpPr>
          <p:spPr>
            <a:xfrm>
              <a:off x="2927648" y="3429000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 userDrawn="1"/>
          </p:nvSpPr>
          <p:spPr>
            <a:xfrm>
              <a:off x="292764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tangle 123"/>
            <p:cNvSpPr/>
            <p:nvPr userDrawn="1"/>
          </p:nvSpPr>
          <p:spPr>
            <a:xfrm>
              <a:off x="580796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ectangle 124"/>
            <p:cNvSpPr/>
            <p:nvPr userDrawn="1"/>
          </p:nvSpPr>
          <p:spPr>
            <a:xfrm>
              <a:off x="724812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ectangle 125"/>
            <p:cNvSpPr/>
            <p:nvPr userDrawn="1"/>
          </p:nvSpPr>
          <p:spPr>
            <a:xfrm>
              <a:off x="868828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ectangle 126"/>
            <p:cNvSpPr/>
            <p:nvPr userDrawn="1"/>
          </p:nvSpPr>
          <p:spPr>
            <a:xfrm>
              <a:off x="10128447" y="4077072"/>
              <a:ext cx="1439665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9" name="Straight Connector 128"/>
            <p:cNvCxnSpPr/>
            <p:nvPr userDrawn="1"/>
          </p:nvCxnSpPr>
          <p:spPr>
            <a:xfrm>
              <a:off x="2927648" y="472514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 userDrawn="1"/>
          </p:nvCxnSpPr>
          <p:spPr>
            <a:xfrm>
              <a:off x="2927648" y="4509120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 userDrawn="1"/>
          </p:nvCxnSpPr>
          <p:spPr>
            <a:xfrm>
              <a:off x="2927648" y="4293096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 userDrawn="1"/>
          </p:nvCxnSpPr>
          <p:spPr>
            <a:xfrm>
              <a:off x="2927648" y="5373216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 userDrawn="1"/>
          </p:nvCxnSpPr>
          <p:spPr>
            <a:xfrm>
              <a:off x="2927648" y="580526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 userDrawn="1"/>
          </p:nvCxnSpPr>
          <p:spPr>
            <a:xfrm>
              <a:off x="2927648" y="580526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 userDrawn="1"/>
          </p:nvCxnSpPr>
          <p:spPr>
            <a:xfrm>
              <a:off x="2927648" y="5589240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 Placeholder 3"/>
          <p:cNvSpPr>
            <a:spLocks noGrp="1"/>
          </p:cNvSpPr>
          <p:nvPr>
            <p:ph type="body" sz="quarter" idx="126" hasCustomPrompt="1"/>
          </p:nvPr>
        </p:nvSpPr>
        <p:spPr>
          <a:xfrm>
            <a:off x="479425" y="1700808"/>
            <a:ext cx="11233150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92" hasCustomPrompt="1"/>
          </p:nvPr>
        </p:nvSpPr>
        <p:spPr>
          <a:xfrm>
            <a:off x="4516663" y="1268735"/>
            <a:ext cx="144016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0277303" y="1268735"/>
            <a:ext cx="1441251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87" name="Text Placeholder 2"/>
          <p:cNvSpPr>
            <a:spLocks noGrp="1"/>
          </p:cNvSpPr>
          <p:nvPr>
            <p:ph type="body" idx="1"/>
          </p:nvPr>
        </p:nvSpPr>
        <p:spPr>
          <a:xfrm>
            <a:off x="479424" y="476251"/>
            <a:ext cx="10441245" cy="215899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accent1"/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81"/>
          </p:nvPr>
        </p:nvSpPr>
        <p:spPr/>
        <p:txBody>
          <a:bodyPr/>
          <a:lstStyle/>
          <a:p>
            <a:fld id="{B42BDCD5-6366-456A-846C-AFAC8E2A2310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82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3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84" hasCustomPrompt="1"/>
          </p:nvPr>
        </p:nvSpPr>
        <p:spPr>
          <a:xfrm>
            <a:off x="8837143" y="1268735"/>
            <a:ext cx="144016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85" hasCustomPrompt="1"/>
          </p:nvPr>
        </p:nvSpPr>
        <p:spPr>
          <a:xfrm>
            <a:off x="7396983" y="1268735"/>
            <a:ext cx="144016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86" hasCustomPrompt="1"/>
          </p:nvPr>
        </p:nvSpPr>
        <p:spPr>
          <a:xfrm>
            <a:off x="5956823" y="1268735"/>
            <a:ext cx="144016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87" hasCustomPrompt="1"/>
          </p:nvPr>
        </p:nvSpPr>
        <p:spPr>
          <a:xfrm>
            <a:off x="479425" y="1268735"/>
            <a:ext cx="2592155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[value]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05" hasCustomPrompt="1"/>
          </p:nvPr>
        </p:nvSpPr>
        <p:spPr>
          <a:xfrm>
            <a:off x="451666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06" hasCustomPrompt="1"/>
          </p:nvPr>
        </p:nvSpPr>
        <p:spPr>
          <a:xfrm>
            <a:off x="487670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107" hasCustomPrompt="1"/>
          </p:nvPr>
        </p:nvSpPr>
        <p:spPr>
          <a:xfrm>
            <a:off x="523674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108" hasCustomPrompt="1"/>
          </p:nvPr>
        </p:nvSpPr>
        <p:spPr>
          <a:xfrm>
            <a:off x="559678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109" hasCustomPrompt="1"/>
          </p:nvPr>
        </p:nvSpPr>
        <p:spPr>
          <a:xfrm>
            <a:off x="595682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110" hasCustomPrompt="1"/>
          </p:nvPr>
        </p:nvSpPr>
        <p:spPr>
          <a:xfrm>
            <a:off x="631686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111" hasCustomPrompt="1"/>
          </p:nvPr>
        </p:nvSpPr>
        <p:spPr>
          <a:xfrm>
            <a:off x="667690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112" hasCustomPrompt="1"/>
          </p:nvPr>
        </p:nvSpPr>
        <p:spPr>
          <a:xfrm>
            <a:off x="703694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113" hasCustomPrompt="1"/>
          </p:nvPr>
        </p:nvSpPr>
        <p:spPr>
          <a:xfrm>
            <a:off x="739698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114" hasCustomPrompt="1"/>
          </p:nvPr>
        </p:nvSpPr>
        <p:spPr>
          <a:xfrm>
            <a:off x="775702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115" hasCustomPrompt="1"/>
          </p:nvPr>
        </p:nvSpPr>
        <p:spPr>
          <a:xfrm>
            <a:off x="811706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116" hasCustomPrompt="1"/>
          </p:nvPr>
        </p:nvSpPr>
        <p:spPr>
          <a:xfrm>
            <a:off x="847710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117" hasCustomPrompt="1"/>
          </p:nvPr>
        </p:nvSpPr>
        <p:spPr>
          <a:xfrm>
            <a:off x="883714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118" hasCustomPrompt="1"/>
          </p:nvPr>
        </p:nvSpPr>
        <p:spPr>
          <a:xfrm>
            <a:off x="919718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1" name="Text Placeholder 3"/>
          <p:cNvSpPr>
            <a:spLocks noGrp="1"/>
          </p:cNvSpPr>
          <p:nvPr>
            <p:ph type="body" sz="quarter" idx="119" hasCustomPrompt="1"/>
          </p:nvPr>
        </p:nvSpPr>
        <p:spPr>
          <a:xfrm>
            <a:off x="955722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120" hasCustomPrompt="1"/>
          </p:nvPr>
        </p:nvSpPr>
        <p:spPr>
          <a:xfrm>
            <a:off x="991726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21" hasCustomPrompt="1"/>
          </p:nvPr>
        </p:nvSpPr>
        <p:spPr>
          <a:xfrm>
            <a:off x="1027730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122" hasCustomPrompt="1"/>
          </p:nvPr>
        </p:nvSpPr>
        <p:spPr>
          <a:xfrm>
            <a:off x="1063734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23" hasCustomPrompt="1"/>
          </p:nvPr>
        </p:nvSpPr>
        <p:spPr>
          <a:xfrm>
            <a:off x="1099738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124" hasCustomPrompt="1"/>
          </p:nvPr>
        </p:nvSpPr>
        <p:spPr>
          <a:xfrm>
            <a:off x="1135742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125" hasCustomPrompt="1"/>
          </p:nvPr>
        </p:nvSpPr>
        <p:spPr>
          <a:xfrm>
            <a:off x="479425" y="1484784"/>
            <a:ext cx="2592155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[value]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127" hasCustomPrompt="1"/>
          </p:nvPr>
        </p:nvSpPr>
        <p:spPr>
          <a:xfrm>
            <a:off x="479425" y="1916832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81" name="Text Placeholder 3"/>
          <p:cNvSpPr>
            <a:spLocks noGrp="1"/>
          </p:cNvSpPr>
          <p:nvPr>
            <p:ph type="body" sz="quarter" idx="128" hasCustomPrompt="1"/>
          </p:nvPr>
        </p:nvSpPr>
        <p:spPr>
          <a:xfrm>
            <a:off x="479425" y="2132856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129" hasCustomPrompt="1"/>
          </p:nvPr>
        </p:nvSpPr>
        <p:spPr>
          <a:xfrm>
            <a:off x="479425" y="2348880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130" hasCustomPrompt="1"/>
          </p:nvPr>
        </p:nvSpPr>
        <p:spPr>
          <a:xfrm>
            <a:off x="479425" y="2564904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84" name="Text Placeholder 3"/>
          <p:cNvSpPr>
            <a:spLocks noGrp="1"/>
          </p:cNvSpPr>
          <p:nvPr>
            <p:ph type="body" sz="quarter" idx="131" hasCustomPrompt="1"/>
          </p:nvPr>
        </p:nvSpPr>
        <p:spPr>
          <a:xfrm>
            <a:off x="479425" y="2780928"/>
            <a:ext cx="11233150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94" name="Text Placeholder 3"/>
          <p:cNvSpPr>
            <a:spLocks noGrp="1"/>
          </p:cNvSpPr>
          <p:nvPr userDrawn="1">
            <p:ph type="body" sz="quarter" idx="133" hasCustomPrompt="1"/>
          </p:nvPr>
        </p:nvSpPr>
        <p:spPr>
          <a:xfrm>
            <a:off x="479425" y="2996952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95" name="Text Placeholder 3"/>
          <p:cNvSpPr>
            <a:spLocks noGrp="1"/>
          </p:cNvSpPr>
          <p:nvPr userDrawn="1">
            <p:ph type="body" sz="quarter" idx="134" hasCustomPrompt="1"/>
          </p:nvPr>
        </p:nvSpPr>
        <p:spPr>
          <a:xfrm>
            <a:off x="479425" y="3212976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96" name="Text Placeholder 3"/>
          <p:cNvSpPr>
            <a:spLocks noGrp="1"/>
          </p:cNvSpPr>
          <p:nvPr userDrawn="1">
            <p:ph type="body" sz="quarter" idx="135" hasCustomPrompt="1"/>
          </p:nvPr>
        </p:nvSpPr>
        <p:spPr>
          <a:xfrm>
            <a:off x="479425" y="3429000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99" name="Text Placeholder 3"/>
          <p:cNvSpPr>
            <a:spLocks noGrp="1"/>
          </p:cNvSpPr>
          <p:nvPr userDrawn="1">
            <p:ph type="body" sz="quarter" idx="136" hasCustomPrompt="1"/>
          </p:nvPr>
        </p:nvSpPr>
        <p:spPr>
          <a:xfrm>
            <a:off x="479425" y="3645024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cxnSp>
        <p:nvCxnSpPr>
          <p:cNvPr id="116" name="Straight Connector 115"/>
          <p:cNvCxnSpPr/>
          <p:nvPr userDrawn="1"/>
        </p:nvCxnSpPr>
        <p:spPr>
          <a:xfrm>
            <a:off x="3076503" y="3212976"/>
            <a:ext cx="864046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Placeholder 3"/>
          <p:cNvSpPr>
            <a:spLocks noGrp="1"/>
          </p:cNvSpPr>
          <p:nvPr userDrawn="1">
            <p:ph type="body" sz="quarter" idx="137" hasCustomPrompt="1"/>
          </p:nvPr>
        </p:nvSpPr>
        <p:spPr>
          <a:xfrm>
            <a:off x="479425" y="3861048"/>
            <a:ext cx="11233150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119" name="Text Placeholder 3"/>
          <p:cNvSpPr>
            <a:spLocks noGrp="1"/>
          </p:cNvSpPr>
          <p:nvPr userDrawn="1">
            <p:ph type="body" sz="quarter" idx="138" hasCustomPrompt="1"/>
          </p:nvPr>
        </p:nvSpPr>
        <p:spPr>
          <a:xfrm>
            <a:off x="479425" y="4077072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20" name="Text Placeholder 3"/>
          <p:cNvSpPr>
            <a:spLocks noGrp="1"/>
          </p:cNvSpPr>
          <p:nvPr userDrawn="1">
            <p:ph type="body" sz="quarter" idx="139" hasCustomPrompt="1"/>
          </p:nvPr>
        </p:nvSpPr>
        <p:spPr>
          <a:xfrm>
            <a:off x="479425" y="4293096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21" name="Text Placeholder 3"/>
          <p:cNvSpPr>
            <a:spLocks noGrp="1"/>
          </p:cNvSpPr>
          <p:nvPr userDrawn="1">
            <p:ph type="body" sz="quarter" idx="140" hasCustomPrompt="1"/>
          </p:nvPr>
        </p:nvSpPr>
        <p:spPr>
          <a:xfrm>
            <a:off x="479425" y="4509120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22" name="Text Placeholder 3"/>
          <p:cNvSpPr>
            <a:spLocks noGrp="1"/>
          </p:cNvSpPr>
          <p:nvPr userDrawn="1">
            <p:ph type="body" sz="quarter" idx="141" hasCustomPrompt="1"/>
          </p:nvPr>
        </p:nvSpPr>
        <p:spPr>
          <a:xfrm>
            <a:off x="479425" y="4725144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33" name="Text Placeholder 3"/>
          <p:cNvSpPr>
            <a:spLocks noGrp="1"/>
          </p:cNvSpPr>
          <p:nvPr userDrawn="1">
            <p:ph type="body" sz="quarter" idx="142" hasCustomPrompt="1"/>
          </p:nvPr>
        </p:nvSpPr>
        <p:spPr>
          <a:xfrm>
            <a:off x="479425" y="4941168"/>
            <a:ext cx="11233150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134" name="Text Placeholder 3"/>
          <p:cNvSpPr>
            <a:spLocks noGrp="1"/>
          </p:cNvSpPr>
          <p:nvPr userDrawn="1">
            <p:ph type="body" sz="quarter" idx="143" hasCustomPrompt="1"/>
          </p:nvPr>
        </p:nvSpPr>
        <p:spPr>
          <a:xfrm>
            <a:off x="479425" y="5157192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35" name="Text Placeholder 3"/>
          <p:cNvSpPr>
            <a:spLocks noGrp="1"/>
          </p:cNvSpPr>
          <p:nvPr userDrawn="1">
            <p:ph type="body" sz="quarter" idx="144" hasCustomPrompt="1"/>
          </p:nvPr>
        </p:nvSpPr>
        <p:spPr>
          <a:xfrm>
            <a:off x="479425" y="5373216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47" name="Text Placeholder 3"/>
          <p:cNvSpPr>
            <a:spLocks noGrp="1"/>
          </p:cNvSpPr>
          <p:nvPr userDrawn="1">
            <p:ph type="body" sz="quarter" idx="145" hasCustomPrompt="1"/>
          </p:nvPr>
        </p:nvSpPr>
        <p:spPr>
          <a:xfrm>
            <a:off x="479425" y="5589240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48" name="Text Placeholder 3"/>
          <p:cNvSpPr>
            <a:spLocks noGrp="1"/>
          </p:cNvSpPr>
          <p:nvPr userDrawn="1">
            <p:ph type="body" sz="quarter" idx="146" hasCustomPrompt="1"/>
          </p:nvPr>
        </p:nvSpPr>
        <p:spPr>
          <a:xfrm>
            <a:off x="479425" y="5805264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92" name="Text Placeholder 3"/>
          <p:cNvSpPr>
            <a:spLocks noGrp="1"/>
          </p:cNvSpPr>
          <p:nvPr>
            <p:ph type="body" sz="quarter" idx="147" hasCustomPrompt="1"/>
          </p:nvPr>
        </p:nvSpPr>
        <p:spPr>
          <a:xfrm>
            <a:off x="3076503" y="1268735"/>
            <a:ext cx="144016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93" name="Text Placeholder 3"/>
          <p:cNvSpPr>
            <a:spLocks noGrp="1"/>
          </p:cNvSpPr>
          <p:nvPr>
            <p:ph type="body" sz="quarter" idx="148" hasCustomPrompt="1"/>
          </p:nvPr>
        </p:nvSpPr>
        <p:spPr>
          <a:xfrm>
            <a:off x="307650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7" name="Text Placeholder 3"/>
          <p:cNvSpPr>
            <a:spLocks noGrp="1"/>
          </p:cNvSpPr>
          <p:nvPr>
            <p:ph type="body" sz="quarter" idx="149" hasCustomPrompt="1"/>
          </p:nvPr>
        </p:nvSpPr>
        <p:spPr>
          <a:xfrm>
            <a:off x="343654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quarter" idx="150" hasCustomPrompt="1"/>
          </p:nvPr>
        </p:nvSpPr>
        <p:spPr>
          <a:xfrm>
            <a:off x="379658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3" name="Text Placeholder 3"/>
          <p:cNvSpPr>
            <a:spLocks noGrp="1"/>
          </p:cNvSpPr>
          <p:nvPr>
            <p:ph type="body" sz="quarter" idx="151" hasCustomPrompt="1"/>
          </p:nvPr>
        </p:nvSpPr>
        <p:spPr>
          <a:xfrm>
            <a:off x="4156623" y="1484784"/>
            <a:ext cx="36004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692151"/>
            <a:ext cx="11233150" cy="43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1887729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chedule B 12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3071640" y="1700754"/>
            <a:ext cx="8640465" cy="4104456"/>
            <a:chOff x="2927648" y="1916832"/>
            <a:chExt cx="8640465" cy="4104456"/>
          </a:xfrm>
        </p:grpSpPr>
        <p:sp>
          <p:nvSpPr>
            <p:cNvPr id="104" name="Rectangle 103"/>
            <p:cNvSpPr/>
            <p:nvPr userDrawn="1"/>
          </p:nvSpPr>
          <p:spPr>
            <a:xfrm>
              <a:off x="436780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 userDrawn="1"/>
          </p:nvSpPr>
          <p:spPr>
            <a:xfrm>
              <a:off x="436780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/>
            <p:cNvSpPr/>
            <p:nvPr userDrawn="1"/>
          </p:nvSpPr>
          <p:spPr>
            <a:xfrm>
              <a:off x="436780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Rectangle 106"/>
            <p:cNvSpPr/>
            <p:nvPr userDrawn="1"/>
          </p:nvSpPr>
          <p:spPr>
            <a:xfrm>
              <a:off x="436780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141"/>
            <p:cNvSpPr/>
            <p:nvPr userDrawn="1"/>
          </p:nvSpPr>
          <p:spPr>
            <a:xfrm>
              <a:off x="292764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 142"/>
            <p:cNvSpPr/>
            <p:nvPr userDrawn="1"/>
          </p:nvSpPr>
          <p:spPr>
            <a:xfrm>
              <a:off x="580796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 143"/>
            <p:cNvSpPr/>
            <p:nvPr userDrawn="1"/>
          </p:nvSpPr>
          <p:spPr>
            <a:xfrm>
              <a:off x="724812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 144"/>
            <p:cNvSpPr/>
            <p:nvPr userDrawn="1"/>
          </p:nvSpPr>
          <p:spPr>
            <a:xfrm>
              <a:off x="8688288" y="515719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ectangle 145"/>
            <p:cNvSpPr/>
            <p:nvPr userDrawn="1"/>
          </p:nvSpPr>
          <p:spPr>
            <a:xfrm>
              <a:off x="10128447" y="5157192"/>
              <a:ext cx="1439665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92764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Rectangle 84"/>
            <p:cNvSpPr/>
            <p:nvPr userDrawn="1"/>
          </p:nvSpPr>
          <p:spPr>
            <a:xfrm>
              <a:off x="580796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 85"/>
            <p:cNvSpPr/>
            <p:nvPr userDrawn="1"/>
          </p:nvSpPr>
          <p:spPr>
            <a:xfrm>
              <a:off x="724812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8688288" y="191683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10128447" y="1916832"/>
              <a:ext cx="1439665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2927648" y="256490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 userDrawn="1"/>
          </p:nvCxnSpPr>
          <p:spPr>
            <a:xfrm>
              <a:off x="2927648" y="2348880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 userDrawn="1"/>
          </p:nvCxnSpPr>
          <p:spPr>
            <a:xfrm>
              <a:off x="2927648" y="2132856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 userDrawn="1"/>
          </p:nvSpPr>
          <p:spPr>
            <a:xfrm>
              <a:off x="292764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580796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724812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ectangle 108"/>
            <p:cNvSpPr/>
            <p:nvPr userDrawn="1"/>
          </p:nvSpPr>
          <p:spPr>
            <a:xfrm>
              <a:off x="8688288" y="299695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/>
            <p:cNvSpPr/>
            <p:nvPr userDrawn="1"/>
          </p:nvSpPr>
          <p:spPr>
            <a:xfrm>
              <a:off x="10128447" y="2996952"/>
              <a:ext cx="1439665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4" name="Straight Connector 113"/>
            <p:cNvCxnSpPr/>
            <p:nvPr userDrawn="1"/>
          </p:nvCxnSpPr>
          <p:spPr>
            <a:xfrm>
              <a:off x="2927648" y="364502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 userDrawn="1"/>
          </p:nvCxnSpPr>
          <p:spPr>
            <a:xfrm>
              <a:off x="2927648" y="3429000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 userDrawn="1"/>
          </p:nvSpPr>
          <p:spPr>
            <a:xfrm>
              <a:off x="292764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tangle 123"/>
            <p:cNvSpPr/>
            <p:nvPr userDrawn="1"/>
          </p:nvSpPr>
          <p:spPr>
            <a:xfrm>
              <a:off x="580796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ectangle 124"/>
            <p:cNvSpPr/>
            <p:nvPr userDrawn="1"/>
          </p:nvSpPr>
          <p:spPr>
            <a:xfrm>
              <a:off x="724812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ectangle 125"/>
            <p:cNvSpPr/>
            <p:nvPr userDrawn="1"/>
          </p:nvSpPr>
          <p:spPr>
            <a:xfrm>
              <a:off x="8688288" y="4077072"/>
              <a:ext cx="1440160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ectangle 126"/>
            <p:cNvSpPr/>
            <p:nvPr userDrawn="1"/>
          </p:nvSpPr>
          <p:spPr>
            <a:xfrm>
              <a:off x="10128447" y="4077072"/>
              <a:ext cx="1439665" cy="8640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9" name="Straight Connector 128"/>
            <p:cNvCxnSpPr/>
            <p:nvPr userDrawn="1"/>
          </p:nvCxnSpPr>
          <p:spPr>
            <a:xfrm>
              <a:off x="2927648" y="472514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 userDrawn="1"/>
          </p:nvCxnSpPr>
          <p:spPr>
            <a:xfrm>
              <a:off x="2927648" y="4509120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 userDrawn="1"/>
          </p:nvCxnSpPr>
          <p:spPr>
            <a:xfrm>
              <a:off x="2927648" y="4293096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 userDrawn="1"/>
          </p:nvCxnSpPr>
          <p:spPr>
            <a:xfrm>
              <a:off x="2927648" y="5373216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 userDrawn="1"/>
          </p:nvCxnSpPr>
          <p:spPr>
            <a:xfrm>
              <a:off x="2927648" y="580526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 userDrawn="1"/>
          </p:nvCxnSpPr>
          <p:spPr>
            <a:xfrm>
              <a:off x="2927648" y="5805264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 userDrawn="1"/>
          </p:nvCxnSpPr>
          <p:spPr>
            <a:xfrm>
              <a:off x="2927648" y="5589240"/>
              <a:ext cx="8640465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 Placeholder 3"/>
          <p:cNvSpPr>
            <a:spLocks noGrp="1"/>
          </p:cNvSpPr>
          <p:nvPr>
            <p:ph type="body" sz="quarter" idx="126" hasCustomPrompt="1"/>
          </p:nvPr>
        </p:nvSpPr>
        <p:spPr>
          <a:xfrm>
            <a:off x="479425" y="1484730"/>
            <a:ext cx="11233150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92" hasCustomPrompt="1"/>
          </p:nvPr>
        </p:nvSpPr>
        <p:spPr>
          <a:xfrm>
            <a:off x="5231880" y="1268735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0992520" y="1268735"/>
            <a:ext cx="721171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87" name="Text Placeholder 2"/>
          <p:cNvSpPr>
            <a:spLocks noGrp="1"/>
          </p:cNvSpPr>
          <p:nvPr>
            <p:ph type="body" idx="1"/>
          </p:nvPr>
        </p:nvSpPr>
        <p:spPr>
          <a:xfrm>
            <a:off x="479424" y="476251"/>
            <a:ext cx="10441245" cy="215899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accent1"/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81"/>
          </p:nvPr>
        </p:nvSpPr>
        <p:spPr/>
        <p:txBody>
          <a:bodyPr/>
          <a:lstStyle/>
          <a:p>
            <a:fld id="{390845DC-EA81-4B8D-A217-B7B418BFE7ED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82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3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84" hasCustomPrompt="1"/>
          </p:nvPr>
        </p:nvSpPr>
        <p:spPr>
          <a:xfrm>
            <a:off x="9552360" y="1268735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85" hasCustomPrompt="1"/>
          </p:nvPr>
        </p:nvSpPr>
        <p:spPr>
          <a:xfrm>
            <a:off x="8112200" y="1268760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86" hasCustomPrompt="1"/>
          </p:nvPr>
        </p:nvSpPr>
        <p:spPr>
          <a:xfrm>
            <a:off x="6672040" y="1268735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87" hasCustomPrompt="1"/>
          </p:nvPr>
        </p:nvSpPr>
        <p:spPr>
          <a:xfrm>
            <a:off x="479425" y="1268735"/>
            <a:ext cx="2592155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[value]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127" hasCustomPrompt="1"/>
          </p:nvPr>
        </p:nvSpPr>
        <p:spPr>
          <a:xfrm>
            <a:off x="479425" y="1700754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81" name="Text Placeholder 3"/>
          <p:cNvSpPr>
            <a:spLocks noGrp="1"/>
          </p:cNvSpPr>
          <p:nvPr>
            <p:ph type="body" sz="quarter" idx="128" hasCustomPrompt="1"/>
          </p:nvPr>
        </p:nvSpPr>
        <p:spPr>
          <a:xfrm>
            <a:off x="479425" y="1916778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129" hasCustomPrompt="1"/>
          </p:nvPr>
        </p:nvSpPr>
        <p:spPr>
          <a:xfrm>
            <a:off x="479425" y="2132802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130" hasCustomPrompt="1"/>
          </p:nvPr>
        </p:nvSpPr>
        <p:spPr>
          <a:xfrm>
            <a:off x="479425" y="2348826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84" name="Text Placeholder 3"/>
          <p:cNvSpPr>
            <a:spLocks noGrp="1"/>
          </p:cNvSpPr>
          <p:nvPr>
            <p:ph type="body" sz="quarter" idx="131" hasCustomPrompt="1"/>
          </p:nvPr>
        </p:nvSpPr>
        <p:spPr>
          <a:xfrm>
            <a:off x="479425" y="2564850"/>
            <a:ext cx="11233150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94" name="Text Placeholder 3"/>
          <p:cNvSpPr>
            <a:spLocks noGrp="1"/>
          </p:cNvSpPr>
          <p:nvPr userDrawn="1">
            <p:ph type="body" sz="quarter" idx="133" hasCustomPrompt="1"/>
          </p:nvPr>
        </p:nvSpPr>
        <p:spPr>
          <a:xfrm>
            <a:off x="479425" y="2780874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95" name="Text Placeholder 3"/>
          <p:cNvSpPr>
            <a:spLocks noGrp="1"/>
          </p:cNvSpPr>
          <p:nvPr userDrawn="1">
            <p:ph type="body" sz="quarter" idx="134" hasCustomPrompt="1"/>
          </p:nvPr>
        </p:nvSpPr>
        <p:spPr>
          <a:xfrm>
            <a:off x="479425" y="2996898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96" name="Text Placeholder 3"/>
          <p:cNvSpPr>
            <a:spLocks noGrp="1"/>
          </p:cNvSpPr>
          <p:nvPr userDrawn="1">
            <p:ph type="body" sz="quarter" idx="135" hasCustomPrompt="1"/>
          </p:nvPr>
        </p:nvSpPr>
        <p:spPr>
          <a:xfrm>
            <a:off x="479425" y="3212922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99" name="Text Placeholder 3"/>
          <p:cNvSpPr>
            <a:spLocks noGrp="1"/>
          </p:cNvSpPr>
          <p:nvPr userDrawn="1">
            <p:ph type="body" sz="quarter" idx="136" hasCustomPrompt="1"/>
          </p:nvPr>
        </p:nvSpPr>
        <p:spPr>
          <a:xfrm>
            <a:off x="479425" y="3428946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cxnSp>
        <p:nvCxnSpPr>
          <p:cNvPr id="116" name="Straight Connector 115"/>
          <p:cNvCxnSpPr/>
          <p:nvPr userDrawn="1"/>
        </p:nvCxnSpPr>
        <p:spPr>
          <a:xfrm>
            <a:off x="3071640" y="2996898"/>
            <a:ext cx="864046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Placeholder 3"/>
          <p:cNvSpPr>
            <a:spLocks noGrp="1"/>
          </p:cNvSpPr>
          <p:nvPr userDrawn="1">
            <p:ph type="body" sz="quarter" idx="137" hasCustomPrompt="1"/>
          </p:nvPr>
        </p:nvSpPr>
        <p:spPr>
          <a:xfrm>
            <a:off x="479425" y="3644970"/>
            <a:ext cx="11233150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119" name="Text Placeholder 3"/>
          <p:cNvSpPr>
            <a:spLocks noGrp="1"/>
          </p:cNvSpPr>
          <p:nvPr userDrawn="1">
            <p:ph type="body" sz="quarter" idx="138" hasCustomPrompt="1"/>
          </p:nvPr>
        </p:nvSpPr>
        <p:spPr>
          <a:xfrm>
            <a:off x="479425" y="3860994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20" name="Text Placeholder 3"/>
          <p:cNvSpPr>
            <a:spLocks noGrp="1"/>
          </p:cNvSpPr>
          <p:nvPr userDrawn="1">
            <p:ph type="body" sz="quarter" idx="139" hasCustomPrompt="1"/>
          </p:nvPr>
        </p:nvSpPr>
        <p:spPr>
          <a:xfrm>
            <a:off x="479425" y="4077018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21" name="Text Placeholder 3"/>
          <p:cNvSpPr>
            <a:spLocks noGrp="1"/>
          </p:cNvSpPr>
          <p:nvPr userDrawn="1">
            <p:ph type="body" sz="quarter" idx="140" hasCustomPrompt="1"/>
          </p:nvPr>
        </p:nvSpPr>
        <p:spPr>
          <a:xfrm>
            <a:off x="479425" y="4293042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22" name="Text Placeholder 3"/>
          <p:cNvSpPr>
            <a:spLocks noGrp="1"/>
          </p:cNvSpPr>
          <p:nvPr userDrawn="1">
            <p:ph type="body" sz="quarter" idx="141" hasCustomPrompt="1"/>
          </p:nvPr>
        </p:nvSpPr>
        <p:spPr>
          <a:xfrm>
            <a:off x="479425" y="4509066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33" name="Text Placeholder 3"/>
          <p:cNvSpPr>
            <a:spLocks noGrp="1"/>
          </p:cNvSpPr>
          <p:nvPr userDrawn="1">
            <p:ph type="body" sz="quarter" idx="142" hasCustomPrompt="1"/>
          </p:nvPr>
        </p:nvSpPr>
        <p:spPr>
          <a:xfrm>
            <a:off x="479425" y="4725090"/>
            <a:ext cx="11233150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134" name="Text Placeholder 3"/>
          <p:cNvSpPr>
            <a:spLocks noGrp="1"/>
          </p:cNvSpPr>
          <p:nvPr userDrawn="1">
            <p:ph type="body" sz="quarter" idx="143" hasCustomPrompt="1"/>
          </p:nvPr>
        </p:nvSpPr>
        <p:spPr>
          <a:xfrm>
            <a:off x="479425" y="4941114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35" name="Text Placeholder 3"/>
          <p:cNvSpPr>
            <a:spLocks noGrp="1"/>
          </p:cNvSpPr>
          <p:nvPr userDrawn="1">
            <p:ph type="body" sz="quarter" idx="144" hasCustomPrompt="1"/>
          </p:nvPr>
        </p:nvSpPr>
        <p:spPr>
          <a:xfrm>
            <a:off x="479425" y="5157138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47" name="Text Placeholder 3"/>
          <p:cNvSpPr>
            <a:spLocks noGrp="1"/>
          </p:cNvSpPr>
          <p:nvPr userDrawn="1">
            <p:ph type="body" sz="quarter" idx="145" hasCustomPrompt="1"/>
          </p:nvPr>
        </p:nvSpPr>
        <p:spPr>
          <a:xfrm>
            <a:off x="479425" y="5373162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148" name="Text Placeholder 3"/>
          <p:cNvSpPr>
            <a:spLocks noGrp="1"/>
          </p:cNvSpPr>
          <p:nvPr userDrawn="1">
            <p:ph type="body" sz="quarter" idx="146" hasCustomPrompt="1"/>
          </p:nvPr>
        </p:nvSpPr>
        <p:spPr>
          <a:xfrm>
            <a:off x="479425" y="5589186"/>
            <a:ext cx="2592155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text]</a:t>
            </a:r>
          </a:p>
        </p:txBody>
      </p:sp>
      <p:sp>
        <p:nvSpPr>
          <p:cNvPr id="92" name="Text Placeholder 3"/>
          <p:cNvSpPr>
            <a:spLocks noGrp="1"/>
          </p:cNvSpPr>
          <p:nvPr>
            <p:ph type="body" sz="quarter" idx="147" hasCustomPrompt="1"/>
          </p:nvPr>
        </p:nvSpPr>
        <p:spPr>
          <a:xfrm>
            <a:off x="3791720" y="1268760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108" name="Text Placeholder 3"/>
          <p:cNvSpPr>
            <a:spLocks noGrp="1"/>
          </p:cNvSpPr>
          <p:nvPr>
            <p:ph type="body" sz="quarter" idx="152" hasCustomPrompt="1"/>
          </p:nvPr>
        </p:nvSpPr>
        <p:spPr>
          <a:xfrm>
            <a:off x="10272441" y="1268735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111" name="Text Placeholder 3"/>
          <p:cNvSpPr>
            <a:spLocks noGrp="1"/>
          </p:cNvSpPr>
          <p:nvPr>
            <p:ph type="body" sz="quarter" idx="153" hasCustomPrompt="1"/>
          </p:nvPr>
        </p:nvSpPr>
        <p:spPr>
          <a:xfrm>
            <a:off x="8832280" y="1268735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112" name="Text Placeholder 3"/>
          <p:cNvSpPr>
            <a:spLocks noGrp="1"/>
          </p:cNvSpPr>
          <p:nvPr>
            <p:ph type="body" sz="quarter" idx="154" hasCustomPrompt="1"/>
          </p:nvPr>
        </p:nvSpPr>
        <p:spPr>
          <a:xfrm>
            <a:off x="7392120" y="1268735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113" name="Text Placeholder 3"/>
          <p:cNvSpPr>
            <a:spLocks noGrp="1"/>
          </p:cNvSpPr>
          <p:nvPr>
            <p:ph type="body" sz="quarter" idx="155" hasCustomPrompt="1"/>
          </p:nvPr>
        </p:nvSpPr>
        <p:spPr>
          <a:xfrm>
            <a:off x="5951960" y="1268735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117" name="Text Placeholder 3"/>
          <p:cNvSpPr>
            <a:spLocks noGrp="1"/>
          </p:cNvSpPr>
          <p:nvPr>
            <p:ph type="body" sz="quarter" idx="156" hasCustomPrompt="1"/>
          </p:nvPr>
        </p:nvSpPr>
        <p:spPr>
          <a:xfrm>
            <a:off x="4511800" y="1268735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128" name="Text Placeholder 3"/>
          <p:cNvSpPr>
            <a:spLocks noGrp="1"/>
          </p:cNvSpPr>
          <p:nvPr>
            <p:ph type="body" sz="quarter" idx="157" hasCustomPrompt="1"/>
          </p:nvPr>
        </p:nvSpPr>
        <p:spPr>
          <a:xfrm>
            <a:off x="3071640" y="1268735"/>
            <a:ext cx="720080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[month]</a:t>
            </a:r>
          </a:p>
        </p:txBody>
      </p:sp>
      <p:sp>
        <p:nvSpPr>
          <p:cNvPr id="194" name="Text Placeholder 3"/>
          <p:cNvSpPr>
            <a:spLocks noGrp="1"/>
          </p:cNvSpPr>
          <p:nvPr>
            <p:ph type="body" sz="quarter" idx="158" hasCustomPrompt="1"/>
          </p:nvPr>
        </p:nvSpPr>
        <p:spPr>
          <a:xfrm>
            <a:off x="479425" y="5805330"/>
            <a:ext cx="11233150" cy="216023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9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692151"/>
            <a:ext cx="11233150" cy="43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5703113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chedu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/>
          <p:cNvSpPr>
            <a:spLocks noGrp="1"/>
          </p:cNvSpPr>
          <p:nvPr>
            <p:ph type="body" sz="quarter" idx="92" hasCustomPrompt="1"/>
          </p:nvPr>
        </p:nvSpPr>
        <p:spPr>
          <a:xfrm>
            <a:off x="2783541" y="1268735"/>
            <a:ext cx="4464619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[activities]</a:t>
            </a:r>
          </a:p>
        </p:txBody>
      </p:sp>
      <p:sp>
        <p:nvSpPr>
          <p:cNvPr id="87" name="Text Placeholder 2"/>
          <p:cNvSpPr>
            <a:spLocks noGrp="1"/>
          </p:cNvSpPr>
          <p:nvPr>
            <p:ph type="body" idx="1"/>
          </p:nvPr>
        </p:nvSpPr>
        <p:spPr>
          <a:xfrm>
            <a:off x="479426" y="476251"/>
            <a:ext cx="10441244" cy="215899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accent1"/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81"/>
          </p:nvPr>
        </p:nvSpPr>
        <p:spPr/>
        <p:txBody>
          <a:bodyPr/>
          <a:lstStyle/>
          <a:p>
            <a:fld id="{99670CC1-F0EF-4319-9535-C329F4804F10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82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3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86" hasCustomPrompt="1"/>
          </p:nvPr>
        </p:nvSpPr>
        <p:spPr>
          <a:xfrm>
            <a:off x="7249447" y="1268735"/>
            <a:ext cx="4463083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[deliverables]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87" hasCustomPrompt="1"/>
          </p:nvPr>
        </p:nvSpPr>
        <p:spPr>
          <a:xfrm>
            <a:off x="479425" y="1268735"/>
            <a:ext cx="2304115" cy="216049"/>
          </a:xfr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txBody>
          <a:bodyPr lIns="72000" r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[Add topic]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7"/>
          </p:nvPr>
        </p:nvSpPr>
        <p:spPr>
          <a:xfrm>
            <a:off x="479424" y="1484313"/>
            <a:ext cx="2304115" cy="1512887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tIns="36000" rIns="72000" bIns="36000"/>
          <a:lstStyle>
            <a:lvl1pPr>
              <a:spcBef>
                <a:spcPts val="200"/>
              </a:spcBef>
              <a:defRPr sz="1200"/>
            </a:lvl1pPr>
            <a:lvl2pPr marL="182563" indent="-182563">
              <a:spcBef>
                <a:spcPts val="200"/>
              </a:spcBef>
              <a:defRPr sz="1200"/>
            </a:lvl2pPr>
            <a:lvl3pPr marL="182563" indent="-182563">
              <a:spcBef>
                <a:spcPts val="200"/>
              </a:spcBef>
              <a:defRPr sz="1000"/>
            </a:lvl3pPr>
            <a:lvl4pPr marL="357188" indent="-174625">
              <a:spcBef>
                <a:spcPts val="200"/>
              </a:spcBef>
              <a:defRPr sz="10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7" name="Text Placeholder 5"/>
          <p:cNvSpPr>
            <a:spLocks noGrp="1"/>
          </p:cNvSpPr>
          <p:nvPr>
            <p:ph type="body" sz="quarter" idx="148"/>
          </p:nvPr>
        </p:nvSpPr>
        <p:spPr>
          <a:xfrm>
            <a:off x="2783541" y="1484313"/>
            <a:ext cx="4464619" cy="1512887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72000" tIns="36000" rIns="72000" bIns="36000"/>
          <a:lstStyle>
            <a:lvl1pPr>
              <a:spcBef>
                <a:spcPts val="200"/>
              </a:spcBef>
              <a:defRPr sz="1200"/>
            </a:lvl1pPr>
            <a:lvl2pPr marL="182563" indent="-182563">
              <a:spcBef>
                <a:spcPts val="200"/>
              </a:spcBef>
              <a:defRPr sz="1200"/>
            </a:lvl2pPr>
            <a:lvl3pPr marL="182563" indent="-182563">
              <a:spcBef>
                <a:spcPts val="200"/>
              </a:spcBef>
              <a:defRPr sz="1000"/>
            </a:lvl3pPr>
            <a:lvl4pPr marL="357188" indent="-174625">
              <a:spcBef>
                <a:spcPts val="200"/>
              </a:spcBef>
              <a:defRPr sz="10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3" name="Text Placeholder 5"/>
          <p:cNvSpPr>
            <a:spLocks noGrp="1"/>
          </p:cNvSpPr>
          <p:nvPr>
            <p:ph type="body" sz="quarter" idx="149"/>
          </p:nvPr>
        </p:nvSpPr>
        <p:spPr>
          <a:xfrm>
            <a:off x="7248160" y="1484313"/>
            <a:ext cx="4464415" cy="1512887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tIns="36000" rIns="72000" bIns="36000"/>
          <a:lstStyle>
            <a:lvl1pPr>
              <a:spcBef>
                <a:spcPts val="200"/>
              </a:spcBef>
              <a:defRPr sz="1200"/>
            </a:lvl1pPr>
            <a:lvl2pPr marL="182563" indent="-182563">
              <a:spcBef>
                <a:spcPts val="200"/>
              </a:spcBef>
              <a:defRPr sz="1200"/>
            </a:lvl2pPr>
            <a:lvl3pPr marL="182563" indent="-182563">
              <a:spcBef>
                <a:spcPts val="200"/>
              </a:spcBef>
              <a:defRPr sz="1000"/>
            </a:lvl3pPr>
            <a:lvl4pPr marL="357188" indent="-174625">
              <a:spcBef>
                <a:spcPts val="200"/>
              </a:spcBef>
              <a:defRPr sz="10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4" name="Text Placeholder 5"/>
          <p:cNvSpPr>
            <a:spLocks noGrp="1"/>
          </p:cNvSpPr>
          <p:nvPr>
            <p:ph type="body" sz="quarter" idx="150"/>
          </p:nvPr>
        </p:nvSpPr>
        <p:spPr>
          <a:xfrm>
            <a:off x="479424" y="2996953"/>
            <a:ext cx="2304115" cy="1511548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tIns="36000" rIns="72000" bIns="36000"/>
          <a:lstStyle>
            <a:lvl1pPr>
              <a:spcBef>
                <a:spcPts val="200"/>
              </a:spcBef>
              <a:defRPr sz="1200"/>
            </a:lvl1pPr>
            <a:lvl2pPr marL="182563" indent="-182563">
              <a:spcBef>
                <a:spcPts val="200"/>
              </a:spcBef>
              <a:defRPr sz="1200"/>
            </a:lvl2pPr>
            <a:lvl3pPr marL="182563" indent="-182563">
              <a:spcBef>
                <a:spcPts val="200"/>
              </a:spcBef>
              <a:defRPr sz="1000"/>
            </a:lvl3pPr>
            <a:lvl4pPr marL="357188" indent="-174625">
              <a:spcBef>
                <a:spcPts val="200"/>
              </a:spcBef>
              <a:defRPr sz="10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5" name="Text Placeholder 5"/>
          <p:cNvSpPr>
            <a:spLocks noGrp="1"/>
          </p:cNvSpPr>
          <p:nvPr>
            <p:ph type="body" sz="quarter" idx="151"/>
          </p:nvPr>
        </p:nvSpPr>
        <p:spPr>
          <a:xfrm>
            <a:off x="2783541" y="2996953"/>
            <a:ext cx="4464619" cy="1511548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72000" tIns="36000" rIns="72000" bIns="36000"/>
          <a:lstStyle>
            <a:lvl1pPr>
              <a:spcBef>
                <a:spcPts val="200"/>
              </a:spcBef>
              <a:defRPr sz="1200"/>
            </a:lvl1pPr>
            <a:lvl2pPr marL="182563" indent="-182563">
              <a:spcBef>
                <a:spcPts val="200"/>
              </a:spcBef>
              <a:defRPr sz="1200"/>
            </a:lvl2pPr>
            <a:lvl3pPr marL="182563" indent="-182563">
              <a:spcBef>
                <a:spcPts val="200"/>
              </a:spcBef>
              <a:defRPr sz="1000"/>
            </a:lvl3pPr>
            <a:lvl4pPr marL="357188" indent="-174625">
              <a:spcBef>
                <a:spcPts val="200"/>
              </a:spcBef>
              <a:defRPr sz="10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6" name="Text Placeholder 5"/>
          <p:cNvSpPr>
            <a:spLocks noGrp="1"/>
          </p:cNvSpPr>
          <p:nvPr>
            <p:ph type="body" sz="quarter" idx="152"/>
          </p:nvPr>
        </p:nvSpPr>
        <p:spPr>
          <a:xfrm>
            <a:off x="7248160" y="2996953"/>
            <a:ext cx="4464415" cy="1511548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tIns="36000" rIns="72000" bIns="36000"/>
          <a:lstStyle>
            <a:lvl1pPr>
              <a:spcBef>
                <a:spcPts val="200"/>
              </a:spcBef>
              <a:defRPr sz="1200"/>
            </a:lvl1pPr>
            <a:lvl2pPr marL="182563" indent="-182563">
              <a:spcBef>
                <a:spcPts val="200"/>
              </a:spcBef>
              <a:defRPr sz="1200"/>
            </a:lvl2pPr>
            <a:lvl3pPr marL="182563" indent="-182563">
              <a:spcBef>
                <a:spcPts val="200"/>
              </a:spcBef>
              <a:defRPr sz="1000"/>
            </a:lvl3pPr>
            <a:lvl4pPr marL="357188" indent="-174625">
              <a:spcBef>
                <a:spcPts val="200"/>
              </a:spcBef>
              <a:defRPr sz="10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7" name="Text Placeholder 5"/>
          <p:cNvSpPr>
            <a:spLocks noGrp="1"/>
          </p:cNvSpPr>
          <p:nvPr>
            <p:ph type="body" sz="quarter" idx="153"/>
          </p:nvPr>
        </p:nvSpPr>
        <p:spPr>
          <a:xfrm>
            <a:off x="479424" y="4508501"/>
            <a:ext cx="2304115" cy="1512788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tIns="36000" rIns="72000" bIns="36000"/>
          <a:lstStyle>
            <a:lvl1pPr>
              <a:spcBef>
                <a:spcPts val="200"/>
              </a:spcBef>
              <a:defRPr sz="1200"/>
            </a:lvl1pPr>
            <a:lvl2pPr marL="182563" indent="-182563">
              <a:spcBef>
                <a:spcPts val="200"/>
              </a:spcBef>
              <a:defRPr sz="1200"/>
            </a:lvl2pPr>
            <a:lvl3pPr marL="182563" indent="-182563">
              <a:spcBef>
                <a:spcPts val="200"/>
              </a:spcBef>
              <a:defRPr sz="1000"/>
            </a:lvl3pPr>
            <a:lvl4pPr marL="357188" indent="-174625">
              <a:spcBef>
                <a:spcPts val="200"/>
              </a:spcBef>
              <a:defRPr sz="10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8" name="Text Placeholder 5"/>
          <p:cNvSpPr>
            <a:spLocks noGrp="1"/>
          </p:cNvSpPr>
          <p:nvPr>
            <p:ph type="body" sz="quarter" idx="154"/>
          </p:nvPr>
        </p:nvSpPr>
        <p:spPr>
          <a:xfrm>
            <a:off x="2783541" y="4508501"/>
            <a:ext cx="4464619" cy="1512788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txBody>
          <a:bodyPr lIns="72000" tIns="36000" rIns="72000" bIns="36000"/>
          <a:lstStyle>
            <a:lvl1pPr>
              <a:spcBef>
                <a:spcPts val="200"/>
              </a:spcBef>
              <a:defRPr sz="1200"/>
            </a:lvl1pPr>
            <a:lvl2pPr marL="182563" indent="-182563">
              <a:spcBef>
                <a:spcPts val="200"/>
              </a:spcBef>
              <a:defRPr sz="1200"/>
            </a:lvl2pPr>
            <a:lvl3pPr marL="182563" indent="-182563">
              <a:spcBef>
                <a:spcPts val="200"/>
              </a:spcBef>
              <a:defRPr sz="1000"/>
            </a:lvl3pPr>
            <a:lvl4pPr marL="357188" indent="-174625">
              <a:spcBef>
                <a:spcPts val="200"/>
              </a:spcBef>
              <a:defRPr sz="10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1" name="Text Placeholder 5"/>
          <p:cNvSpPr>
            <a:spLocks noGrp="1"/>
          </p:cNvSpPr>
          <p:nvPr>
            <p:ph type="body" sz="quarter" idx="155"/>
          </p:nvPr>
        </p:nvSpPr>
        <p:spPr>
          <a:xfrm>
            <a:off x="7248160" y="4508501"/>
            <a:ext cx="4464415" cy="1512788"/>
          </a:xfr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 lIns="72000" tIns="36000" rIns="72000" bIns="36000"/>
          <a:lstStyle>
            <a:lvl1pPr>
              <a:spcBef>
                <a:spcPts val="200"/>
              </a:spcBef>
              <a:defRPr sz="1200"/>
            </a:lvl1pPr>
            <a:lvl2pPr marL="182563" indent="-182563">
              <a:spcBef>
                <a:spcPts val="200"/>
              </a:spcBef>
              <a:defRPr sz="1200"/>
            </a:lvl2pPr>
            <a:lvl3pPr marL="182563" indent="-182563">
              <a:spcBef>
                <a:spcPts val="200"/>
              </a:spcBef>
              <a:defRPr sz="1000"/>
            </a:lvl3pPr>
            <a:lvl4pPr marL="357188" indent="-174625">
              <a:spcBef>
                <a:spcPts val="200"/>
              </a:spcBef>
              <a:defRPr sz="10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692151"/>
            <a:ext cx="11233150" cy="43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088880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81"/>
          </p:nvPr>
        </p:nvSpPr>
        <p:spPr/>
        <p:txBody>
          <a:bodyPr/>
          <a:lstStyle/>
          <a:p>
            <a:fld id="{948CAA5C-13A3-49D7-9AA6-CE078CEF02AA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82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3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692151"/>
            <a:ext cx="10512426" cy="864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84"/>
          </p:nvPr>
        </p:nvSpPr>
        <p:spPr>
          <a:xfrm>
            <a:off x="1774825" y="2060848"/>
            <a:ext cx="4537199" cy="1008112"/>
          </a:xfrm>
          <a:prstGeom prst="homePlate">
            <a:avLst>
              <a:gd name="adj" fmla="val 25263"/>
            </a:avLst>
          </a:prstGeom>
          <a:solidFill>
            <a:schemeClr val="tx1"/>
          </a:solidFill>
          <a:ln w="6350">
            <a:solidFill>
              <a:schemeClr val="accent1"/>
            </a:solidFill>
          </a:ln>
        </p:spPr>
        <p:txBody>
          <a:bodyPr lIns="144000" tIns="108000" rIns="144000" bIns="108000" anchor="ctr" anchorCtr="0"/>
          <a:lstStyle>
            <a:lvl1pPr algn="ctr">
              <a:defRPr sz="16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85"/>
          </p:nvPr>
        </p:nvSpPr>
        <p:spPr>
          <a:xfrm>
            <a:off x="6096000" y="2132906"/>
            <a:ext cx="4321174" cy="864046"/>
          </a:xfrm>
          <a:prstGeom prst="homePlate">
            <a:avLst>
              <a:gd name="adj" fmla="val 26086"/>
            </a:avLst>
          </a:prstGeom>
          <a:ln w="6350">
            <a:solidFill>
              <a:schemeClr val="accent1"/>
            </a:solidFill>
          </a:ln>
        </p:spPr>
        <p:txBody>
          <a:bodyPr lIns="360000" tIns="108000" rIns="144000" bIns="108000"/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357188" indent="-174625">
              <a:spcBef>
                <a:spcPts val="0"/>
              </a:spcBef>
              <a:defRPr sz="1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86"/>
          </p:nvPr>
        </p:nvSpPr>
        <p:spPr>
          <a:xfrm>
            <a:off x="1774825" y="3212976"/>
            <a:ext cx="4537199" cy="1008112"/>
          </a:xfrm>
          <a:prstGeom prst="homePlate">
            <a:avLst>
              <a:gd name="adj" fmla="val 25263"/>
            </a:avLst>
          </a:prstGeom>
          <a:solidFill>
            <a:schemeClr val="tx1"/>
          </a:solidFill>
          <a:ln w="6350">
            <a:solidFill>
              <a:schemeClr val="accent1"/>
            </a:solidFill>
          </a:ln>
        </p:spPr>
        <p:txBody>
          <a:bodyPr lIns="144000" tIns="108000" rIns="144000" bIns="108000" anchor="ctr" anchorCtr="0"/>
          <a:lstStyle>
            <a:lvl1pPr algn="ctr">
              <a:defRPr sz="16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87"/>
          </p:nvPr>
        </p:nvSpPr>
        <p:spPr>
          <a:xfrm>
            <a:off x="6096000" y="3285034"/>
            <a:ext cx="4321174" cy="864046"/>
          </a:xfrm>
          <a:prstGeom prst="homePlate">
            <a:avLst>
              <a:gd name="adj" fmla="val 26086"/>
            </a:avLst>
          </a:prstGeom>
          <a:ln w="6350">
            <a:solidFill>
              <a:schemeClr val="accent1"/>
            </a:solidFill>
          </a:ln>
        </p:spPr>
        <p:txBody>
          <a:bodyPr lIns="360000" tIns="108000" rIns="144000" bIns="108000"/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357188" indent="-174625">
              <a:spcBef>
                <a:spcPts val="0"/>
              </a:spcBef>
              <a:defRPr sz="1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88"/>
          </p:nvPr>
        </p:nvSpPr>
        <p:spPr>
          <a:xfrm>
            <a:off x="1774825" y="4365104"/>
            <a:ext cx="4537199" cy="1008112"/>
          </a:xfrm>
          <a:prstGeom prst="homePlate">
            <a:avLst>
              <a:gd name="adj" fmla="val 25263"/>
            </a:avLst>
          </a:prstGeom>
          <a:solidFill>
            <a:schemeClr val="tx1"/>
          </a:solidFill>
          <a:ln w="6350">
            <a:solidFill>
              <a:schemeClr val="accent1"/>
            </a:solidFill>
          </a:ln>
        </p:spPr>
        <p:txBody>
          <a:bodyPr lIns="144000" tIns="108000" rIns="144000" bIns="108000" anchor="ctr" anchorCtr="0"/>
          <a:lstStyle>
            <a:lvl1pPr algn="ctr">
              <a:defRPr sz="16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89"/>
          </p:nvPr>
        </p:nvSpPr>
        <p:spPr>
          <a:xfrm>
            <a:off x="6096000" y="4437162"/>
            <a:ext cx="4321174" cy="864046"/>
          </a:xfrm>
          <a:prstGeom prst="homePlate">
            <a:avLst>
              <a:gd name="adj" fmla="val 26086"/>
            </a:avLst>
          </a:prstGeom>
          <a:ln w="6350">
            <a:solidFill>
              <a:schemeClr val="accent1"/>
            </a:solidFill>
          </a:ln>
        </p:spPr>
        <p:txBody>
          <a:bodyPr lIns="360000" tIns="108000" rIns="144000" bIns="108000"/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357188" indent="-174625">
              <a:spcBef>
                <a:spcPts val="0"/>
              </a:spcBef>
              <a:defRPr sz="1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5565845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1196557"/>
            <a:ext cx="6552392" cy="403269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733320"/>
            <a:ext cx="6552391" cy="648430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967663" y="692150"/>
            <a:ext cx="4224337" cy="5689600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2609267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[withlog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10497216" y="6237750"/>
            <a:ext cx="1215359" cy="144000"/>
          </a:xfrm>
          <a:custGeom>
            <a:avLst/>
            <a:gdLst>
              <a:gd name="T0" fmla="*/ 8354 w 8861"/>
              <a:gd name="T1" fmla="*/ 515 h 1048"/>
              <a:gd name="T2" fmla="*/ 7901 w 8861"/>
              <a:gd name="T3" fmla="*/ 247 h 1048"/>
              <a:gd name="T4" fmla="*/ 8004 w 8861"/>
              <a:gd name="T5" fmla="*/ 183 h 1048"/>
              <a:gd name="T6" fmla="*/ 8527 w 8861"/>
              <a:gd name="T7" fmla="*/ 199 h 1048"/>
              <a:gd name="T8" fmla="*/ 8599 w 8861"/>
              <a:gd name="T9" fmla="*/ 70 h 1048"/>
              <a:gd name="T10" fmla="*/ 8408 w 8861"/>
              <a:gd name="T11" fmla="*/ 11 h 1048"/>
              <a:gd name="T12" fmla="*/ 7971 w 8861"/>
              <a:gd name="T13" fmla="*/ 46 h 1048"/>
              <a:gd name="T14" fmla="*/ 7475 w 8861"/>
              <a:gd name="T15" fmla="*/ 390 h 1048"/>
              <a:gd name="T16" fmla="*/ 7473 w 8861"/>
              <a:gd name="T17" fmla="*/ 1047 h 1048"/>
              <a:gd name="T18" fmla="*/ 7588 w 8861"/>
              <a:gd name="T19" fmla="*/ 963 h 1048"/>
              <a:gd name="T20" fmla="*/ 7991 w 8861"/>
              <a:gd name="T21" fmla="*/ 673 h 1048"/>
              <a:gd name="T22" fmla="*/ 8202 w 8861"/>
              <a:gd name="T23" fmla="*/ 1018 h 1048"/>
              <a:gd name="T24" fmla="*/ 8621 w 8861"/>
              <a:gd name="T25" fmla="*/ 1048 h 1048"/>
              <a:gd name="T26" fmla="*/ 8235 w 8861"/>
              <a:gd name="T27" fmla="*/ 665 h 1048"/>
              <a:gd name="T28" fmla="*/ 8684 w 8861"/>
              <a:gd name="T29" fmla="*/ 613 h 1048"/>
              <a:gd name="T30" fmla="*/ 8858 w 8861"/>
              <a:gd name="T31" fmla="*/ 334 h 1048"/>
              <a:gd name="T32" fmla="*/ 5520 w 8861"/>
              <a:gd name="T33" fmla="*/ 547 h 1048"/>
              <a:gd name="T34" fmla="*/ 5735 w 8861"/>
              <a:gd name="T35" fmla="*/ 187 h 1048"/>
              <a:gd name="T36" fmla="*/ 6278 w 8861"/>
              <a:gd name="T37" fmla="*/ 192 h 1048"/>
              <a:gd name="T38" fmla="*/ 5520 w 8861"/>
              <a:gd name="T39" fmla="*/ 547 h 1048"/>
              <a:gd name="T40" fmla="*/ 6249 w 8861"/>
              <a:gd name="T41" fmla="*/ 20 h 1048"/>
              <a:gd name="T42" fmla="*/ 5785 w 8861"/>
              <a:gd name="T43" fmla="*/ 18 h 1048"/>
              <a:gd name="T44" fmla="*/ 5296 w 8861"/>
              <a:gd name="T45" fmla="*/ 297 h 1048"/>
              <a:gd name="T46" fmla="*/ 4918 w 8861"/>
              <a:gd name="T47" fmla="*/ 1048 h 1048"/>
              <a:gd name="T48" fmla="*/ 5309 w 8861"/>
              <a:gd name="T49" fmla="*/ 999 h 1048"/>
              <a:gd name="T50" fmla="*/ 5965 w 8861"/>
              <a:gd name="T51" fmla="*/ 964 h 1048"/>
              <a:gd name="T52" fmla="*/ 6024 w 8861"/>
              <a:gd name="T53" fmla="*/ 1045 h 1048"/>
              <a:gd name="T54" fmla="*/ 6618 w 8861"/>
              <a:gd name="T55" fmla="*/ 317 h 1048"/>
              <a:gd name="T56" fmla="*/ 3497 w 8861"/>
              <a:gd name="T57" fmla="*/ 11 h 1048"/>
              <a:gd name="T58" fmla="*/ 3368 w 8861"/>
              <a:gd name="T59" fmla="*/ 77 h 1048"/>
              <a:gd name="T60" fmla="*/ 2602 w 8861"/>
              <a:gd name="T61" fmla="*/ 40 h 1048"/>
              <a:gd name="T62" fmla="*/ 2518 w 8861"/>
              <a:gd name="T63" fmla="*/ 17 h 1048"/>
              <a:gd name="T64" fmla="*/ 2334 w 8861"/>
              <a:gd name="T65" fmla="*/ 136 h 1048"/>
              <a:gd name="T66" fmla="*/ 2015 w 8861"/>
              <a:gd name="T67" fmla="*/ 775 h 1048"/>
              <a:gd name="T68" fmla="*/ 2121 w 8861"/>
              <a:gd name="T69" fmla="*/ 1014 h 1048"/>
              <a:gd name="T70" fmla="*/ 2422 w 8861"/>
              <a:gd name="T71" fmla="*/ 416 h 1048"/>
              <a:gd name="T72" fmla="*/ 2866 w 8861"/>
              <a:gd name="T73" fmla="*/ 1027 h 1048"/>
              <a:gd name="T74" fmla="*/ 3389 w 8861"/>
              <a:gd name="T75" fmla="*/ 529 h 1048"/>
              <a:gd name="T76" fmla="*/ 4936 w 8861"/>
              <a:gd name="T77" fmla="*/ 33 h 1048"/>
              <a:gd name="T78" fmla="*/ 4579 w 8861"/>
              <a:gd name="T79" fmla="*/ 708 h 1048"/>
              <a:gd name="T80" fmla="*/ 4082 w 8861"/>
              <a:gd name="T81" fmla="*/ 12 h 1048"/>
              <a:gd name="T82" fmla="*/ 3916 w 8861"/>
              <a:gd name="T83" fmla="*/ 89 h 1048"/>
              <a:gd name="T84" fmla="*/ 3791 w 8861"/>
              <a:gd name="T85" fmla="*/ 220 h 1048"/>
              <a:gd name="T86" fmla="*/ 3590 w 8861"/>
              <a:gd name="T87" fmla="*/ 1043 h 1048"/>
              <a:gd name="T88" fmla="*/ 3683 w 8861"/>
              <a:gd name="T89" fmla="*/ 962 h 1048"/>
              <a:gd name="T90" fmla="*/ 4359 w 8861"/>
              <a:gd name="T91" fmla="*/ 1001 h 1048"/>
              <a:gd name="T92" fmla="*/ 4472 w 8861"/>
              <a:gd name="T93" fmla="*/ 1048 h 1048"/>
              <a:gd name="T94" fmla="*/ 866 w 8861"/>
              <a:gd name="T95" fmla="*/ 18 h 1048"/>
              <a:gd name="T96" fmla="*/ 393 w 8861"/>
              <a:gd name="T97" fmla="*/ 284 h 1048"/>
              <a:gd name="T98" fmla="*/ 85 w 8861"/>
              <a:gd name="T99" fmla="*/ 859 h 1048"/>
              <a:gd name="T100" fmla="*/ 376 w 8861"/>
              <a:gd name="T101" fmla="*/ 1014 h 1048"/>
              <a:gd name="T102" fmla="*/ 1033 w 8861"/>
              <a:gd name="T103" fmla="*/ 661 h 1048"/>
              <a:gd name="T104" fmla="*/ 1125 w 8861"/>
              <a:gd name="T105" fmla="*/ 547 h 1048"/>
              <a:gd name="T106" fmla="*/ 783 w 8861"/>
              <a:gd name="T107" fmla="*/ 194 h 1048"/>
              <a:gd name="T108" fmla="*/ 1482 w 8861"/>
              <a:gd name="T109" fmla="*/ 176 h 1048"/>
              <a:gd name="T110" fmla="*/ 1575 w 8861"/>
              <a:gd name="T111" fmla="*/ 96 h 1048"/>
              <a:gd name="T112" fmla="*/ 6889 w 8861"/>
              <a:gd name="T113" fmla="*/ 1025 h 1048"/>
              <a:gd name="T114" fmla="*/ 7176 w 8861"/>
              <a:gd name="T115" fmla="*/ 475 h 1048"/>
              <a:gd name="T116" fmla="*/ 7014 w 8861"/>
              <a:gd name="T117" fmla="*/ 34 h 1048"/>
              <a:gd name="T118" fmla="*/ 1296 w 8861"/>
              <a:gd name="T119" fmla="*/ 1037 h 1048"/>
              <a:gd name="T120" fmla="*/ 1680 w 8861"/>
              <a:gd name="T121" fmla="*/ 995 h 1048"/>
              <a:gd name="T122" fmla="*/ 1841 w 8861"/>
              <a:gd name="T123" fmla="*/ 1 h 1048"/>
              <a:gd name="T124" fmla="*/ 1736 w 8861"/>
              <a:gd name="T125" fmla="*/ 66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61" h="1048">
                <a:moveTo>
                  <a:pt x="8526" y="244"/>
                </a:moveTo>
                <a:lnTo>
                  <a:pt x="8438" y="443"/>
                </a:lnTo>
                <a:lnTo>
                  <a:pt x="8427" y="463"/>
                </a:lnTo>
                <a:lnTo>
                  <a:pt x="8414" y="480"/>
                </a:lnTo>
                <a:lnTo>
                  <a:pt x="8397" y="495"/>
                </a:lnTo>
                <a:lnTo>
                  <a:pt x="8378" y="506"/>
                </a:lnTo>
                <a:lnTo>
                  <a:pt x="8354" y="515"/>
                </a:lnTo>
                <a:lnTo>
                  <a:pt x="8339" y="519"/>
                </a:lnTo>
                <a:lnTo>
                  <a:pt x="8325" y="521"/>
                </a:lnTo>
                <a:lnTo>
                  <a:pt x="8291" y="525"/>
                </a:lnTo>
                <a:lnTo>
                  <a:pt x="8252" y="526"/>
                </a:lnTo>
                <a:lnTo>
                  <a:pt x="7773" y="526"/>
                </a:lnTo>
                <a:lnTo>
                  <a:pt x="7891" y="268"/>
                </a:lnTo>
                <a:lnTo>
                  <a:pt x="7901" y="247"/>
                </a:lnTo>
                <a:lnTo>
                  <a:pt x="7914" y="230"/>
                </a:lnTo>
                <a:lnTo>
                  <a:pt x="7927" y="214"/>
                </a:lnTo>
                <a:lnTo>
                  <a:pt x="7943" y="202"/>
                </a:lnTo>
                <a:lnTo>
                  <a:pt x="7960" y="193"/>
                </a:lnTo>
                <a:lnTo>
                  <a:pt x="7970" y="190"/>
                </a:lnTo>
                <a:lnTo>
                  <a:pt x="7981" y="187"/>
                </a:lnTo>
                <a:lnTo>
                  <a:pt x="8004" y="183"/>
                </a:lnTo>
                <a:lnTo>
                  <a:pt x="8028" y="182"/>
                </a:lnTo>
                <a:lnTo>
                  <a:pt x="8294" y="182"/>
                </a:lnTo>
                <a:lnTo>
                  <a:pt x="8483" y="182"/>
                </a:lnTo>
                <a:lnTo>
                  <a:pt x="8498" y="183"/>
                </a:lnTo>
                <a:lnTo>
                  <a:pt x="8511" y="187"/>
                </a:lnTo>
                <a:lnTo>
                  <a:pt x="8521" y="192"/>
                </a:lnTo>
                <a:lnTo>
                  <a:pt x="8527" y="199"/>
                </a:lnTo>
                <a:lnTo>
                  <a:pt x="8531" y="208"/>
                </a:lnTo>
                <a:lnTo>
                  <a:pt x="8532" y="219"/>
                </a:lnTo>
                <a:lnTo>
                  <a:pt x="8531" y="232"/>
                </a:lnTo>
                <a:lnTo>
                  <a:pt x="8526" y="244"/>
                </a:lnTo>
                <a:close/>
                <a:moveTo>
                  <a:pt x="8824" y="249"/>
                </a:moveTo>
                <a:lnTo>
                  <a:pt x="8621" y="86"/>
                </a:lnTo>
                <a:lnTo>
                  <a:pt x="8599" y="70"/>
                </a:lnTo>
                <a:lnTo>
                  <a:pt x="8575" y="55"/>
                </a:lnTo>
                <a:lnTo>
                  <a:pt x="8550" y="41"/>
                </a:lnTo>
                <a:lnTo>
                  <a:pt x="8523" y="31"/>
                </a:lnTo>
                <a:lnTo>
                  <a:pt x="8496" y="22"/>
                </a:lnTo>
                <a:lnTo>
                  <a:pt x="8468" y="16"/>
                </a:lnTo>
                <a:lnTo>
                  <a:pt x="8438" y="12"/>
                </a:lnTo>
                <a:lnTo>
                  <a:pt x="8408" y="11"/>
                </a:lnTo>
                <a:lnTo>
                  <a:pt x="8124" y="11"/>
                </a:lnTo>
                <a:lnTo>
                  <a:pt x="8080" y="13"/>
                </a:lnTo>
                <a:lnTo>
                  <a:pt x="8059" y="15"/>
                </a:lnTo>
                <a:lnTo>
                  <a:pt x="8041" y="19"/>
                </a:lnTo>
                <a:lnTo>
                  <a:pt x="8023" y="23"/>
                </a:lnTo>
                <a:lnTo>
                  <a:pt x="8006" y="29"/>
                </a:lnTo>
                <a:lnTo>
                  <a:pt x="7971" y="46"/>
                </a:lnTo>
                <a:lnTo>
                  <a:pt x="7671" y="214"/>
                </a:lnTo>
                <a:lnTo>
                  <a:pt x="7628" y="241"/>
                </a:lnTo>
                <a:lnTo>
                  <a:pt x="7589" y="268"/>
                </a:lnTo>
                <a:lnTo>
                  <a:pt x="7555" y="295"/>
                </a:lnTo>
                <a:lnTo>
                  <a:pt x="7526" y="325"/>
                </a:lnTo>
                <a:lnTo>
                  <a:pt x="7499" y="356"/>
                </a:lnTo>
                <a:lnTo>
                  <a:pt x="7475" y="390"/>
                </a:lnTo>
                <a:lnTo>
                  <a:pt x="7464" y="409"/>
                </a:lnTo>
                <a:lnTo>
                  <a:pt x="7454" y="429"/>
                </a:lnTo>
                <a:lnTo>
                  <a:pt x="7434" y="470"/>
                </a:lnTo>
                <a:lnTo>
                  <a:pt x="7257" y="865"/>
                </a:lnTo>
                <a:lnTo>
                  <a:pt x="7175" y="1048"/>
                </a:lnTo>
                <a:lnTo>
                  <a:pt x="7449" y="1048"/>
                </a:lnTo>
                <a:lnTo>
                  <a:pt x="7473" y="1047"/>
                </a:lnTo>
                <a:lnTo>
                  <a:pt x="7495" y="1042"/>
                </a:lnTo>
                <a:lnTo>
                  <a:pt x="7515" y="1036"/>
                </a:lnTo>
                <a:lnTo>
                  <a:pt x="7535" y="1026"/>
                </a:lnTo>
                <a:lnTo>
                  <a:pt x="7551" y="1014"/>
                </a:lnTo>
                <a:lnTo>
                  <a:pt x="7565" y="999"/>
                </a:lnTo>
                <a:lnTo>
                  <a:pt x="7578" y="982"/>
                </a:lnTo>
                <a:lnTo>
                  <a:pt x="7588" y="963"/>
                </a:lnTo>
                <a:lnTo>
                  <a:pt x="7734" y="642"/>
                </a:lnTo>
                <a:lnTo>
                  <a:pt x="7894" y="642"/>
                </a:lnTo>
                <a:lnTo>
                  <a:pt x="7920" y="643"/>
                </a:lnTo>
                <a:lnTo>
                  <a:pt x="7942" y="647"/>
                </a:lnTo>
                <a:lnTo>
                  <a:pt x="7960" y="653"/>
                </a:lnTo>
                <a:lnTo>
                  <a:pt x="7976" y="662"/>
                </a:lnTo>
                <a:lnTo>
                  <a:pt x="7991" y="673"/>
                </a:lnTo>
                <a:lnTo>
                  <a:pt x="8003" y="687"/>
                </a:lnTo>
                <a:lnTo>
                  <a:pt x="8015" y="703"/>
                </a:lnTo>
                <a:lnTo>
                  <a:pt x="8026" y="722"/>
                </a:lnTo>
                <a:lnTo>
                  <a:pt x="8160" y="963"/>
                </a:lnTo>
                <a:lnTo>
                  <a:pt x="8174" y="985"/>
                </a:lnTo>
                <a:lnTo>
                  <a:pt x="8187" y="1003"/>
                </a:lnTo>
                <a:lnTo>
                  <a:pt x="8202" y="1018"/>
                </a:lnTo>
                <a:lnTo>
                  <a:pt x="8217" y="1030"/>
                </a:lnTo>
                <a:lnTo>
                  <a:pt x="8235" y="1038"/>
                </a:lnTo>
                <a:lnTo>
                  <a:pt x="8257" y="1044"/>
                </a:lnTo>
                <a:lnTo>
                  <a:pt x="8268" y="1046"/>
                </a:lnTo>
                <a:lnTo>
                  <a:pt x="8281" y="1047"/>
                </a:lnTo>
                <a:lnTo>
                  <a:pt x="8309" y="1048"/>
                </a:lnTo>
                <a:lnTo>
                  <a:pt x="8621" y="1048"/>
                </a:lnTo>
                <a:lnTo>
                  <a:pt x="8569" y="957"/>
                </a:lnTo>
                <a:lnTo>
                  <a:pt x="8448" y="741"/>
                </a:lnTo>
                <a:lnTo>
                  <a:pt x="8435" y="723"/>
                </a:lnTo>
                <a:lnTo>
                  <a:pt x="8420" y="708"/>
                </a:lnTo>
                <a:lnTo>
                  <a:pt x="8399" y="697"/>
                </a:lnTo>
                <a:lnTo>
                  <a:pt x="8370" y="689"/>
                </a:lnTo>
                <a:lnTo>
                  <a:pt x="8235" y="665"/>
                </a:lnTo>
                <a:lnTo>
                  <a:pt x="8238" y="642"/>
                </a:lnTo>
                <a:lnTo>
                  <a:pt x="8492" y="642"/>
                </a:lnTo>
                <a:lnTo>
                  <a:pt x="8552" y="640"/>
                </a:lnTo>
                <a:lnTo>
                  <a:pt x="8603" y="635"/>
                </a:lnTo>
                <a:lnTo>
                  <a:pt x="8627" y="631"/>
                </a:lnTo>
                <a:lnTo>
                  <a:pt x="8647" y="626"/>
                </a:lnTo>
                <a:lnTo>
                  <a:pt x="8684" y="613"/>
                </a:lnTo>
                <a:lnTo>
                  <a:pt x="8715" y="597"/>
                </a:lnTo>
                <a:lnTo>
                  <a:pt x="8740" y="577"/>
                </a:lnTo>
                <a:lnTo>
                  <a:pt x="8760" y="553"/>
                </a:lnTo>
                <a:lnTo>
                  <a:pt x="8776" y="526"/>
                </a:lnTo>
                <a:lnTo>
                  <a:pt x="8844" y="372"/>
                </a:lnTo>
                <a:lnTo>
                  <a:pt x="8852" y="352"/>
                </a:lnTo>
                <a:lnTo>
                  <a:pt x="8858" y="334"/>
                </a:lnTo>
                <a:lnTo>
                  <a:pt x="8861" y="317"/>
                </a:lnTo>
                <a:lnTo>
                  <a:pt x="8860" y="301"/>
                </a:lnTo>
                <a:lnTo>
                  <a:pt x="8856" y="287"/>
                </a:lnTo>
                <a:lnTo>
                  <a:pt x="8849" y="274"/>
                </a:lnTo>
                <a:lnTo>
                  <a:pt x="8838" y="262"/>
                </a:lnTo>
                <a:lnTo>
                  <a:pt x="8824" y="249"/>
                </a:lnTo>
                <a:close/>
                <a:moveTo>
                  <a:pt x="5520" y="547"/>
                </a:moveTo>
                <a:lnTo>
                  <a:pt x="5639" y="283"/>
                </a:lnTo>
                <a:lnTo>
                  <a:pt x="5651" y="257"/>
                </a:lnTo>
                <a:lnTo>
                  <a:pt x="5664" y="236"/>
                </a:lnTo>
                <a:lnTo>
                  <a:pt x="5679" y="218"/>
                </a:lnTo>
                <a:lnTo>
                  <a:pt x="5695" y="204"/>
                </a:lnTo>
                <a:lnTo>
                  <a:pt x="5714" y="194"/>
                </a:lnTo>
                <a:lnTo>
                  <a:pt x="5735" y="187"/>
                </a:lnTo>
                <a:lnTo>
                  <a:pt x="5760" y="183"/>
                </a:lnTo>
                <a:lnTo>
                  <a:pt x="5791" y="182"/>
                </a:lnTo>
                <a:lnTo>
                  <a:pt x="6051" y="182"/>
                </a:lnTo>
                <a:lnTo>
                  <a:pt x="6240" y="182"/>
                </a:lnTo>
                <a:lnTo>
                  <a:pt x="6255" y="183"/>
                </a:lnTo>
                <a:lnTo>
                  <a:pt x="6268" y="187"/>
                </a:lnTo>
                <a:lnTo>
                  <a:pt x="6278" y="192"/>
                </a:lnTo>
                <a:lnTo>
                  <a:pt x="6284" y="199"/>
                </a:lnTo>
                <a:lnTo>
                  <a:pt x="6288" y="208"/>
                </a:lnTo>
                <a:lnTo>
                  <a:pt x="6289" y="219"/>
                </a:lnTo>
                <a:lnTo>
                  <a:pt x="6288" y="232"/>
                </a:lnTo>
                <a:lnTo>
                  <a:pt x="6283" y="244"/>
                </a:lnTo>
                <a:lnTo>
                  <a:pt x="6147" y="547"/>
                </a:lnTo>
                <a:lnTo>
                  <a:pt x="5520" y="547"/>
                </a:lnTo>
                <a:close/>
                <a:moveTo>
                  <a:pt x="6580" y="249"/>
                </a:moveTo>
                <a:lnTo>
                  <a:pt x="6365" y="76"/>
                </a:lnTo>
                <a:lnTo>
                  <a:pt x="6344" y="61"/>
                </a:lnTo>
                <a:lnTo>
                  <a:pt x="6322" y="48"/>
                </a:lnTo>
                <a:lnTo>
                  <a:pt x="6298" y="36"/>
                </a:lnTo>
                <a:lnTo>
                  <a:pt x="6274" y="27"/>
                </a:lnTo>
                <a:lnTo>
                  <a:pt x="6249" y="20"/>
                </a:lnTo>
                <a:lnTo>
                  <a:pt x="6222" y="15"/>
                </a:lnTo>
                <a:lnTo>
                  <a:pt x="6196" y="12"/>
                </a:lnTo>
                <a:lnTo>
                  <a:pt x="6170" y="11"/>
                </a:lnTo>
                <a:lnTo>
                  <a:pt x="5868" y="11"/>
                </a:lnTo>
                <a:lnTo>
                  <a:pt x="5823" y="13"/>
                </a:lnTo>
                <a:lnTo>
                  <a:pt x="5803" y="15"/>
                </a:lnTo>
                <a:lnTo>
                  <a:pt x="5785" y="18"/>
                </a:lnTo>
                <a:lnTo>
                  <a:pt x="5768" y="23"/>
                </a:lnTo>
                <a:lnTo>
                  <a:pt x="5750" y="29"/>
                </a:lnTo>
                <a:lnTo>
                  <a:pt x="5715" y="46"/>
                </a:lnTo>
                <a:lnTo>
                  <a:pt x="5401" y="223"/>
                </a:lnTo>
                <a:lnTo>
                  <a:pt x="5363" y="246"/>
                </a:lnTo>
                <a:lnTo>
                  <a:pt x="5328" y="271"/>
                </a:lnTo>
                <a:lnTo>
                  <a:pt x="5296" y="297"/>
                </a:lnTo>
                <a:lnTo>
                  <a:pt x="5268" y="327"/>
                </a:lnTo>
                <a:lnTo>
                  <a:pt x="5243" y="357"/>
                </a:lnTo>
                <a:lnTo>
                  <a:pt x="5231" y="373"/>
                </a:lnTo>
                <a:lnTo>
                  <a:pt x="5220" y="390"/>
                </a:lnTo>
                <a:lnTo>
                  <a:pt x="5199" y="426"/>
                </a:lnTo>
                <a:lnTo>
                  <a:pt x="5181" y="463"/>
                </a:lnTo>
                <a:lnTo>
                  <a:pt x="4918" y="1048"/>
                </a:lnTo>
                <a:lnTo>
                  <a:pt x="5192" y="1048"/>
                </a:lnTo>
                <a:lnTo>
                  <a:pt x="5217" y="1047"/>
                </a:lnTo>
                <a:lnTo>
                  <a:pt x="5239" y="1042"/>
                </a:lnTo>
                <a:lnTo>
                  <a:pt x="5259" y="1036"/>
                </a:lnTo>
                <a:lnTo>
                  <a:pt x="5278" y="1026"/>
                </a:lnTo>
                <a:lnTo>
                  <a:pt x="5294" y="1014"/>
                </a:lnTo>
                <a:lnTo>
                  <a:pt x="5309" y="999"/>
                </a:lnTo>
                <a:lnTo>
                  <a:pt x="5322" y="982"/>
                </a:lnTo>
                <a:lnTo>
                  <a:pt x="5332" y="963"/>
                </a:lnTo>
                <a:lnTo>
                  <a:pt x="5467" y="664"/>
                </a:lnTo>
                <a:lnTo>
                  <a:pt x="6094" y="664"/>
                </a:lnTo>
                <a:lnTo>
                  <a:pt x="5974" y="931"/>
                </a:lnTo>
                <a:lnTo>
                  <a:pt x="5967" y="954"/>
                </a:lnTo>
                <a:lnTo>
                  <a:pt x="5965" y="964"/>
                </a:lnTo>
                <a:lnTo>
                  <a:pt x="5964" y="975"/>
                </a:lnTo>
                <a:lnTo>
                  <a:pt x="5967" y="994"/>
                </a:lnTo>
                <a:lnTo>
                  <a:pt x="5974" y="1013"/>
                </a:lnTo>
                <a:lnTo>
                  <a:pt x="5986" y="1027"/>
                </a:lnTo>
                <a:lnTo>
                  <a:pt x="5994" y="1033"/>
                </a:lnTo>
                <a:lnTo>
                  <a:pt x="6003" y="1038"/>
                </a:lnTo>
                <a:lnTo>
                  <a:pt x="6024" y="1045"/>
                </a:lnTo>
                <a:lnTo>
                  <a:pt x="6036" y="1047"/>
                </a:lnTo>
                <a:lnTo>
                  <a:pt x="6050" y="1048"/>
                </a:lnTo>
                <a:lnTo>
                  <a:pt x="6295" y="1048"/>
                </a:lnTo>
                <a:lnTo>
                  <a:pt x="6601" y="372"/>
                </a:lnTo>
                <a:lnTo>
                  <a:pt x="6609" y="352"/>
                </a:lnTo>
                <a:lnTo>
                  <a:pt x="6615" y="334"/>
                </a:lnTo>
                <a:lnTo>
                  <a:pt x="6618" y="317"/>
                </a:lnTo>
                <a:lnTo>
                  <a:pt x="6617" y="301"/>
                </a:lnTo>
                <a:lnTo>
                  <a:pt x="6613" y="287"/>
                </a:lnTo>
                <a:lnTo>
                  <a:pt x="6606" y="274"/>
                </a:lnTo>
                <a:lnTo>
                  <a:pt x="6594" y="262"/>
                </a:lnTo>
                <a:lnTo>
                  <a:pt x="6580" y="249"/>
                </a:lnTo>
                <a:close/>
                <a:moveTo>
                  <a:pt x="3623" y="11"/>
                </a:moveTo>
                <a:lnTo>
                  <a:pt x="3497" y="11"/>
                </a:lnTo>
                <a:lnTo>
                  <a:pt x="3473" y="13"/>
                </a:lnTo>
                <a:lnTo>
                  <a:pt x="3450" y="17"/>
                </a:lnTo>
                <a:lnTo>
                  <a:pt x="3430" y="24"/>
                </a:lnTo>
                <a:lnTo>
                  <a:pt x="3411" y="33"/>
                </a:lnTo>
                <a:lnTo>
                  <a:pt x="3395" y="45"/>
                </a:lnTo>
                <a:lnTo>
                  <a:pt x="3381" y="60"/>
                </a:lnTo>
                <a:lnTo>
                  <a:pt x="3368" y="77"/>
                </a:lnTo>
                <a:lnTo>
                  <a:pt x="3357" y="97"/>
                </a:lnTo>
                <a:lnTo>
                  <a:pt x="3067" y="744"/>
                </a:lnTo>
                <a:lnTo>
                  <a:pt x="3062" y="726"/>
                </a:lnTo>
                <a:lnTo>
                  <a:pt x="3055" y="708"/>
                </a:lnTo>
                <a:lnTo>
                  <a:pt x="3046" y="691"/>
                </a:lnTo>
                <a:lnTo>
                  <a:pt x="3037" y="676"/>
                </a:lnTo>
                <a:lnTo>
                  <a:pt x="2602" y="40"/>
                </a:lnTo>
                <a:lnTo>
                  <a:pt x="2593" y="29"/>
                </a:lnTo>
                <a:lnTo>
                  <a:pt x="2582" y="21"/>
                </a:lnTo>
                <a:lnTo>
                  <a:pt x="2571" y="15"/>
                </a:lnTo>
                <a:lnTo>
                  <a:pt x="2559" y="12"/>
                </a:lnTo>
                <a:lnTo>
                  <a:pt x="2546" y="11"/>
                </a:lnTo>
                <a:lnTo>
                  <a:pt x="2532" y="13"/>
                </a:lnTo>
                <a:lnTo>
                  <a:pt x="2518" y="17"/>
                </a:lnTo>
                <a:lnTo>
                  <a:pt x="2504" y="24"/>
                </a:lnTo>
                <a:lnTo>
                  <a:pt x="2426" y="68"/>
                </a:lnTo>
                <a:lnTo>
                  <a:pt x="2409" y="78"/>
                </a:lnTo>
                <a:lnTo>
                  <a:pt x="2392" y="89"/>
                </a:lnTo>
                <a:lnTo>
                  <a:pt x="2377" y="100"/>
                </a:lnTo>
                <a:lnTo>
                  <a:pt x="2362" y="111"/>
                </a:lnTo>
                <a:lnTo>
                  <a:pt x="2334" y="136"/>
                </a:lnTo>
                <a:lnTo>
                  <a:pt x="2322" y="148"/>
                </a:lnTo>
                <a:lnTo>
                  <a:pt x="2310" y="162"/>
                </a:lnTo>
                <a:lnTo>
                  <a:pt x="2287" y="190"/>
                </a:lnTo>
                <a:lnTo>
                  <a:pt x="2267" y="220"/>
                </a:lnTo>
                <a:lnTo>
                  <a:pt x="2248" y="255"/>
                </a:lnTo>
                <a:lnTo>
                  <a:pt x="2230" y="291"/>
                </a:lnTo>
                <a:lnTo>
                  <a:pt x="2015" y="775"/>
                </a:lnTo>
                <a:lnTo>
                  <a:pt x="1894" y="1048"/>
                </a:lnTo>
                <a:lnTo>
                  <a:pt x="2019" y="1048"/>
                </a:lnTo>
                <a:lnTo>
                  <a:pt x="2043" y="1047"/>
                </a:lnTo>
                <a:lnTo>
                  <a:pt x="2065" y="1043"/>
                </a:lnTo>
                <a:lnTo>
                  <a:pt x="2086" y="1036"/>
                </a:lnTo>
                <a:lnTo>
                  <a:pt x="2105" y="1026"/>
                </a:lnTo>
                <a:lnTo>
                  <a:pt x="2121" y="1014"/>
                </a:lnTo>
                <a:lnTo>
                  <a:pt x="2128" y="1007"/>
                </a:lnTo>
                <a:lnTo>
                  <a:pt x="2135" y="999"/>
                </a:lnTo>
                <a:lnTo>
                  <a:pt x="2148" y="982"/>
                </a:lnTo>
                <a:lnTo>
                  <a:pt x="2158" y="962"/>
                </a:lnTo>
                <a:lnTo>
                  <a:pt x="2415" y="390"/>
                </a:lnTo>
                <a:lnTo>
                  <a:pt x="2417" y="404"/>
                </a:lnTo>
                <a:lnTo>
                  <a:pt x="2422" y="416"/>
                </a:lnTo>
                <a:lnTo>
                  <a:pt x="2428" y="428"/>
                </a:lnTo>
                <a:lnTo>
                  <a:pt x="2434" y="438"/>
                </a:lnTo>
                <a:lnTo>
                  <a:pt x="2806" y="968"/>
                </a:lnTo>
                <a:lnTo>
                  <a:pt x="2821" y="986"/>
                </a:lnTo>
                <a:lnTo>
                  <a:pt x="2835" y="1001"/>
                </a:lnTo>
                <a:lnTo>
                  <a:pt x="2850" y="1016"/>
                </a:lnTo>
                <a:lnTo>
                  <a:pt x="2866" y="1027"/>
                </a:lnTo>
                <a:lnTo>
                  <a:pt x="2883" y="1036"/>
                </a:lnTo>
                <a:lnTo>
                  <a:pt x="2893" y="1040"/>
                </a:lnTo>
                <a:lnTo>
                  <a:pt x="2902" y="1043"/>
                </a:lnTo>
                <a:lnTo>
                  <a:pt x="2925" y="1047"/>
                </a:lnTo>
                <a:lnTo>
                  <a:pt x="2948" y="1048"/>
                </a:lnTo>
                <a:lnTo>
                  <a:pt x="3154" y="1048"/>
                </a:lnTo>
                <a:lnTo>
                  <a:pt x="3389" y="529"/>
                </a:lnTo>
                <a:lnTo>
                  <a:pt x="3623" y="11"/>
                </a:lnTo>
                <a:close/>
                <a:moveTo>
                  <a:pt x="5147" y="11"/>
                </a:moveTo>
                <a:lnTo>
                  <a:pt x="5021" y="11"/>
                </a:lnTo>
                <a:lnTo>
                  <a:pt x="4997" y="13"/>
                </a:lnTo>
                <a:lnTo>
                  <a:pt x="4975" y="17"/>
                </a:lnTo>
                <a:lnTo>
                  <a:pt x="4954" y="24"/>
                </a:lnTo>
                <a:lnTo>
                  <a:pt x="4936" y="33"/>
                </a:lnTo>
                <a:lnTo>
                  <a:pt x="4919" y="45"/>
                </a:lnTo>
                <a:lnTo>
                  <a:pt x="4904" y="60"/>
                </a:lnTo>
                <a:lnTo>
                  <a:pt x="4892" y="77"/>
                </a:lnTo>
                <a:lnTo>
                  <a:pt x="4882" y="97"/>
                </a:lnTo>
                <a:lnTo>
                  <a:pt x="4591" y="744"/>
                </a:lnTo>
                <a:lnTo>
                  <a:pt x="4587" y="726"/>
                </a:lnTo>
                <a:lnTo>
                  <a:pt x="4579" y="708"/>
                </a:lnTo>
                <a:lnTo>
                  <a:pt x="4571" y="691"/>
                </a:lnTo>
                <a:lnTo>
                  <a:pt x="4560" y="676"/>
                </a:lnTo>
                <a:lnTo>
                  <a:pt x="4126" y="40"/>
                </a:lnTo>
                <a:lnTo>
                  <a:pt x="4117" y="29"/>
                </a:lnTo>
                <a:lnTo>
                  <a:pt x="4107" y="21"/>
                </a:lnTo>
                <a:lnTo>
                  <a:pt x="4095" y="15"/>
                </a:lnTo>
                <a:lnTo>
                  <a:pt x="4082" y="12"/>
                </a:lnTo>
                <a:lnTo>
                  <a:pt x="4069" y="11"/>
                </a:lnTo>
                <a:lnTo>
                  <a:pt x="4056" y="13"/>
                </a:lnTo>
                <a:lnTo>
                  <a:pt x="4042" y="17"/>
                </a:lnTo>
                <a:lnTo>
                  <a:pt x="4029" y="24"/>
                </a:lnTo>
                <a:lnTo>
                  <a:pt x="3950" y="68"/>
                </a:lnTo>
                <a:lnTo>
                  <a:pt x="3933" y="78"/>
                </a:lnTo>
                <a:lnTo>
                  <a:pt x="3916" y="89"/>
                </a:lnTo>
                <a:lnTo>
                  <a:pt x="3900" y="100"/>
                </a:lnTo>
                <a:lnTo>
                  <a:pt x="3886" y="111"/>
                </a:lnTo>
                <a:lnTo>
                  <a:pt x="3859" y="136"/>
                </a:lnTo>
                <a:lnTo>
                  <a:pt x="3846" y="148"/>
                </a:lnTo>
                <a:lnTo>
                  <a:pt x="3834" y="162"/>
                </a:lnTo>
                <a:lnTo>
                  <a:pt x="3811" y="190"/>
                </a:lnTo>
                <a:lnTo>
                  <a:pt x="3791" y="220"/>
                </a:lnTo>
                <a:lnTo>
                  <a:pt x="3772" y="255"/>
                </a:lnTo>
                <a:lnTo>
                  <a:pt x="3755" y="291"/>
                </a:lnTo>
                <a:lnTo>
                  <a:pt x="3538" y="775"/>
                </a:lnTo>
                <a:lnTo>
                  <a:pt x="3418" y="1048"/>
                </a:lnTo>
                <a:lnTo>
                  <a:pt x="3542" y="1048"/>
                </a:lnTo>
                <a:lnTo>
                  <a:pt x="3567" y="1047"/>
                </a:lnTo>
                <a:lnTo>
                  <a:pt x="3590" y="1043"/>
                </a:lnTo>
                <a:lnTo>
                  <a:pt x="3610" y="1036"/>
                </a:lnTo>
                <a:lnTo>
                  <a:pt x="3628" y="1026"/>
                </a:lnTo>
                <a:lnTo>
                  <a:pt x="3646" y="1014"/>
                </a:lnTo>
                <a:lnTo>
                  <a:pt x="3653" y="1007"/>
                </a:lnTo>
                <a:lnTo>
                  <a:pt x="3660" y="999"/>
                </a:lnTo>
                <a:lnTo>
                  <a:pt x="3672" y="982"/>
                </a:lnTo>
                <a:lnTo>
                  <a:pt x="3683" y="962"/>
                </a:lnTo>
                <a:lnTo>
                  <a:pt x="3939" y="390"/>
                </a:lnTo>
                <a:lnTo>
                  <a:pt x="3942" y="404"/>
                </a:lnTo>
                <a:lnTo>
                  <a:pt x="3946" y="416"/>
                </a:lnTo>
                <a:lnTo>
                  <a:pt x="3958" y="438"/>
                </a:lnTo>
                <a:lnTo>
                  <a:pt x="4331" y="968"/>
                </a:lnTo>
                <a:lnTo>
                  <a:pt x="4345" y="986"/>
                </a:lnTo>
                <a:lnTo>
                  <a:pt x="4359" y="1001"/>
                </a:lnTo>
                <a:lnTo>
                  <a:pt x="4373" y="1016"/>
                </a:lnTo>
                <a:lnTo>
                  <a:pt x="4390" y="1027"/>
                </a:lnTo>
                <a:lnTo>
                  <a:pt x="4408" y="1036"/>
                </a:lnTo>
                <a:lnTo>
                  <a:pt x="4417" y="1040"/>
                </a:lnTo>
                <a:lnTo>
                  <a:pt x="4427" y="1043"/>
                </a:lnTo>
                <a:lnTo>
                  <a:pt x="4448" y="1047"/>
                </a:lnTo>
                <a:lnTo>
                  <a:pt x="4472" y="1048"/>
                </a:lnTo>
                <a:lnTo>
                  <a:pt x="4679" y="1048"/>
                </a:lnTo>
                <a:lnTo>
                  <a:pt x="4912" y="529"/>
                </a:lnTo>
                <a:lnTo>
                  <a:pt x="5147" y="11"/>
                </a:lnTo>
                <a:close/>
                <a:moveTo>
                  <a:pt x="949" y="11"/>
                </a:moveTo>
                <a:lnTo>
                  <a:pt x="905" y="13"/>
                </a:lnTo>
                <a:lnTo>
                  <a:pt x="885" y="15"/>
                </a:lnTo>
                <a:lnTo>
                  <a:pt x="866" y="18"/>
                </a:lnTo>
                <a:lnTo>
                  <a:pt x="849" y="23"/>
                </a:lnTo>
                <a:lnTo>
                  <a:pt x="832" y="29"/>
                </a:lnTo>
                <a:lnTo>
                  <a:pt x="797" y="46"/>
                </a:lnTo>
                <a:lnTo>
                  <a:pt x="478" y="225"/>
                </a:lnTo>
                <a:lnTo>
                  <a:pt x="442" y="247"/>
                </a:lnTo>
                <a:lnTo>
                  <a:pt x="408" y="271"/>
                </a:lnTo>
                <a:lnTo>
                  <a:pt x="393" y="284"/>
                </a:lnTo>
                <a:lnTo>
                  <a:pt x="378" y="297"/>
                </a:lnTo>
                <a:lnTo>
                  <a:pt x="350" y="327"/>
                </a:lnTo>
                <a:lnTo>
                  <a:pt x="325" y="357"/>
                </a:lnTo>
                <a:lnTo>
                  <a:pt x="302" y="388"/>
                </a:lnTo>
                <a:lnTo>
                  <a:pt x="282" y="423"/>
                </a:lnTo>
                <a:lnTo>
                  <a:pt x="264" y="458"/>
                </a:lnTo>
                <a:lnTo>
                  <a:pt x="85" y="859"/>
                </a:lnTo>
                <a:lnTo>
                  <a:pt x="0" y="1048"/>
                </a:lnTo>
                <a:lnTo>
                  <a:pt x="274" y="1048"/>
                </a:lnTo>
                <a:lnTo>
                  <a:pt x="298" y="1047"/>
                </a:lnTo>
                <a:lnTo>
                  <a:pt x="320" y="1043"/>
                </a:lnTo>
                <a:lnTo>
                  <a:pt x="341" y="1036"/>
                </a:lnTo>
                <a:lnTo>
                  <a:pt x="360" y="1026"/>
                </a:lnTo>
                <a:lnTo>
                  <a:pt x="376" y="1014"/>
                </a:lnTo>
                <a:lnTo>
                  <a:pt x="390" y="999"/>
                </a:lnTo>
                <a:lnTo>
                  <a:pt x="403" y="982"/>
                </a:lnTo>
                <a:lnTo>
                  <a:pt x="413" y="963"/>
                </a:lnTo>
                <a:lnTo>
                  <a:pt x="549" y="664"/>
                </a:lnTo>
                <a:lnTo>
                  <a:pt x="994" y="664"/>
                </a:lnTo>
                <a:lnTo>
                  <a:pt x="1015" y="663"/>
                </a:lnTo>
                <a:lnTo>
                  <a:pt x="1033" y="661"/>
                </a:lnTo>
                <a:lnTo>
                  <a:pt x="1049" y="657"/>
                </a:lnTo>
                <a:lnTo>
                  <a:pt x="1063" y="651"/>
                </a:lnTo>
                <a:lnTo>
                  <a:pt x="1074" y="642"/>
                </a:lnTo>
                <a:lnTo>
                  <a:pt x="1084" y="631"/>
                </a:lnTo>
                <a:lnTo>
                  <a:pt x="1093" y="617"/>
                </a:lnTo>
                <a:lnTo>
                  <a:pt x="1102" y="600"/>
                </a:lnTo>
                <a:lnTo>
                  <a:pt x="1125" y="547"/>
                </a:lnTo>
                <a:lnTo>
                  <a:pt x="588" y="547"/>
                </a:lnTo>
                <a:lnTo>
                  <a:pt x="710" y="277"/>
                </a:lnTo>
                <a:lnTo>
                  <a:pt x="722" y="254"/>
                </a:lnTo>
                <a:lnTo>
                  <a:pt x="735" y="234"/>
                </a:lnTo>
                <a:lnTo>
                  <a:pt x="749" y="217"/>
                </a:lnTo>
                <a:lnTo>
                  <a:pt x="765" y="204"/>
                </a:lnTo>
                <a:lnTo>
                  <a:pt x="783" y="194"/>
                </a:lnTo>
                <a:lnTo>
                  <a:pt x="805" y="187"/>
                </a:lnTo>
                <a:lnTo>
                  <a:pt x="830" y="183"/>
                </a:lnTo>
                <a:lnTo>
                  <a:pt x="858" y="182"/>
                </a:lnTo>
                <a:lnTo>
                  <a:pt x="1162" y="182"/>
                </a:lnTo>
                <a:lnTo>
                  <a:pt x="1436" y="182"/>
                </a:lnTo>
                <a:lnTo>
                  <a:pt x="1460" y="181"/>
                </a:lnTo>
                <a:lnTo>
                  <a:pt x="1482" y="176"/>
                </a:lnTo>
                <a:lnTo>
                  <a:pt x="1502" y="170"/>
                </a:lnTo>
                <a:lnTo>
                  <a:pt x="1520" y="160"/>
                </a:lnTo>
                <a:lnTo>
                  <a:pt x="1538" y="148"/>
                </a:lnTo>
                <a:lnTo>
                  <a:pt x="1545" y="141"/>
                </a:lnTo>
                <a:lnTo>
                  <a:pt x="1552" y="133"/>
                </a:lnTo>
                <a:lnTo>
                  <a:pt x="1565" y="116"/>
                </a:lnTo>
                <a:lnTo>
                  <a:pt x="1575" y="96"/>
                </a:lnTo>
                <a:lnTo>
                  <a:pt x="1613" y="11"/>
                </a:lnTo>
                <a:lnTo>
                  <a:pt x="949" y="11"/>
                </a:lnTo>
                <a:close/>
                <a:moveTo>
                  <a:pt x="6548" y="1037"/>
                </a:moveTo>
                <a:lnTo>
                  <a:pt x="6821" y="1037"/>
                </a:lnTo>
                <a:lnTo>
                  <a:pt x="6846" y="1036"/>
                </a:lnTo>
                <a:lnTo>
                  <a:pt x="6868" y="1032"/>
                </a:lnTo>
                <a:lnTo>
                  <a:pt x="6889" y="1025"/>
                </a:lnTo>
                <a:lnTo>
                  <a:pt x="6907" y="1015"/>
                </a:lnTo>
                <a:lnTo>
                  <a:pt x="6924" y="1002"/>
                </a:lnTo>
                <a:lnTo>
                  <a:pt x="6931" y="995"/>
                </a:lnTo>
                <a:lnTo>
                  <a:pt x="6938" y="988"/>
                </a:lnTo>
                <a:lnTo>
                  <a:pt x="6950" y="971"/>
                </a:lnTo>
                <a:lnTo>
                  <a:pt x="6961" y="952"/>
                </a:lnTo>
                <a:lnTo>
                  <a:pt x="7176" y="475"/>
                </a:lnTo>
                <a:lnTo>
                  <a:pt x="7390" y="0"/>
                </a:lnTo>
                <a:lnTo>
                  <a:pt x="7116" y="0"/>
                </a:lnTo>
                <a:lnTo>
                  <a:pt x="7092" y="1"/>
                </a:lnTo>
                <a:lnTo>
                  <a:pt x="7070" y="5"/>
                </a:lnTo>
                <a:lnTo>
                  <a:pt x="7049" y="12"/>
                </a:lnTo>
                <a:lnTo>
                  <a:pt x="7030" y="22"/>
                </a:lnTo>
                <a:lnTo>
                  <a:pt x="7014" y="34"/>
                </a:lnTo>
                <a:lnTo>
                  <a:pt x="7007" y="40"/>
                </a:lnTo>
                <a:lnTo>
                  <a:pt x="7000" y="49"/>
                </a:lnTo>
                <a:lnTo>
                  <a:pt x="6987" y="66"/>
                </a:lnTo>
                <a:lnTo>
                  <a:pt x="6977" y="85"/>
                </a:lnTo>
                <a:lnTo>
                  <a:pt x="6762" y="560"/>
                </a:lnTo>
                <a:lnTo>
                  <a:pt x="6548" y="1037"/>
                </a:lnTo>
                <a:close/>
                <a:moveTo>
                  <a:pt x="1296" y="1037"/>
                </a:moveTo>
                <a:lnTo>
                  <a:pt x="1570" y="1037"/>
                </a:lnTo>
                <a:lnTo>
                  <a:pt x="1594" y="1036"/>
                </a:lnTo>
                <a:lnTo>
                  <a:pt x="1618" y="1032"/>
                </a:lnTo>
                <a:lnTo>
                  <a:pt x="1638" y="1025"/>
                </a:lnTo>
                <a:lnTo>
                  <a:pt x="1656" y="1015"/>
                </a:lnTo>
                <a:lnTo>
                  <a:pt x="1672" y="1002"/>
                </a:lnTo>
                <a:lnTo>
                  <a:pt x="1680" y="995"/>
                </a:lnTo>
                <a:lnTo>
                  <a:pt x="1687" y="988"/>
                </a:lnTo>
                <a:lnTo>
                  <a:pt x="1699" y="971"/>
                </a:lnTo>
                <a:lnTo>
                  <a:pt x="1710" y="952"/>
                </a:lnTo>
                <a:lnTo>
                  <a:pt x="1924" y="475"/>
                </a:lnTo>
                <a:lnTo>
                  <a:pt x="2139" y="0"/>
                </a:lnTo>
                <a:lnTo>
                  <a:pt x="1865" y="0"/>
                </a:lnTo>
                <a:lnTo>
                  <a:pt x="1841" y="1"/>
                </a:lnTo>
                <a:lnTo>
                  <a:pt x="1819" y="5"/>
                </a:lnTo>
                <a:lnTo>
                  <a:pt x="1797" y="12"/>
                </a:lnTo>
                <a:lnTo>
                  <a:pt x="1779" y="22"/>
                </a:lnTo>
                <a:lnTo>
                  <a:pt x="1763" y="34"/>
                </a:lnTo>
                <a:lnTo>
                  <a:pt x="1755" y="40"/>
                </a:lnTo>
                <a:lnTo>
                  <a:pt x="1748" y="49"/>
                </a:lnTo>
                <a:lnTo>
                  <a:pt x="1736" y="66"/>
                </a:lnTo>
                <a:lnTo>
                  <a:pt x="1726" y="85"/>
                </a:lnTo>
                <a:lnTo>
                  <a:pt x="1510" y="560"/>
                </a:lnTo>
                <a:lnTo>
                  <a:pt x="1296" y="1037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06A-B50E-4EAE-9CC0-70E5719602C2}" type="datetime4">
              <a:rPr lang="en-GB" smtClean="0"/>
              <a:pPr/>
              <a:t>20 January 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56419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[oneworl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623" y="450950"/>
            <a:ext cx="241200" cy="241200"/>
          </a:xfrm>
          <a:prstGeom prst="rect">
            <a:avLst/>
          </a:prstGeom>
        </p:spPr>
      </p:pic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497216" y="6237750"/>
            <a:ext cx="1215359" cy="144000"/>
          </a:xfrm>
          <a:custGeom>
            <a:avLst/>
            <a:gdLst>
              <a:gd name="T0" fmla="*/ 8354 w 8861"/>
              <a:gd name="T1" fmla="*/ 515 h 1048"/>
              <a:gd name="T2" fmla="*/ 7901 w 8861"/>
              <a:gd name="T3" fmla="*/ 247 h 1048"/>
              <a:gd name="T4" fmla="*/ 8004 w 8861"/>
              <a:gd name="T5" fmla="*/ 183 h 1048"/>
              <a:gd name="T6" fmla="*/ 8527 w 8861"/>
              <a:gd name="T7" fmla="*/ 199 h 1048"/>
              <a:gd name="T8" fmla="*/ 8599 w 8861"/>
              <a:gd name="T9" fmla="*/ 70 h 1048"/>
              <a:gd name="T10" fmla="*/ 8408 w 8861"/>
              <a:gd name="T11" fmla="*/ 11 h 1048"/>
              <a:gd name="T12" fmla="*/ 7971 w 8861"/>
              <a:gd name="T13" fmla="*/ 46 h 1048"/>
              <a:gd name="T14" fmla="*/ 7475 w 8861"/>
              <a:gd name="T15" fmla="*/ 390 h 1048"/>
              <a:gd name="T16" fmla="*/ 7473 w 8861"/>
              <a:gd name="T17" fmla="*/ 1047 h 1048"/>
              <a:gd name="T18" fmla="*/ 7588 w 8861"/>
              <a:gd name="T19" fmla="*/ 963 h 1048"/>
              <a:gd name="T20" fmla="*/ 7991 w 8861"/>
              <a:gd name="T21" fmla="*/ 673 h 1048"/>
              <a:gd name="T22" fmla="*/ 8202 w 8861"/>
              <a:gd name="T23" fmla="*/ 1018 h 1048"/>
              <a:gd name="T24" fmla="*/ 8621 w 8861"/>
              <a:gd name="T25" fmla="*/ 1048 h 1048"/>
              <a:gd name="T26" fmla="*/ 8235 w 8861"/>
              <a:gd name="T27" fmla="*/ 665 h 1048"/>
              <a:gd name="T28" fmla="*/ 8684 w 8861"/>
              <a:gd name="T29" fmla="*/ 613 h 1048"/>
              <a:gd name="T30" fmla="*/ 8858 w 8861"/>
              <a:gd name="T31" fmla="*/ 334 h 1048"/>
              <a:gd name="T32" fmla="*/ 5520 w 8861"/>
              <a:gd name="T33" fmla="*/ 547 h 1048"/>
              <a:gd name="T34" fmla="*/ 5735 w 8861"/>
              <a:gd name="T35" fmla="*/ 187 h 1048"/>
              <a:gd name="T36" fmla="*/ 6278 w 8861"/>
              <a:gd name="T37" fmla="*/ 192 h 1048"/>
              <a:gd name="T38" fmla="*/ 5520 w 8861"/>
              <a:gd name="T39" fmla="*/ 547 h 1048"/>
              <a:gd name="T40" fmla="*/ 6249 w 8861"/>
              <a:gd name="T41" fmla="*/ 20 h 1048"/>
              <a:gd name="T42" fmla="*/ 5785 w 8861"/>
              <a:gd name="T43" fmla="*/ 18 h 1048"/>
              <a:gd name="T44" fmla="*/ 5296 w 8861"/>
              <a:gd name="T45" fmla="*/ 297 h 1048"/>
              <a:gd name="T46" fmla="*/ 4918 w 8861"/>
              <a:gd name="T47" fmla="*/ 1048 h 1048"/>
              <a:gd name="T48" fmla="*/ 5309 w 8861"/>
              <a:gd name="T49" fmla="*/ 999 h 1048"/>
              <a:gd name="T50" fmla="*/ 5965 w 8861"/>
              <a:gd name="T51" fmla="*/ 964 h 1048"/>
              <a:gd name="T52" fmla="*/ 6024 w 8861"/>
              <a:gd name="T53" fmla="*/ 1045 h 1048"/>
              <a:gd name="T54" fmla="*/ 6618 w 8861"/>
              <a:gd name="T55" fmla="*/ 317 h 1048"/>
              <a:gd name="T56" fmla="*/ 3497 w 8861"/>
              <a:gd name="T57" fmla="*/ 11 h 1048"/>
              <a:gd name="T58" fmla="*/ 3368 w 8861"/>
              <a:gd name="T59" fmla="*/ 77 h 1048"/>
              <a:gd name="T60" fmla="*/ 2602 w 8861"/>
              <a:gd name="T61" fmla="*/ 40 h 1048"/>
              <a:gd name="T62" fmla="*/ 2518 w 8861"/>
              <a:gd name="T63" fmla="*/ 17 h 1048"/>
              <a:gd name="T64" fmla="*/ 2334 w 8861"/>
              <a:gd name="T65" fmla="*/ 136 h 1048"/>
              <a:gd name="T66" fmla="*/ 2015 w 8861"/>
              <a:gd name="T67" fmla="*/ 775 h 1048"/>
              <a:gd name="T68" fmla="*/ 2121 w 8861"/>
              <a:gd name="T69" fmla="*/ 1014 h 1048"/>
              <a:gd name="T70" fmla="*/ 2422 w 8861"/>
              <a:gd name="T71" fmla="*/ 416 h 1048"/>
              <a:gd name="T72" fmla="*/ 2866 w 8861"/>
              <a:gd name="T73" fmla="*/ 1027 h 1048"/>
              <a:gd name="T74" fmla="*/ 3389 w 8861"/>
              <a:gd name="T75" fmla="*/ 529 h 1048"/>
              <a:gd name="T76" fmla="*/ 4936 w 8861"/>
              <a:gd name="T77" fmla="*/ 33 h 1048"/>
              <a:gd name="T78" fmla="*/ 4579 w 8861"/>
              <a:gd name="T79" fmla="*/ 708 h 1048"/>
              <a:gd name="T80" fmla="*/ 4082 w 8861"/>
              <a:gd name="T81" fmla="*/ 12 h 1048"/>
              <a:gd name="T82" fmla="*/ 3916 w 8861"/>
              <a:gd name="T83" fmla="*/ 89 h 1048"/>
              <a:gd name="T84" fmla="*/ 3791 w 8861"/>
              <a:gd name="T85" fmla="*/ 220 h 1048"/>
              <a:gd name="T86" fmla="*/ 3590 w 8861"/>
              <a:gd name="T87" fmla="*/ 1043 h 1048"/>
              <a:gd name="T88" fmla="*/ 3683 w 8861"/>
              <a:gd name="T89" fmla="*/ 962 h 1048"/>
              <a:gd name="T90" fmla="*/ 4359 w 8861"/>
              <a:gd name="T91" fmla="*/ 1001 h 1048"/>
              <a:gd name="T92" fmla="*/ 4472 w 8861"/>
              <a:gd name="T93" fmla="*/ 1048 h 1048"/>
              <a:gd name="T94" fmla="*/ 866 w 8861"/>
              <a:gd name="T95" fmla="*/ 18 h 1048"/>
              <a:gd name="T96" fmla="*/ 393 w 8861"/>
              <a:gd name="T97" fmla="*/ 284 h 1048"/>
              <a:gd name="T98" fmla="*/ 85 w 8861"/>
              <a:gd name="T99" fmla="*/ 859 h 1048"/>
              <a:gd name="T100" fmla="*/ 376 w 8861"/>
              <a:gd name="T101" fmla="*/ 1014 h 1048"/>
              <a:gd name="T102" fmla="*/ 1033 w 8861"/>
              <a:gd name="T103" fmla="*/ 661 h 1048"/>
              <a:gd name="T104" fmla="*/ 1125 w 8861"/>
              <a:gd name="T105" fmla="*/ 547 h 1048"/>
              <a:gd name="T106" fmla="*/ 783 w 8861"/>
              <a:gd name="T107" fmla="*/ 194 h 1048"/>
              <a:gd name="T108" fmla="*/ 1482 w 8861"/>
              <a:gd name="T109" fmla="*/ 176 h 1048"/>
              <a:gd name="T110" fmla="*/ 1575 w 8861"/>
              <a:gd name="T111" fmla="*/ 96 h 1048"/>
              <a:gd name="T112" fmla="*/ 6889 w 8861"/>
              <a:gd name="T113" fmla="*/ 1025 h 1048"/>
              <a:gd name="T114" fmla="*/ 7176 w 8861"/>
              <a:gd name="T115" fmla="*/ 475 h 1048"/>
              <a:gd name="T116" fmla="*/ 7014 w 8861"/>
              <a:gd name="T117" fmla="*/ 34 h 1048"/>
              <a:gd name="T118" fmla="*/ 1296 w 8861"/>
              <a:gd name="T119" fmla="*/ 1037 h 1048"/>
              <a:gd name="T120" fmla="*/ 1680 w 8861"/>
              <a:gd name="T121" fmla="*/ 995 h 1048"/>
              <a:gd name="T122" fmla="*/ 1841 w 8861"/>
              <a:gd name="T123" fmla="*/ 1 h 1048"/>
              <a:gd name="T124" fmla="*/ 1736 w 8861"/>
              <a:gd name="T125" fmla="*/ 66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61" h="1048">
                <a:moveTo>
                  <a:pt x="8526" y="244"/>
                </a:moveTo>
                <a:lnTo>
                  <a:pt x="8438" y="443"/>
                </a:lnTo>
                <a:lnTo>
                  <a:pt x="8427" y="463"/>
                </a:lnTo>
                <a:lnTo>
                  <a:pt x="8414" y="480"/>
                </a:lnTo>
                <a:lnTo>
                  <a:pt x="8397" y="495"/>
                </a:lnTo>
                <a:lnTo>
                  <a:pt x="8378" y="506"/>
                </a:lnTo>
                <a:lnTo>
                  <a:pt x="8354" y="515"/>
                </a:lnTo>
                <a:lnTo>
                  <a:pt x="8339" y="519"/>
                </a:lnTo>
                <a:lnTo>
                  <a:pt x="8325" y="521"/>
                </a:lnTo>
                <a:lnTo>
                  <a:pt x="8291" y="525"/>
                </a:lnTo>
                <a:lnTo>
                  <a:pt x="8252" y="526"/>
                </a:lnTo>
                <a:lnTo>
                  <a:pt x="7773" y="526"/>
                </a:lnTo>
                <a:lnTo>
                  <a:pt x="7891" y="268"/>
                </a:lnTo>
                <a:lnTo>
                  <a:pt x="7901" y="247"/>
                </a:lnTo>
                <a:lnTo>
                  <a:pt x="7914" y="230"/>
                </a:lnTo>
                <a:lnTo>
                  <a:pt x="7927" y="214"/>
                </a:lnTo>
                <a:lnTo>
                  <a:pt x="7943" y="202"/>
                </a:lnTo>
                <a:lnTo>
                  <a:pt x="7960" y="193"/>
                </a:lnTo>
                <a:lnTo>
                  <a:pt x="7970" y="190"/>
                </a:lnTo>
                <a:lnTo>
                  <a:pt x="7981" y="187"/>
                </a:lnTo>
                <a:lnTo>
                  <a:pt x="8004" y="183"/>
                </a:lnTo>
                <a:lnTo>
                  <a:pt x="8028" y="182"/>
                </a:lnTo>
                <a:lnTo>
                  <a:pt x="8294" y="182"/>
                </a:lnTo>
                <a:lnTo>
                  <a:pt x="8483" y="182"/>
                </a:lnTo>
                <a:lnTo>
                  <a:pt x="8498" y="183"/>
                </a:lnTo>
                <a:lnTo>
                  <a:pt x="8511" y="187"/>
                </a:lnTo>
                <a:lnTo>
                  <a:pt x="8521" y="192"/>
                </a:lnTo>
                <a:lnTo>
                  <a:pt x="8527" y="199"/>
                </a:lnTo>
                <a:lnTo>
                  <a:pt x="8531" y="208"/>
                </a:lnTo>
                <a:lnTo>
                  <a:pt x="8532" y="219"/>
                </a:lnTo>
                <a:lnTo>
                  <a:pt x="8531" y="232"/>
                </a:lnTo>
                <a:lnTo>
                  <a:pt x="8526" y="244"/>
                </a:lnTo>
                <a:close/>
                <a:moveTo>
                  <a:pt x="8824" y="249"/>
                </a:moveTo>
                <a:lnTo>
                  <a:pt x="8621" y="86"/>
                </a:lnTo>
                <a:lnTo>
                  <a:pt x="8599" y="70"/>
                </a:lnTo>
                <a:lnTo>
                  <a:pt x="8575" y="55"/>
                </a:lnTo>
                <a:lnTo>
                  <a:pt x="8550" y="41"/>
                </a:lnTo>
                <a:lnTo>
                  <a:pt x="8523" y="31"/>
                </a:lnTo>
                <a:lnTo>
                  <a:pt x="8496" y="22"/>
                </a:lnTo>
                <a:lnTo>
                  <a:pt x="8468" y="16"/>
                </a:lnTo>
                <a:lnTo>
                  <a:pt x="8438" y="12"/>
                </a:lnTo>
                <a:lnTo>
                  <a:pt x="8408" y="11"/>
                </a:lnTo>
                <a:lnTo>
                  <a:pt x="8124" y="11"/>
                </a:lnTo>
                <a:lnTo>
                  <a:pt x="8080" y="13"/>
                </a:lnTo>
                <a:lnTo>
                  <a:pt x="8059" y="15"/>
                </a:lnTo>
                <a:lnTo>
                  <a:pt x="8041" y="19"/>
                </a:lnTo>
                <a:lnTo>
                  <a:pt x="8023" y="23"/>
                </a:lnTo>
                <a:lnTo>
                  <a:pt x="8006" y="29"/>
                </a:lnTo>
                <a:lnTo>
                  <a:pt x="7971" y="46"/>
                </a:lnTo>
                <a:lnTo>
                  <a:pt x="7671" y="214"/>
                </a:lnTo>
                <a:lnTo>
                  <a:pt x="7628" y="241"/>
                </a:lnTo>
                <a:lnTo>
                  <a:pt x="7589" y="268"/>
                </a:lnTo>
                <a:lnTo>
                  <a:pt x="7555" y="295"/>
                </a:lnTo>
                <a:lnTo>
                  <a:pt x="7526" y="325"/>
                </a:lnTo>
                <a:lnTo>
                  <a:pt x="7499" y="356"/>
                </a:lnTo>
                <a:lnTo>
                  <a:pt x="7475" y="390"/>
                </a:lnTo>
                <a:lnTo>
                  <a:pt x="7464" y="409"/>
                </a:lnTo>
                <a:lnTo>
                  <a:pt x="7454" y="429"/>
                </a:lnTo>
                <a:lnTo>
                  <a:pt x="7434" y="470"/>
                </a:lnTo>
                <a:lnTo>
                  <a:pt x="7257" y="865"/>
                </a:lnTo>
                <a:lnTo>
                  <a:pt x="7175" y="1048"/>
                </a:lnTo>
                <a:lnTo>
                  <a:pt x="7449" y="1048"/>
                </a:lnTo>
                <a:lnTo>
                  <a:pt x="7473" y="1047"/>
                </a:lnTo>
                <a:lnTo>
                  <a:pt x="7495" y="1042"/>
                </a:lnTo>
                <a:lnTo>
                  <a:pt x="7515" y="1036"/>
                </a:lnTo>
                <a:lnTo>
                  <a:pt x="7535" y="1026"/>
                </a:lnTo>
                <a:lnTo>
                  <a:pt x="7551" y="1014"/>
                </a:lnTo>
                <a:lnTo>
                  <a:pt x="7565" y="999"/>
                </a:lnTo>
                <a:lnTo>
                  <a:pt x="7578" y="982"/>
                </a:lnTo>
                <a:lnTo>
                  <a:pt x="7588" y="963"/>
                </a:lnTo>
                <a:lnTo>
                  <a:pt x="7734" y="642"/>
                </a:lnTo>
                <a:lnTo>
                  <a:pt x="7894" y="642"/>
                </a:lnTo>
                <a:lnTo>
                  <a:pt x="7920" y="643"/>
                </a:lnTo>
                <a:lnTo>
                  <a:pt x="7942" y="647"/>
                </a:lnTo>
                <a:lnTo>
                  <a:pt x="7960" y="653"/>
                </a:lnTo>
                <a:lnTo>
                  <a:pt x="7976" y="662"/>
                </a:lnTo>
                <a:lnTo>
                  <a:pt x="7991" y="673"/>
                </a:lnTo>
                <a:lnTo>
                  <a:pt x="8003" y="687"/>
                </a:lnTo>
                <a:lnTo>
                  <a:pt x="8015" y="703"/>
                </a:lnTo>
                <a:lnTo>
                  <a:pt x="8026" y="722"/>
                </a:lnTo>
                <a:lnTo>
                  <a:pt x="8160" y="963"/>
                </a:lnTo>
                <a:lnTo>
                  <a:pt x="8174" y="985"/>
                </a:lnTo>
                <a:lnTo>
                  <a:pt x="8187" y="1003"/>
                </a:lnTo>
                <a:lnTo>
                  <a:pt x="8202" y="1018"/>
                </a:lnTo>
                <a:lnTo>
                  <a:pt x="8217" y="1030"/>
                </a:lnTo>
                <a:lnTo>
                  <a:pt x="8235" y="1038"/>
                </a:lnTo>
                <a:lnTo>
                  <a:pt x="8257" y="1044"/>
                </a:lnTo>
                <a:lnTo>
                  <a:pt x="8268" y="1046"/>
                </a:lnTo>
                <a:lnTo>
                  <a:pt x="8281" y="1047"/>
                </a:lnTo>
                <a:lnTo>
                  <a:pt x="8309" y="1048"/>
                </a:lnTo>
                <a:lnTo>
                  <a:pt x="8621" y="1048"/>
                </a:lnTo>
                <a:lnTo>
                  <a:pt x="8569" y="957"/>
                </a:lnTo>
                <a:lnTo>
                  <a:pt x="8448" y="741"/>
                </a:lnTo>
                <a:lnTo>
                  <a:pt x="8435" y="723"/>
                </a:lnTo>
                <a:lnTo>
                  <a:pt x="8420" y="708"/>
                </a:lnTo>
                <a:lnTo>
                  <a:pt x="8399" y="697"/>
                </a:lnTo>
                <a:lnTo>
                  <a:pt x="8370" y="689"/>
                </a:lnTo>
                <a:lnTo>
                  <a:pt x="8235" y="665"/>
                </a:lnTo>
                <a:lnTo>
                  <a:pt x="8238" y="642"/>
                </a:lnTo>
                <a:lnTo>
                  <a:pt x="8492" y="642"/>
                </a:lnTo>
                <a:lnTo>
                  <a:pt x="8552" y="640"/>
                </a:lnTo>
                <a:lnTo>
                  <a:pt x="8603" y="635"/>
                </a:lnTo>
                <a:lnTo>
                  <a:pt x="8627" y="631"/>
                </a:lnTo>
                <a:lnTo>
                  <a:pt x="8647" y="626"/>
                </a:lnTo>
                <a:lnTo>
                  <a:pt x="8684" y="613"/>
                </a:lnTo>
                <a:lnTo>
                  <a:pt x="8715" y="597"/>
                </a:lnTo>
                <a:lnTo>
                  <a:pt x="8740" y="577"/>
                </a:lnTo>
                <a:lnTo>
                  <a:pt x="8760" y="553"/>
                </a:lnTo>
                <a:lnTo>
                  <a:pt x="8776" y="526"/>
                </a:lnTo>
                <a:lnTo>
                  <a:pt x="8844" y="372"/>
                </a:lnTo>
                <a:lnTo>
                  <a:pt x="8852" y="352"/>
                </a:lnTo>
                <a:lnTo>
                  <a:pt x="8858" y="334"/>
                </a:lnTo>
                <a:lnTo>
                  <a:pt x="8861" y="317"/>
                </a:lnTo>
                <a:lnTo>
                  <a:pt x="8860" y="301"/>
                </a:lnTo>
                <a:lnTo>
                  <a:pt x="8856" y="287"/>
                </a:lnTo>
                <a:lnTo>
                  <a:pt x="8849" y="274"/>
                </a:lnTo>
                <a:lnTo>
                  <a:pt x="8838" y="262"/>
                </a:lnTo>
                <a:lnTo>
                  <a:pt x="8824" y="249"/>
                </a:lnTo>
                <a:close/>
                <a:moveTo>
                  <a:pt x="5520" y="547"/>
                </a:moveTo>
                <a:lnTo>
                  <a:pt x="5639" y="283"/>
                </a:lnTo>
                <a:lnTo>
                  <a:pt x="5651" y="257"/>
                </a:lnTo>
                <a:lnTo>
                  <a:pt x="5664" y="236"/>
                </a:lnTo>
                <a:lnTo>
                  <a:pt x="5679" y="218"/>
                </a:lnTo>
                <a:lnTo>
                  <a:pt x="5695" y="204"/>
                </a:lnTo>
                <a:lnTo>
                  <a:pt x="5714" y="194"/>
                </a:lnTo>
                <a:lnTo>
                  <a:pt x="5735" y="187"/>
                </a:lnTo>
                <a:lnTo>
                  <a:pt x="5760" y="183"/>
                </a:lnTo>
                <a:lnTo>
                  <a:pt x="5791" y="182"/>
                </a:lnTo>
                <a:lnTo>
                  <a:pt x="6051" y="182"/>
                </a:lnTo>
                <a:lnTo>
                  <a:pt x="6240" y="182"/>
                </a:lnTo>
                <a:lnTo>
                  <a:pt x="6255" y="183"/>
                </a:lnTo>
                <a:lnTo>
                  <a:pt x="6268" y="187"/>
                </a:lnTo>
                <a:lnTo>
                  <a:pt x="6278" y="192"/>
                </a:lnTo>
                <a:lnTo>
                  <a:pt x="6284" y="199"/>
                </a:lnTo>
                <a:lnTo>
                  <a:pt x="6288" y="208"/>
                </a:lnTo>
                <a:lnTo>
                  <a:pt x="6289" y="219"/>
                </a:lnTo>
                <a:lnTo>
                  <a:pt x="6288" y="232"/>
                </a:lnTo>
                <a:lnTo>
                  <a:pt x="6283" y="244"/>
                </a:lnTo>
                <a:lnTo>
                  <a:pt x="6147" y="547"/>
                </a:lnTo>
                <a:lnTo>
                  <a:pt x="5520" y="547"/>
                </a:lnTo>
                <a:close/>
                <a:moveTo>
                  <a:pt x="6580" y="249"/>
                </a:moveTo>
                <a:lnTo>
                  <a:pt x="6365" y="76"/>
                </a:lnTo>
                <a:lnTo>
                  <a:pt x="6344" y="61"/>
                </a:lnTo>
                <a:lnTo>
                  <a:pt x="6322" y="48"/>
                </a:lnTo>
                <a:lnTo>
                  <a:pt x="6298" y="36"/>
                </a:lnTo>
                <a:lnTo>
                  <a:pt x="6274" y="27"/>
                </a:lnTo>
                <a:lnTo>
                  <a:pt x="6249" y="20"/>
                </a:lnTo>
                <a:lnTo>
                  <a:pt x="6222" y="15"/>
                </a:lnTo>
                <a:lnTo>
                  <a:pt x="6196" y="12"/>
                </a:lnTo>
                <a:lnTo>
                  <a:pt x="6170" y="11"/>
                </a:lnTo>
                <a:lnTo>
                  <a:pt x="5868" y="11"/>
                </a:lnTo>
                <a:lnTo>
                  <a:pt x="5823" y="13"/>
                </a:lnTo>
                <a:lnTo>
                  <a:pt x="5803" y="15"/>
                </a:lnTo>
                <a:lnTo>
                  <a:pt x="5785" y="18"/>
                </a:lnTo>
                <a:lnTo>
                  <a:pt x="5768" y="23"/>
                </a:lnTo>
                <a:lnTo>
                  <a:pt x="5750" y="29"/>
                </a:lnTo>
                <a:lnTo>
                  <a:pt x="5715" y="46"/>
                </a:lnTo>
                <a:lnTo>
                  <a:pt x="5401" y="223"/>
                </a:lnTo>
                <a:lnTo>
                  <a:pt x="5363" y="246"/>
                </a:lnTo>
                <a:lnTo>
                  <a:pt x="5328" y="271"/>
                </a:lnTo>
                <a:lnTo>
                  <a:pt x="5296" y="297"/>
                </a:lnTo>
                <a:lnTo>
                  <a:pt x="5268" y="327"/>
                </a:lnTo>
                <a:lnTo>
                  <a:pt x="5243" y="357"/>
                </a:lnTo>
                <a:lnTo>
                  <a:pt x="5231" y="373"/>
                </a:lnTo>
                <a:lnTo>
                  <a:pt x="5220" y="390"/>
                </a:lnTo>
                <a:lnTo>
                  <a:pt x="5199" y="426"/>
                </a:lnTo>
                <a:lnTo>
                  <a:pt x="5181" y="463"/>
                </a:lnTo>
                <a:lnTo>
                  <a:pt x="4918" y="1048"/>
                </a:lnTo>
                <a:lnTo>
                  <a:pt x="5192" y="1048"/>
                </a:lnTo>
                <a:lnTo>
                  <a:pt x="5217" y="1047"/>
                </a:lnTo>
                <a:lnTo>
                  <a:pt x="5239" y="1042"/>
                </a:lnTo>
                <a:lnTo>
                  <a:pt x="5259" y="1036"/>
                </a:lnTo>
                <a:lnTo>
                  <a:pt x="5278" y="1026"/>
                </a:lnTo>
                <a:lnTo>
                  <a:pt x="5294" y="1014"/>
                </a:lnTo>
                <a:lnTo>
                  <a:pt x="5309" y="999"/>
                </a:lnTo>
                <a:lnTo>
                  <a:pt x="5322" y="982"/>
                </a:lnTo>
                <a:lnTo>
                  <a:pt x="5332" y="963"/>
                </a:lnTo>
                <a:lnTo>
                  <a:pt x="5467" y="664"/>
                </a:lnTo>
                <a:lnTo>
                  <a:pt x="6094" y="664"/>
                </a:lnTo>
                <a:lnTo>
                  <a:pt x="5974" y="931"/>
                </a:lnTo>
                <a:lnTo>
                  <a:pt x="5967" y="954"/>
                </a:lnTo>
                <a:lnTo>
                  <a:pt x="5965" y="964"/>
                </a:lnTo>
                <a:lnTo>
                  <a:pt x="5964" y="975"/>
                </a:lnTo>
                <a:lnTo>
                  <a:pt x="5967" y="994"/>
                </a:lnTo>
                <a:lnTo>
                  <a:pt x="5974" y="1013"/>
                </a:lnTo>
                <a:lnTo>
                  <a:pt x="5986" y="1027"/>
                </a:lnTo>
                <a:lnTo>
                  <a:pt x="5994" y="1033"/>
                </a:lnTo>
                <a:lnTo>
                  <a:pt x="6003" y="1038"/>
                </a:lnTo>
                <a:lnTo>
                  <a:pt x="6024" y="1045"/>
                </a:lnTo>
                <a:lnTo>
                  <a:pt x="6036" y="1047"/>
                </a:lnTo>
                <a:lnTo>
                  <a:pt x="6050" y="1048"/>
                </a:lnTo>
                <a:lnTo>
                  <a:pt x="6295" y="1048"/>
                </a:lnTo>
                <a:lnTo>
                  <a:pt x="6601" y="372"/>
                </a:lnTo>
                <a:lnTo>
                  <a:pt x="6609" y="352"/>
                </a:lnTo>
                <a:lnTo>
                  <a:pt x="6615" y="334"/>
                </a:lnTo>
                <a:lnTo>
                  <a:pt x="6618" y="317"/>
                </a:lnTo>
                <a:lnTo>
                  <a:pt x="6617" y="301"/>
                </a:lnTo>
                <a:lnTo>
                  <a:pt x="6613" y="287"/>
                </a:lnTo>
                <a:lnTo>
                  <a:pt x="6606" y="274"/>
                </a:lnTo>
                <a:lnTo>
                  <a:pt x="6594" y="262"/>
                </a:lnTo>
                <a:lnTo>
                  <a:pt x="6580" y="249"/>
                </a:lnTo>
                <a:close/>
                <a:moveTo>
                  <a:pt x="3623" y="11"/>
                </a:moveTo>
                <a:lnTo>
                  <a:pt x="3497" y="11"/>
                </a:lnTo>
                <a:lnTo>
                  <a:pt x="3473" y="13"/>
                </a:lnTo>
                <a:lnTo>
                  <a:pt x="3450" y="17"/>
                </a:lnTo>
                <a:lnTo>
                  <a:pt x="3430" y="24"/>
                </a:lnTo>
                <a:lnTo>
                  <a:pt x="3411" y="33"/>
                </a:lnTo>
                <a:lnTo>
                  <a:pt x="3395" y="45"/>
                </a:lnTo>
                <a:lnTo>
                  <a:pt x="3381" y="60"/>
                </a:lnTo>
                <a:lnTo>
                  <a:pt x="3368" y="77"/>
                </a:lnTo>
                <a:lnTo>
                  <a:pt x="3357" y="97"/>
                </a:lnTo>
                <a:lnTo>
                  <a:pt x="3067" y="744"/>
                </a:lnTo>
                <a:lnTo>
                  <a:pt x="3062" y="726"/>
                </a:lnTo>
                <a:lnTo>
                  <a:pt x="3055" y="708"/>
                </a:lnTo>
                <a:lnTo>
                  <a:pt x="3046" y="691"/>
                </a:lnTo>
                <a:lnTo>
                  <a:pt x="3037" y="676"/>
                </a:lnTo>
                <a:lnTo>
                  <a:pt x="2602" y="40"/>
                </a:lnTo>
                <a:lnTo>
                  <a:pt x="2593" y="29"/>
                </a:lnTo>
                <a:lnTo>
                  <a:pt x="2582" y="21"/>
                </a:lnTo>
                <a:lnTo>
                  <a:pt x="2571" y="15"/>
                </a:lnTo>
                <a:lnTo>
                  <a:pt x="2559" y="12"/>
                </a:lnTo>
                <a:lnTo>
                  <a:pt x="2546" y="11"/>
                </a:lnTo>
                <a:lnTo>
                  <a:pt x="2532" y="13"/>
                </a:lnTo>
                <a:lnTo>
                  <a:pt x="2518" y="17"/>
                </a:lnTo>
                <a:lnTo>
                  <a:pt x="2504" y="24"/>
                </a:lnTo>
                <a:lnTo>
                  <a:pt x="2426" y="68"/>
                </a:lnTo>
                <a:lnTo>
                  <a:pt x="2409" y="78"/>
                </a:lnTo>
                <a:lnTo>
                  <a:pt x="2392" y="89"/>
                </a:lnTo>
                <a:lnTo>
                  <a:pt x="2377" y="100"/>
                </a:lnTo>
                <a:lnTo>
                  <a:pt x="2362" y="111"/>
                </a:lnTo>
                <a:lnTo>
                  <a:pt x="2334" y="136"/>
                </a:lnTo>
                <a:lnTo>
                  <a:pt x="2322" y="148"/>
                </a:lnTo>
                <a:lnTo>
                  <a:pt x="2310" y="162"/>
                </a:lnTo>
                <a:lnTo>
                  <a:pt x="2287" y="190"/>
                </a:lnTo>
                <a:lnTo>
                  <a:pt x="2267" y="220"/>
                </a:lnTo>
                <a:lnTo>
                  <a:pt x="2248" y="255"/>
                </a:lnTo>
                <a:lnTo>
                  <a:pt x="2230" y="291"/>
                </a:lnTo>
                <a:lnTo>
                  <a:pt x="2015" y="775"/>
                </a:lnTo>
                <a:lnTo>
                  <a:pt x="1894" y="1048"/>
                </a:lnTo>
                <a:lnTo>
                  <a:pt x="2019" y="1048"/>
                </a:lnTo>
                <a:lnTo>
                  <a:pt x="2043" y="1047"/>
                </a:lnTo>
                <a:lnTo>
                  <a:pt x="2065" y="1043"/>
                </a:lnTo>
                <a:lnTo>
                  <a:pt x="2086" y="1036"/>
                </a:lnTo>
                <a:lnTo>
                  <a:pt x="2105" y="1026"/>
                </a:lnTo>
                <a:lnTo>
                  <a:pt x="2121" y="1014"/>
                </a:lnTo>
                <a:lnTo>
                  <a:pt x="2128" y="1007"/>
                </a:lnTo>
                <a:lnTo>
                  <a:pt x="2135" y="999"/>
                </a:lnTo>
                <a:lnTo>
                  <a:pt x="2148" y="982"/>
                </a:lnTo>
                <a:lnTo>
                  <a:pt x="2158" y="962"/>
                </a:lnTo>
                <a:lnTo>
                  <a:pt x="2415" y="390"/>
                </a:lnTo>
                <a:lnTo>
                  <a:pt x="2417" y="404"/>
                </a:lnTo>
                <a:lnTo>
                  <a:pt x="2422" y="416"/>
                </a:lnTo>
                <a:lnTo>
                  <a:pt x="2428" y="428"/>
                </a:lnTo>
                <a:lnTo>
                  <a:pt x="2434" y="438"/>
                </a:lnTo>
                <a:lnTo>
                  <a:pt x="2806" y="968"/>
                </a:lnTo>
                <a:lnTo>
                  <a:pt x="2821" y="986"/>
                </a:lnTo>
                <a:lnTo>
                  <a:pt x="2835" y="1001"/>
                </a:lnTo>
                <a:lnTo>
                  <a:pt x="2850" y="1016"/>
                </a:lnTo>
                <a:lnTo>
                  <a:pt x="2866" y="1027"/>
                </a:lnTo>
                <a:lnTo>
                  <a:pt x="2883" y="1036"/>
                </a:lnTo>
                <a:lnTo>
                  <a:pt x="2893" y="1040"/>
                </a:lnTo>
                <a:lnTo>
                  <a:pt x="2902" y="1043"/>
                </a:lnTo>
                <a:lnTo>
                  <a:pt x="2925" y="1047"/>
                </a:lnTo>
                <a:lnTo>
                  <a:pt x="2948" y="1048"/>
                </a:lnTo>
                <a:lnTo>
                  <a:pt x="3154" y="1048"/>
                </a:lnTo>
                <a:lnTo>
                  <a:pt x="3389" y="529"/>
                </a:lnTo>
                <a:lnTo>
                  <a:pt x="3623" y="11"/>
                </a:lnTo>
                <a:close/>
                <a:moveTo>
                  <a:pt x="5147" y="11"/>
                </a:moveTo>
                <a:lnTo>
                  <a:pt x="5021" y="11"/>
                </a:lnTo>
                <a:lnTo>
                  <a:pt x="4997" y="13"/>
                </a:lnTo>
                <a:lnTo>
                  <a:pt x="4975" y="17"/>
                </a:lnTo>
                <a:lnTo>
                  <a:pt x="4954" y="24"/>
                </a:lnTo>
                <a:lnTo>
                  <a:pt x="4936" y="33"/>
                </a:lnTo>
                <a:lnTo>
                  <a:pt x="4919" y="45"/>
                </a:lnTo>
                <a:lnTo>
                  <a:pt x="4904" y="60"/>
                </a:lnTo>
                <a:lnTo>
                  <a:pt x="4892" y="77"/>
                </a:lnTo>
                <a:lnTo>
                  <a:pt x="4882" y="97"/>
                </a:lnTo>
                <a:lnTo>
                  <a:pt x="4591" y="744"/>
                </a:lnTo>
                <a:lnTo>
                  <a:pt x="4587" y="726"/>
                </a:lnTo>
                <a:lnTo>
                  <a:pt x="4579" y="708"/>
                </a:lnTo>
                <a:lnTo>
                  <a:pt x="4571" y="691"/>
                </a:lnTo>
                <a:lnTo>
                  <a:pt x="4560" y="676"/>
                </a:lnTo>
                <a:lnTo>
                  <a:pt x="4126" y="40"/>
                </a:lnTo>
                <a:lnTo>
                  <a:pt x="4117" y="29"/>
                </a:lnTo>
                <a:lnTo>
                  <a:pt x="4107" y="21"/>
                </a:lnTo>
                <a:lnTo>
                  <a:pt x="4095" y="15"/>
                </a:lnTo>
                <a:lnTo>
                  <a:pt x="4082" y="12"/>
                </a:lnTo>
                <a:lnTo>
                  <a:pt x="4069" y="11"/>
                </a:lnTo>
                <a:lnTo>
                  <a:pt x="4056" y="13"/>
                </a:lnTo>
                <a:lnTo>
                  <a:pt x="4042" y="17"/>
                </a:lnTo>
                <a:lnTo>
                  <a:pt x="4029" y="24"/>
                </a:lnTo>
                <a:lnTo>
                  <a:pt x="3950" y="68"/>
                </a:lnTo>
                <a:lnTo>
                  <a:pt x="3933" y="78"/>
                </a:lnTo>
                <a:lnTo>
                  <a:pt x="3916" y="89"/>
                </a:lnTo>
                <a:lnTo>
                  <a:pt x="3900" y="100"/>
                </a:lnTo>
                <a:lnTo>
                  <a:pt x="3886" y="111"/>
                </a:lnTo>
                <a:lnTo>
                  <a:pt x="3859" y="136"/>
                </a:lnTo>
                <a:lnTo>
                  <a:pt x="3846" y="148"/>
                </a:lnTo>
                <a:lnTo>
                  <a:pt x="3834" y="162"/>
                </a:lnTo>
                <a:lnTo>
                  <a:pt x="3811" y="190"/>
                </a:lnTo>
                <a:lnTo>
                  <a:pt x="3791" y="220"/>
                </a:lnTo>
                <a:lnTo>
                  <a:pt x="3772" y="255"/>
                </a:lnTo>
                <a:lnTo>
                  <a:pt x="3755" y="291"/>
                </a:lnTo>
                <a:lnTo>
                  <a:pt x="3538" y="775"/>
                </a:lnTo>
                <a:lnTo>
                  <a:pt x="3418" y="1048"/>
                </a:lnTo>
                <a:lnTo>
                  <a:pt x="3542" y="1048"/>
                </a:lnTo>
                <a:lnTo>
                  <a:pt x="3567" y="1047"/>
                </a:lnTo>
                <a:lnTo>
                  <a:pt x="3590" y="1043"/>
                </a:lnTo>
                <a:lnTo>
                  <a:pt x="3610" y="1036"/>
                </a:lnTo>
                <a:lnTo>
                  <a:pt x="3628" y="1026"/>
                </a:lnTo>
                <a:lnTo>
                  <a:pt x="3646" y="1014"/>
                </a:lnTo>
                <a:lnTo>
                  <a:pt x="3653" y="1007"/>
                </a:lnTo>
                <a:lnTo>
                  <a:pt x="3660" y="999"/>
                </a:lnTo>
                <a:lnTo>
                  <a:pt x="3672" y="982"/>
                </a:lnTo>
                <a:lnTo>
                  <a:pt x="3683" y="962"/>
                </a:lnTo>
                <a:lnTo>
                  <a:pt x="3939" y="390"/>
                </a:lnTo>
                <a:lnTo>
                  <a:pt x="3942" y="404"/>
                </a:lnTo>
                <a:lnTo>
                  <a:pt x="3946" y="416"/>
                </a:lnTo>
                <a:lnTo>
                  <a:pt x="3958" y="438"/>
                </a:lnTo>
                <a:lnTo>
                  <a:pt x="4331" y="968"/>
                </a:lnTo>
                <a:lnTo>
                  <a:pt x="4345" y="986"/>
                </a:lnTo>
                <a:lnTo>
                  <a:pt x="4359" y="1001"/>
                </a:lnTo>
                <a:lnTo>
                  <a:pt x="4373" y="1016"/>
                </a:lnTo>
                <a:lnTo>
                  <a:pt x="4390" y="1027"/>
                </a:lnTo>
                <a:lnTo>
                  <a:pt x="4408" y="1036"/>
                </a:lnTo>
                <a:lnTo>
                  <a:pt x="4417" y="1040"/>
                </a:lnTo>
                <a:lnTo>
                  <a:pt x="4427" y="1043"/>
                </a:lnTo>
                <a:lnTo>
                  <a:pt x="4448" y="1047"/>
                </a:lnTo>
                <a:lnTo>
                  <a:pt x="4472" y="1048"/>
                </a:lnTo>
                <a:lnTo>
                  <a:pt x="4679" y="1048"/>
                </a:lnTo>
                <a:lnTo>
                  <a:pt x="4912" y="529"/>
                </a:lnTo>
                <a:lnTo>
                  <a:pt x="5147" y="11"/>
                </a:lnTo>
                <a:close/>
                <a:moveTo>
                  <a:pt x="949" y="11"/>
                </a:moveTo>
                <a:lnTo>
                  <a:pt x="905" y="13"/>
                </a:lnTo>
                <a:lnTo>
                  <a:pt x="885" y="15"/>
                </a:lnTo>
                <a:lnTo>
                  <a:pt x="866" y="18"/>
                </a:lnTo>
                <a:lnTo>
                  <a:pt x="849" y="23"/>
                </a:lnTo>
                <a:lnTo>
                  <a:pt x="832" y="29"/>
                </a:lnTo>
                <a:lnTo>
                  <a:pt x="797" y="46"/>
                </a:lnTo>
                <a:lnTo>
                  <a:pt x="478" y="225"/>
                </a:lnTo>
                <a:lnTo>
                  <a:pt x="442" y="247"/>
                </a:lnTo>
                <a:lnTo>
                  <a:pt x="408" y="271"/>
                </a:lnTo>
                <a:lnTo>
                  <a:pt x="393" y="284"/>
                </a:lnTo>
                <a:lnTo>
                  <a:pt x="378" y="297"/>
                </a:lnTo>
                <a:lnTo>
                  <a:pt x="350" y="327"/>
                </a:lnTo>
                <a:lnTo>
                  <a:pt x="325" y="357"/>
                </a:lnTo>
                <a:lnTo>
                  <a:pt x="302" y="388"/>
                </a:lnTo>
                <a:lnTo>
                  <a:pt x="282" y="423"/>
                </a:lnTo>
                <a:lnTo>
                  <a:pt x="264" y="458"/>
                </a:lnTo>
                <a:lnTo>
                  <a:pt x="85" y="859"/>
                </a:lnTo>
                <a:lnTo>
                  <a:pt x="0" y="1048"/>
                </a:lnTo>
                <a:lnTo>
                  <a:pt x="274" y="1048"/>
                </a:lnTo>
                <a:lnTo>
                  <a:pt x="298" y="1047"/>
                </a:lnTo>
                <a:lnTo>
                  <a:pt x="320" y="1043"/>
                </a:lnTo>
                <a:lnTo>
                  <a:pt x="341" y="1036"/>
                </a:lnTo>
                <a:lnTo>
                  <a:pt x="360" y="1026"/>
                </a:lnTo>
                <a:lnTo>
                  <a:pt x="376" y="1014"/>
                </a:lnTo>
                <a:lnTo>
                  <a:pt x="390" y="999"/>
                </a:lnTo>
                <a:lnTo>
                  <a:pt x="403" y="982"/>
                </a:lnTo>
                <a:lnTo>
                  <a:pt x="413" y="963"/>
                </a:lnTo>
                <a:lnTo>
                  <a:pt x="549" y="664"/>
                </a:lnTo>
                <a:lnTo>
                  <a:pt x="994" y="664"/>
                </a:lnTo>
                <a:lnTo>
                  <a:pt x="1015" y="663"/>
                </a:lnTo>
                <a:lnTo>
                  <a:pt x="1033" y="661"/>
                </a:lnTo>
                <a:lnTo>
                  <a:pt x="1049" y="657"/>
                </a:lnTo>
                <a:lnTo>
                  <a:pt x="1063" y="651"/>
                </a:lnTo>
                <a:lnTo>
                  <a:pt x="1074" y="642"/>
                </a:lnTo>
                <a:lnTo>
                  <a:pt x="1084" y="631"/>
                </a:lnTo>
                <a:lnTo>
                  <a:pt x="1093" y="617"/>
                </a:lnTo>
                <a:lnTo>
                  <a:pt x="1102" y="600"/>
                </a:lnTo>
                <a:lnTo>
                  <a:pt x="1125" y="547"/>
                </a:lnTo>
                <a:lnTo>
                  <a:pt x="588" y="547"/>
                </a:lnTo>
                <a:lnTo>
                  <a:pt x="710" y="277"/>
                </a:lnTo>
                <a:lnTo>
                  <a:pt x="722" y="254"/>
                </a:lnTo>
                <a:lnTo>
                  <a:pt x="735" y="234"/>
                </a:lnTo>
                <a:lnTo>
                  <a:pt x="749" y="217"/>
                </a:lnTo>
                <a:lnTo>
                  <a:pt x="765" y="204"/>
                </a:lnTo>
                <a:lnTo>
                  <a:pt x="783" y="194"/>
                </a:lnTo>
                <a:lnTo>
                  <a:pt x="805" y="187"/>
                </a:lnTo>
                <a:lnTo>
                  <a:pt x="830" y="183"/>
                </a:lnTo>
                <a:lnTo>
                  <a:pt x="858" y="182"/>
                </a:lnTo>
                <a:lnTo>
                  <a:pt x="1162" y="182"/>
                </a:lnTo>
                <a:lnTo>
                  <a:pt x="1436" y="182"/>
                </a:lnTo>
                <a:lnTo>
                  <a:pt x="1460" y="181"/>
                </a:lnTo>
                <a:lnTo>
                  <a:pt x="1482" y="176"/>
                </a:lnTo>
                <a:lnTo>
                  <a:pt x="1502" y="170"/>
                </a:lnTo>
                <a:lnTo>
                  <a:pt x="1520" y="160"/>
                </a:lnTo>
                <a:lnTo>
                  <a:pt x="1538" y="148"/>
                </a:lnTo>
                <a:lnTo>
                  <a:pt x="1545" y="141"/>
                </a:lnTo>
                <a:lnTo>
                  <a:pt x="1552" y="133"/>
                </a:lnTo>
                <a:lnTo>
                  <a:pt x="1565" y="116"/>
                </a:lnTo>
                <a:lnTo>
                  <a:pt x="1575" y="96"/>
                </a:lnTo>
                <a:lnTo>
                  <a:pt x="1613" y="11"/>
                </a:lnTo>
                <a:lnTo>
                  <a:pt x="949" y="11"/>
                </a:lnTo>
                <a:close/>
                <a:moveTo>
                  <a:pt x="6548" y="1037"/>
                </a:moveTo>
                <a:lnTo>
                  <a:pt x="6821" y="1037"/>
                </a:lnTo>
                <a:lnTo>
                  <a:pt x="6846" y="1036"/>
                </a:lnTo>
                <a:lnTo>
                  <a:pt x="6868" y="1032"/>
                </a:lnTo>
                <a:lnTo>
                  <a:pt x="6889" y="1025"/>
                </a:lnTo>
                <a:lnTo>
                  <a:pt x="6907" y="1015"/>
                </a:lnTo>
                <a:lnTo>
                  <a:pt x="6924" y="1002"/>
                </a:lnTo>
                <a:lnTo>
                  <a:pt x="6931" y="995"/>
                </a:lnTo>
                <a:lnTo>
                  <a:pt x="6938" y="988"/>
                </a:lnTo>
                <a:lnTo>
                  <a:pt x="6950" y="971"/>
                </a:lnTo>
                <a:lnTo>
                  <a:pt x="6961" y="952"/>
                </a:lnTo>
                <a:lnTo>
                  <a:pt x="7176" y="475"/>
                </a:lnTo>
                <a:lnTo>
                  <a:pt x="7390" y="0"/>
                </a:lnTo>
                <a:lnTo>
                  <a:pt x="7116" y="0"/>
                </a:lnTo>
                <a:lnTo>
                  <a:pt x="7092" y="1"/>
                </a:lnTo>
                <a:lnTo>
                  <a:pt x="7070" y="5"/>
                </a:lnTo>
                <a:lnTo>
                  <a:pt x="7049" y="12"/>
                </a:lnTo>
                <a:lnTo>
                  <a:pt x="7030" y="22"/>
                </a:lnTo>
                <a:lnTo>
                  <a:pt x="7014" y="34"/>
                </a:lnTo>
                <a:lnTo>
                  <a:pt x="7007" y="40"/>
                </a:lnTo>
                <a:lnTo>
                  <a:pt x="7000" y="49"/>
                </a:lnTo>
                <a:lnTo>
                  <a:pt x="6987" y="66"/>
                </a:lnTo>
                <a:lnTo>
                  <a:pt x="6977" y="85"/>
                </a:lnTo>
                <a:lnTo>
                  <a:pt x="6762" y="560"/>
                </a:lnTo>
                <a:lnTo>
                  <a:pt x="6548" y="1037"/>
                </a:lnTo>
                <a:close/>
                <a:moveTo>
                  <a:pt x="1296" y="1037"/>
                </a:moveTo>
                <a:lnTo>
                  <a:pt x="1570" y="1037"/>
                </a:lnTo>
                <a:lnTo>
                  <a:pt x="1594" y="1036"/>
                </a:lnTo>
                <a:lnTo>
                  <a:pt x="1618" y="1032"/>
                </a:lnTo>
                <a:lnTo>
                  <a:pt x="1638" y="1025"/>
                </a:lnTo>
                <a:lnTo>
                  <a:pt x="1656" y="1015"/>
                </a:lnTo>
                <a:lnTo>
                  <a:pt x="1672" y="1002"/>
                </a:lnTo>
                <a:lnTo>
                  <a:pt x="1680" y="995"/>
                </a:lnTo>
                <a:lnTo>
                  <a:pt x="1687" y="988"/>
                </a:lnTo>
                <a:lnTo>
                  <a:pt x="1699" y="971"/>
                </a:lnTo>
                <a:lnTo>
                  <a:pt x="1710" y="952"/>
                </a:lnTo>
                <a:lnTo>
                  <a:pt x="1924" y="475"/>
                </a:lnTo>
                <a:lnTo>
                  <a:pt x="2139" y="0"/>
                </a:lnTo>
                <a:lnTo>
                  <a:pt x="1865" y="0"/>
                </a:lnTo>
                <a:lnTo>
                  <a:pt x="1841" y="1"/>
                </a:lnTo>
                <a:lnTo>
                  <a:pt x="1819" y="5"/>
                </a:lnTo>
                <a:lnTo>
                  <a:pt x="1797" y="12"/>
                </a:lnTo>
                <a:lnTo>
                  <a:pt x="1779" y="22"/>
                </a:lnTo>
                <a:lnTo>
                  <a:pt x="1763" y="34"/>
                </a:lnTo>
                <a:lnTo>
                  <a:pt x="1755" y="40"/>
                </a:lnTo>
                <a:lnTo>
                  <a:pt x="1748" y="49"/>
                </a:lnTo>
                <a:lnTo>
                  <a:pt x="1736" y="66"/>
                </a:lnTo>
                <a:lnTo>
                  <a:pt x="1726" y="85"/>
                </a:lnTo>
                <a:lnTo>
                  <a:pt x="1510" y="560"/>
                </a:lnTo>
                <a:lnTo>
                  <a:pt x="1296" y="1037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06A-B50E-4EAE-9CC0-70E5719602C2}" type="datetime4">
              <a:rPr lang="en-GB" smtClean="0"/>
              <a:pPr/>
              <a:t>20 January 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6719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7" y="1052671"/>
            <a:ext cx="6192837" cy="2160429"/>
          </a:xfrm>
        </p:spPr>
        <p:txBody>
          <a:bodyPr tIns="18000" anchor="t" anchorCtr="0"/>
          <a:lstStyle>
            <a:lvl1pPr algn="l">
              <a:lnSpc>
                <a:spcPct val="100000"/>
              </a:lnSpc>
              <a:defRPr sz="4000" cap="none" baseline="0"/>
            </a:lvl1pPr>
          </a:lstStyle>
          <a:p>
            <a:r>
              <a:rPr lang="en-US" dirty="0"/>
              <a:t>Add your thank you text here.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81076E-4911-4A8F-8FAE-3533E1B305FB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7464425" y="1196975"/>
            <a:ext cx="4727575" cy="4895850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429000"/>
            <a:ext cx="6192342" cy="2663824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your 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3938803813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81076E-4911-4A8F-8FAE-3533E1B305FB}" type="datetime4">
              <a:rPr lang="en-GB" smtClean="0"/>
              <a:t>20 January 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4272962" y="3213000"/>
            <a:ext cx="3646076" cy="432000"/>
          </a:xfrm>
          <a:custGeom>
            <a:avLst/>
            <a:gdLst>
              <a:gd name="T0" fmla="*/ 8354 w 8861"/>
              <a:gd name="T1" fmla="*/ 515 h 1048"/>
              <a:gd name="T2" fmla="*/ 7901 w 8861"/>
              <a:gd name="T3" fmla="*/ 247 h 1048"/>
              <a:gd name="T4" fmla="*/ 8004 w 8861"/>
              <a:gd name="T5" fmla="*/ 183 h 1048"/>
              <a:gd name="T6" fmla="*/ 8527 w 8861"/>
              <a:gd name="T7" fmla="*/ 199 h 1048"/>
              <a:gd name="T8" fmla="*/ 8599 w 8861"/>
              <a:gd name="T9" fmla="*/ 70 h 1048"/>
              <a:gd name="T10" fmla="*/ 8408 w 8861"/>
              <a:gd name="T11" fmla="*/ 11 h 1048"/>
              <a:gd name="T12" fmla="*/ 7971 w 8861"/>
              <a:gd name="T13" fmla="*/ 46 h 1048"/>
              <a:gd name="T14" fmla="*/ 7475 w 8861"/>
              <a:gd name="T15" fmla="*/ 390 h 1048"/>
              <a:gd name="T16" fmla="*/ 7473 w 8861"/>
              <a:gd name="T17" fmla="*/ 1047 h 1048"/>
              <a:gd name="T18" fmla="*/ 7588 w 8861"/>
              <a:gd name="T19" fmla="*/ 963 h 1048"/>
              <a:gd name="T20" fmla="*/ 7991 w 8861"/>
              <a:gd name="T21" fmla="*/ 673 h 1048"/>
              <a:gd name="T22" fmla="*/ 8202 w 8861"/>
              <a:gd name="T23" fmla="*/ 1018 h 1048"/>
              <a:gd name="T24" fmla="*/ 8621 w 8861"/>
              <a:gd name="T25" fmla="*/ 1048 h 1048"/>
              <a:gd name="T26" fmla="*/ 8235 w 8861"/>
              <a:gd name="T27" fmla="*/ 665 h 1048"/>
              <a:gd name="T28" fmla="*/ 8684 w 8861"/>
              <a:gd name="T29" fmla="*/ 613 h 1048"/>
              <a:gd name="T30" fmla="*/ 8858 w 8861"/>
              <a:gd name="T31" fmla="*/ 334 h 1048"/>
              <a:gd name="T32" fmla="*/ 5520 w 8861"/>
              <a:gd name="T33" fmla="*/ 547 h 1048"/>
              <a:gd name="T34" fmla="*/ 5735 w 8861"/>
              <a:gd name="T35" fmla="*/ 187 h 1048"/>
              <a:gd name="T36" fmla="*/ 6278 w 8861"/>
              <a:gd name="T37" fmla="*/ 192 h 1048"/>
              <a:gd name="T38" fmla="*/ 5520 w 8861"/>
              <a:gd name="T39" fmla="*/ 547 h 1048"/>
              <a:gd name="T40" fmla="*/ 6249 w 8861"/>
              <a:gd name="T41" fmla="*/ 20 h 1048"/>
              <a:gd name="T42" fmla="*/ 5785 w 8861"/>
              <a:gd name="T43" fmla="*/ 18 h 1048"/>
              <a:gd name="T44" fmla="*/ 5296 w 8861"/>
              <a:gd name="T45" fmla="*/ 297 h 1048"/>
              <a:gd name="T46" fmla="*/ 4918 w 8861"/>
              <a:gd name="T47" fmla="*/ 1048 h 1048"/>
              <a:gd name="T48" fmla="*/ 5309 w 8861"/>
              <a:gd name="T49" fmla="*/ 999 h 1048"/>
              <a:gd name="T50" fmla="*/ 5965 w 8861"/>
              <a:gd name="T51" fmla="*/ 964 h 1048"/>
              <a:gd name="T52" fmla="*/ 6024 w 8861"/>
              <a:gd name="T53" fmla="*/ 1045 h 1048"/>
              <a:gd name="T54" fmla="*/ 6618 w 8861"/>
              <a:gd name="T55" fmla="*/ 317 h 1048"/>
              <a:gd name="T56" fmla="*/ 3497 w 8861"/>
              <a:gd name="T57" fmla="*/ 11 h 1048"/>
              <a:gd name="T58" fmla="*/ 3368 w 8861"/>
              <a:gd name="T59" fmla="*/ 77 h 1048"/>
              <a:gd name="T60" fmla="*/ 2602 w 8861"/>
              <a:gd name="T61" fmla="*/ 40 h 1048"/>
              <a:gd name="T62" fmla="*/ 2518 w 8861"/>
              <a:gd name="T63" fmla="*/ 17 h 1048"/>
              <a:gd name="T64" fmla="*/ 2334 w 8861"/>
              <a:gd name="T65" fmla="*/ 136 h 1048"/>
              <a:gd name="T66" fmla="*/ 2015 w 8861"/>
              <a:gd name="T67" fmla="*/ 775 h 1048"/>
              <a:gd name="T68" fmla="*/ 2121 w 8861"/>
              <a:gd name="T69" fmla="*/ 1014 h 1048"/>
              <a:gd name="T70" fmla="*/ 2422 w 8861"/>
              <a:gd name="T71" fmla="*/ 416 h 1048"/>
              <a:gd name="T72" fmla="*/ 2866 w 8861"/>
              <a:gd name="T73" fmla="*/ 1027 h 1048"/>
              <a:gd name="T74" fmla="*/ 3389 w 8861"/>
              <a:gd name="T75" fmla="*/ 529 h 1048"/>
              <a:gd name="T76" fmla="*/ 4936 w 8861"/>
              <a:gd name="T77" fmla="*/ 33 h 1048"/>
              <a:gd name="T78" fmla="*/ 4579 w 8861"/>
              <a:gd name="T79" fmla="*/ 708 h 1048"/>
              <a:gd name="T80" fmla="*/ 4082 w 8861"/>
              <a:gd name="T81" fmla="*/ 12 h 1048"/>
              <a:gd name="T82" fmla="*/ 3916 w 8861"/>
              <a:gd name="T83" fmla="*/ 89 h 1048"/>
              <a:gd name="T84" fmla="*/ 3791 w 8861"/>
              <a:gd name="T85" fmla="*/ 220 h 1048"/>
              <a:gd name="T86" fmla="*/ 3590 w 8861"/>
              <a:gd name="T87" fmla="*/ 1043 h 1048"/>
              <a:gd name="T88" fmla="*/ 3683 w 8861"/>
              <a:gd name="T89" fmla="*/ 962 h 1048"/>
              <a:gd name="T90" fmla="*/ 4359 w 8861"/>
              <a:gd name="T91" fmla="*/ 1001 h 1048"/>
              <a:gd name="T92" fmla="*/ 4472 w 8861"/>
              <a:gd name="T93" fmla="*/ 1048 h 1048"/>
              <a:gd name="T94" fmla="*/ 866 w 8861"/>
              <a:gd name="T95" fmla="*/ 18 h 1048"/>
              <a:gd name="T96" fmla="*/ 393 w 8861"/>
              <a:gd name="T97" fmla="*/ 284 h 1048"/>
              <a:gd name="T98" fmla="*/ 85 w 8861"/>
              <a:gd name="T99" fmla="*/ 859 h 1048"/>
              <a:gd name="T100" fmla="*/ 376 w 8861"/>
              <a:gd name="T101" fmla="*/ 1014 h 1048"/>
              <a:gd name="T102" fmla="*/ 1033 w 8861"/>
              <a:gd name="T103" fmla="*/ 661 h 1048"/>
              <a:gd name="T104" fmla="*/ 1125 w 8861"/>
              <a:gd name="T105" fmla="*/ 547 h 1048"/>
              <a:gd name="T106" fmla="*/ 783 w 8861"/>
              <a:gd name="T107" fmla="*/ 194 h 1048"/>
              <a:gd name="T108" fmla="*/ 1482 w 8861"/>
              <a:gd name="T109" fmla="*/ 176 h 1048"/>
              <a:gd name="T110" fmla="*/ 1575 w 8861"/>
              <a:gd name="T111" fmla="*/ 96 h 1048"/>
              <a:gd name="T112" fmla="*/ 6889 w 8861"/>
              <a:gd name="T113" fmla="*/ 1025 h 1048"/>
              <a:gd name="T114" fmla="*/ 7176 w 8861"/>
              <a:gd name="T115" fmla="*/ 475 h 1048"/>
              <a:gd name="T116" fmla="*/ 7014 w 8861"/>
              <a:gd name="T117" fmla="*/ 34 h 1048"/>
              <a:gd name="T118" fmla="*/ 1296 w 8861"/>
              <a:gd name="T119" fmla="*/ 1037 h 1048"/>
              <a:gd name="T120" fmla="*/ 1680 w 8861"/>
              <a:gd name="T121" fmla="*/ 995 h 1048"/>
              <a:gd name="T122" fmla="*/ 1841 w 8861"/>
              <a:gd name="T123" fmla="*/ 1 h 1048"/>
              <a:gd name="T124" fmla="*/ 1736 w 8861"/>
              <a:gd name="T125" fmla="*/ 66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61" h="1048">
                <a:moveTo>
                  <a:pt x="8526" y="244"/>
                </a:moveTo>
                <a:lnTo>
                  <a:pt x="8438" y="443"/>
                </a:lnTo>
                <a:lnTo>
                  <a:pt x="8427" y="463"/>
                </a:lnTo>
                <a:lnTo>
                  <a:pt x="8414" y="480"/>
                </a:lnTo>
                <a:lnTo>
                  <a:pt x="8397" y="495"/>
                </a:lnTo>
                <a:lnTo>
                  <a:pt x="8378" y="506"/>
                </a:lnTo>
                <a:lnTo>
                  <a:pt x="8354" y="515"/>
                </a:lnTo>
                <a:lnTo>
                  <a:pt x="8339" y="519"/>
                </a:lnTo>
                <a:lnTo>
                  <a:pt x="8325" y="521"/>
                </a:lnTo>
                <a:lnTo>
                  <a:pt x="8291" y="525"/>
                </a:lnTo>
                <a:lnTo>
                  <a:pt x="8252" y="526"/>
                </a:lnTo>
                <a:lnTo>
                  <a:pt x="7773" y="526"/>
                </a:lnTo>
                <a:lnTo>
                  <a:pt x="7891" y="268"/>
                </a:lnTo>
                <a:lnTo>
                  <a:pt x="7901" y="247"/>
                </a:lnTo>
                <a:lnTo>
                  <a:pt x="7914" y="230"/>
                </a:lnTo>
                <a:lnTo>
                  <a:pt x="7927" y="214"/>
                </a:lnTo>
                <a:lnTo>
                  <a:pt x="7943" y="202"/>
                </a:lnTo>
                <a:lnTo>
                  <a:pt x="7960" y="193"/>
                </a:lnTo>
                <a:lnTo>
                  <a:pt x="7970" y="190"/>
                </a:lnTo>
                <a:lnTo>
                  <a:pt x="7981" y="187"/>
                </a:lnTo>
                <a:lnTo>
                  <a:pt x="8004" y="183"/>
                </a:lnTo>
                <a:lnTo>
                  <a:pt x="8028" y="182"/>
                </a:lnTo>
                <a:lnTo>
                  <a:pt x="8294" y="182"/>
                </a:lnTo>
                <a:lnTo>
                  <a:pt x="8483" y="182"/>
                </a:lnTo>
                <a:lnTo>
                  <a:pt x="8498" y="183"/>
                </a:lnTo>
                <a:lnTo>
                  <a:pt x="8511" y="187"/>
                </a:lnTo>
                <a:lnTo>
                  <a:pt x="8521" y="192"/>
                </a:lnTo>
                <a:lnTo>
                  <a:pt x="8527" y="199"/>
                </a:lnTo>
                <a:lnTo>
                  <a:pt x="8531" y="208"/>
                </a:lnTo>
                <a:lnTo>
                  <a:pt x="8532" y="219"/>
                </a:lnTo>
                <a:lnTo>
                  <a:pt x="8531" y="232"/>
                </a:lnTo>
                <a:lnTo>
                  <a:pt x="8526" y="244"/>
                </a:lnTo>
                <a:close/>
                <a:moveTo>
                  <a:pt x="8824" y="249"/>
                </a:moveTo>
                <a:lnTo>
                  <a:pt x="8621" y="86"/>
                </a:lnTo>
                <a:lnTo>
                  <a:pt x="8599" y="70"/>
                </a:lnTo>
                <a:lnTo>
                  <a:pt x="8575" y="55"/>
                </a:lnTo>
                <a:lnTo>
                  <a:pt x="8550" y="41"/>
                </a:lnTo>
                <a:lnTo>
                  <a:pt x="8523" y="31"/>
                </a:lnTo>
                <a:lnTo>
                  <a:pt x="8496" y="22"/>
                </a:lnTo>
                <a:lnTo>
                  <a:pt x="8468" y="16"/>
                </a:lnTo>
                <a:lnTo>
                  <a:pt x="8438" y="12"/>
                </a:lnTo>
                <a:lnTo>
                  <a:pt x="8408" y="11"/>
                </a:lnTo>
                <a:lnTo>
                  <a:pt x="8124" y="11"/>
                </a:lnTo>
                <a:lnTo>
                  <a:pt x="8080" y="13"/>
                </a:lnTo>
                <a:lnTo>
                  <a:pt x="8059" y="15"/>
                </a:lnTo>
                <a:lnTo>
                  <a:pt x="8041" y="19"/>
                </a:lnTo>
                <a:lnTo>
                  <a:pt x="8023" y="23"/>
                </a:lnTo>
                <a:lnTo>
                  <a:pt x="8006" y="29"/>
                </a:lnTo>
                <a:lnTo>
                  <a:pt x="7971" y="46"/>
                </a:lnTo>
                <a:lnTo>
                  <a:pt x="7671" y="214"/>
                </a:lnTo>
                <a:lnTo>
                  <a:pt x="7628" y="241"/>
                </a:lnTo>
                <a:lnTo>
                  <a:pt x="7589" y="268"/>
                </a:lnTo>
                <a:lnTo>
                  <a:pt x="7555" y="295"/>
                </a:lnTo>
                <a:lnTo>
                  <a:pt x="7526" y="325"/>
                </a:lnTo>
                <a:lnTo>
                  <a:pt x="7499" y="356"/>
                </a:lnTo>
                <a:lnTo>
                  <a:pt x="7475" y="390"/>
                </a:lnTo>
                <a:lnTo>
                  <a:pt x="7464" y="409"/>
                </a:lnTo>
                <a:lnTo>
                  <a:pt x="7454" y="429"/>
                </a:lnTo>
                <a:lnTo>
                  <a:pt x="7434" y="470"/>
                </a:lnTo>
                <a:lnTo>
                  <a:pt x="7257" y="865"/>
                </a:lnTo>
                <a:lnTo>
                  <a:pt x="7175" y="1048"/>
                </a:lnTo>
                <a:lnTo>
                  <a:pt x="7449" y="1048"/>
                </a:lnTo>
                <a:lnTo>
                  <a:pt x="7473" y="1047"/>
                </a:lnTo>
                <a:lnTo>
                  <a:pt x="7495" y="1042"/>
                </a:lnTo>
                <a:lnTo>
                  <a:pt x="7515" y="1036"/>
                </a:lnTo>
                <a:lnTo>
                  <a:pt x="7535" y="1026"/>
                </a:lnTo>
                <a:lnTo>
                  <a:pt x="7551" y="1014"/>
                </a:lnTo>
                <a:lnTo>
                  <a:pt x="7565" y="999"/>
                </a:lnTo>
                <a:lnTo>
                  <a:pt x="7578" y="982"/>
                </a:lnTo>
                <a:lnTo>
                  <a:pt x="7588" y="963"/>
                </a:lnTo>
                <a:lnTo>
                  <a:pt x="7734" y="642"/>
                </a:lnTo>
                <a:lnTo>
                  <a:pt x="7894" y="642"/>
                </a:lnTo>
                <a:lnTo>
                  <a:pt x="7920" y="643"/>
                </a:lnTo>
                <a:lnTo>
                  <a:pt x="7942" y="647"/>
                </a:lnTo>
                <a:lnTo>
                  <a:pt x="7960" y="653"/>
                </a:lnTo>
                <a:lnTo>
                  <a:pt x="7976" y="662"/>
                </a:lnTo>
                <a:lnTo>
                  <a:pt x="7991" y="673"/>
                </a:lnTo>
                <a:lnTo>
                  <a:pt x="8003" y="687"/>
                </a:lnTo>
                <a:lnTo>
                  <a:pt x="8015" y="703"/>
                </a:lnTo>
                <a:lnTo>
                  <a:pt x="8026" y="722"/>
                </a:lnTo>
                <a:lnTo>
                  <a:pt x="8160" y="963"/>
                </a:lnTo>
                <a:lnTo>
                  <a:pt x="8174" y="985"/>
                </a:lnTo>
                <a:lnTo>
                  <a:pt x="8187" y="1003"/>
                </a:lnTo>
                <a:lnTo>
                  <a:pt x="8202" y="1018"/>
                </a:lnTo>
                <a:lnTo>
                  <a:pt x="8217" y="1030"/>
                </a:lnTo>
                <a:lnTo>
                  <a:pt x="8235" y="1038"/>
                </a:lnTo>
                <a:lnTo>
                  <a:pt x="8257" y="1044"/>
                </a:lnTo>
                <a:lnTo>
                  <a:pt x="8268" y="1046"/>
                </a:lnTo>
                <a:lnTo>
                  <a:pt x="8281" y="1047"/>
                </a:lnTo>
                <a:lnTo>
                  <a:pt x="8309" y="1048"/>
                </a:lnTo>
                <a:lnTo>
                  <a:pt x="8621" y="1048"/>
                </a:lnTo>
                <a:lnTo>
                  <a:pt x="8569" y="957"/>
                </a:lnTo>
                <a:lnTo>
                  <a:pt x="8448" y="741"/>
                </a:lnTo>
                <a:lnTo>
                  <a:pt x="8435" y="723"/>
                </a:lnTo>
                <a:lnTo>
                  <a:pt x="8420" y="708"/>
                </a:lnTo>
                <a:lnTo>
                  <a:pt x="8399" y="697"/>
                </a:lnTo>
                <a:lnTo>
                  <a:pt x="8370" y="689"/>
                </a:lnTo>
                <a:lnTo>
                  <a:pt x="8235" y="665"/>
                </a:lnTo>
                <a:lnTo>
                  <a:pt x="8238" y="642"/>
                </a:lnTo>
                <a:lnTo>
                  <a:pt x="8492" y="642"/>
                </a:lnTo>
                <a:lnTo>
                  <a:pt x="8552" y="640"/>
                </a:lnTo>
                <a:lnTo>
                  <a:pt x="8603" y="635"/>
                </a:lnTo>
                <a:lnTo>
                  <a:pt x="8627" y="631"/>
                </a:lnTo>
                <a:lnTo>
                  <a:pt x="8647" y="626"/>
                </a:lnTo>
                <a:lnTo>
                  <a:pt x="8684" y="613"/>
                </a:lnTo>
                <a:lnTo>
                  <a:pt x="8715" y="597"/>
                </a:lnTo>
                <a:lnTo>
                  <a:pt x="8740" y="577"/>
                </a:lnTo>
                <a:lnTo>
                  <a:pt x="8760" y="553"/>
                </a:lnTo>
                <a:lnTo>
                  <a:pt x="8776" y="526"/>
                </a:lnTo>
                <a:lnTo>
                  <a:pt x="8844" y="372"/>
                </a:lnTo>
                <a:lnTo>
                  <a:pt x="8852" y="352"/>
                </a:lnTo>
                <a:lnTo>
                  <a:pt x="8858" y="334"/>
                </a:lnTo>
                <a:lnTo>
                  <a:pt x="8861" y="317"/>
                </a:lnTo>
                <a:lnTo>
                  <a:pt x="8860" y="301"/>
                </a:lnTo>
                <a:lnTo>
                  <a:pt x="8856" y="287"/>
                </a:lnTo>
                <a:lnTo>
                  <a:pt x="8849" y="274"/>
                </a:lnTo>
                <a:lnTo>
                  <a:pt x="8838" y="262"/>
                </a:lnTo>
                <a:lnTo>
                  <a:pt x="8824" y="249"/>
                </a:lnTo>
                <a:close/>
                <a:moveTo>
                  <a:pt x="5520" y="547"/>
                </a:moveTo>
                <a:lnTo>
                  <a:pt x="5639" y="283"/>
                </a:lnTo>
                <a:lnTo>
                  <a:pt x="5651" y="257"/>
                </a:lnTo>
                <a:lnTo>
                  <a:pt x="5664" y="236"/>
                </a:lnTo>
                <a:lnTo>
                  <a:pt x="5679" y="218"/>
                </a:lnTo>
                <a:lnTo>
                  <a:pt x="5695" y="204"/>
                </a:lnTo>
                <a:lnTo>
                  <a:pt x="5714" y="194"/>
                </a:lnTo>
                <a:lnTo>
                  <a:pt x="5735" y="187"/>
                </a:lnTo>
                <a:lnTo>
                  <a:pt x="5760" y="183"/>
                </a:lnTo>
                <a:lnTo>
                  <a:pt x="5791" y="182"/>
                </a:lnTo>
                <a:lnTo>
                  <a:pt x="6051" y="182"/>
                </a:lnTo>
                <a:lnTo>
                  <a:pt x="6240" y="182"/>
                </a:lnTo>
                <a:lnTo>
                  <a:pt x="6255" y="183"/>
                </a:lnTo>
                <a:lnTo>
                  <a:pt x="6268" y="187"/>
                </a:lnTo>
                <a:lnTo>
                  <a:pt x="6278" y="192"/>
                </a:lnTo>
                <a:lnTo>
                  <a:pt x="6284" y="199"/>
                </a:lnTo>
                <a:lnTo>
                  <a:pt x="6288" y="208"/>
                </a:lnTo>
                <a:lnTo>
                  <a:pt x="6289" y="219"/>
                </a:lnTo>
                <a:lnTo>
                  <a:pt x="6288" y="232"/>
                </a:lnTo>
                <a:lnTo>
                  <a:pt x="6283" y="244"/>
                </a:lnTo>
                <a:lnTo>
                  <a:pt x="6147" y="547"/>
                </a:lnTo>
                <a:lnTo>
                  <a:pt x="5520" y="547"/>
                </a:lnTo>
                <a:close/>
                <a:moveTo>
                  <a:pt x="6580" y="249"/>
                </a:moveTo>
                <a:lnTo>
                  <a:pt x="6365" y="76"/>
                </a:lnTo>
                <a:lnTo>
                  <a:pt x="6344" y="61"/>
                </a:lnTo>
                <a:lnTo>
                  <a:pt x="6322" y="48"/>
                </a:lnTo>
                <a:lnTo>
                  <a:pt x="6298" y="36"/>
                </a:lnTo>
                <a:lnTo>
                  <a:pt x="6274" y="27"/>
                </a:lnTo>
                <a:lnTo>
                  <a:pt x="6249" y="20"/>
                </a:lnTo>
                <a:lnTo>
                  <a:pt x="6222" y="15"/>
                </a:lnTo>
                <a:lnTo>
                  <a:pt x="6196" y="12"/>
                </a:lnTo>
                <a:lnTo>
                  <a:pt x="6170" y="11"/>
                </a:lnTo>
                <a:lnTo>
                  <a:pt x="5868" y="11"/>
                </a:lnTo>
                <a:lnTo>
                  <a:pt x="5823" y="13"/>
                </a:lnTo>
                <a:lnTo>
                  <a:pt x="5803" y="15"/>
                </a:lnTo>
                <a:lnTo>
                  <a:pt x="5785" y="18"/>
                </a:lnTo>
                <a:lnTo>
                  <a:pt x="5768" y="23"/>
                </a:lnTo>
                <a:lnTo>
                  <a:pt x="5750" y="29"/>
                </a:lnTo>
                <a:lnTo>
                  <a:pt x="5715" y="46"/>
                </a:lnTo>
                <a:lnTo>
                  <a:pt x="5401" y="223"/>
                </a:lnTo>
                <a:lnTo>
                  <a:pt x="5363" y="246"/>
                </a:lnTo>
                <a:lnTo>
                  <a:pt x="5328" y="271"/>
                </a:lnTo>
                <a:lnTo>
                  <a:pt x="5296" y="297"/>
                </a:lnTo>
                <a:lnTo>
                  <a:pt x="5268" y="327"/>
                </a:lnTo>
                <a:lnTo>
                  <a:pt x="5243" y="357"/>
                </a:lnTo>
                <a:lnTo>
                  <a:pt x="5231" y="373"/>
                </a:lnTo>
                <a:lnTo>
                  <a:pt x="5220" y="390"/>
                </a:lnTo>
                <a:lnTo>
                  <a:pt x="5199" y="426"/>
                </a:lnTo>
                <a:lnTo>
                  <a:pt x="5181" y="463"/>
                </a:lnTo>
                <a:lnTo>
                  <a:pt x="4918" y="1048"/>
                </a:lnTo>
                <a:lnTo>
                  <a:pt x="5192" y="1048"/>
                </a:lnTo>
                <a:lnTo>
                  <a:pt x="5217" y="1047"/>
                </a:lnTo>
                <a:lnTo>
                  <a:pt x="5239" y="1042"/>
                </a:lnTo>
                <a:lnTo>
                  <a:pt x="5259" y="1036"/>
                </a:lnTo>
                <a:lnTo>
                  <a:pt x="5278" y="1026"/>
                </a:lnTo>
                <a:lnTo>
                  <a:pt x="5294" y="1014"/>
                </a:lnTo>
                <a:lnTo>
                  <a:pt x="5309" y="999"/>
                </a:lnTo>
                <a:lnTo>
                  <a:pt x="5322" y="982"/>
                </a:lnTo>
                <a:lnTo>
                  <a:pt x="5332" y="963"/>
                </a:lnTo>
                <a:lnTo>
                  <a:pt x="5467" y="664"/>
                </a:lnTo>
                <a:lnTo>
                  <a:pt x="6094" y="664"/>
                </a:lnTo>
                <a:lnTo>
                  <a:pt x="5974" y="931"/>
                </a:lnTo>
                <a:lnTo>
                  <a:pt x="5967" y="954"/>
                </a:lnTo>
                <a:lnTo>
                  <a:pt x="5965" y="964"/>
                </a:lnTo>
                <a:lnTo>
                  <a:pt x="5964" y="975"/>
                </a:lnTo>
                <a:lnTo>
                  <a:pt x="5967" y="994"/>
                </a:lnTo>
                <a:lnTo>
                  <a:pt x="5974" y="1013"/>
                </a:lnTo>
                <a:lnTo>
                  <a:pt x="5986" y="1027"/>
                </a:lnTo>
                <a:lnTo>
                  <a:pt x="5994" y="1033"/>
                </a:lnTo>
                <a:lnTo>
                  <a:pt x="6003" y="1038"/>
                </a:lnTo>
                <a:lnTo>
                  <a:pt x="6024" y="1045"/>
                </a:lnTo>
                <a:lnTo>
                  <a:pt x="6036" y="1047"/>
                </a:lnTo>
                <a:lnTo>
                  <a:pt x="6050" y="1048"/>
                </a:lnTo>
                <a:lnTo>
                  <a:pt x="6295" y="1048"/>
                </a:lnTo>
                <a:lnTo>
                  <a:pt x="6601" y="372"/>
                </a:lnTo>
                <a:lnTo>
                  <a:pt x="6609" y="352"/>
                </a:lnTo>
                <a:lnTo>
                  <a:pt x="6615" y="334"/>
                </a:lnTo>
                <a:lnTo>
                  <a:pt x="6618" y="317"/>
                </a:lnTo>
                <a:lnTo>
                  <a:pt x="6617" y="301"/>
                </a:lnTo>
                <a:lnTo>
                  <a:pt x="6613" y="287"/>
                </a:lnTo>
                <a:lnTo>
                  <a:pt x="6606" y="274"/>
                </a:lnTo>
                <a:lnTo>
                  <a:pt x="6594" y="262"/>
                </a:lnTo>
                <a:lnTo>
                  <a:pt x="6580" y="249"/>
                </a:lnTo>
                <a:close/>
                <a:moveTo>
                  <a:pt x="3623" y="11"/>
                </a:moveTo>
                <a:lnTo>
                  <a:pt x="3497" y="11"/>
                </a:lnTo>
                <a:lnTo>
                  <a:pt x="3473" y="13"/>
                </a:lnTo>
                <a:lnTo>
                  <a:pt x="3450" y="17"/>
                </a:lnTo>
                <a:lnTo>
                  <a:pt x="3430" y="24"/>
                </a:lnTo>
                <a:lnTo>
                  <a:pt x="3411" y="33"/>
                </a:lnTo>
                <a:lnTo>
                  <a:pt x="3395" y="45"/>
                </a:lnTo>
                <a:lnTo>
                  <a:pt x="3381" y="60"/>
                </a:lnTo>
                <a:lnTo>
                  <a:pt x="3368" y="77"/>
                </a:lnTo>
                <a:lnTo>
                  <a:pt x="3357" y="97"/>
                </a:lnTo>
                <a:lnTo>
                  <a:pt x="3067" y="744"/>
                </a:lnTo>
                <a:lnTo>
                  <a:pt x="3062" y="726"/>
                </a:lnTo>
                <a:lnTo>
                  <a:pt x="3055" y="708"/>
                </a:lnTo>
                <a:lnTo>
                  <a:pt x="3046" y="691"/>
                </a:lnTo>
                <a:lnTo>
                  <a:pt x="3037" y="676"/>
                </a:lnTo>
                <a:lnTo>
                  <a:pt x="2602" y="40"/>
                </a:lnTo>
                <a:lnTo>
                  <a:pt x="2593" y="29"/>
                </a:lnTo>
                <a:lnTo>
                  <a:pt x="2582" y="21"/>
                </a:lnTo>
                <a:lnTo>
                  <a:pt x="2571" y="15"/>
                </a:lnTo>
                <a:lnTo>
                  <a:pt x="2559" y="12"/>
                </a:lnTo>
                <a:lnTo>
                  <a:pt x="2546" y="11"/>
                </a:lnTo>
                <a:lnTo>
                  <a:pt x="2532" y="13"/>
                </a:lnTo>
                <a:lnTo>
                  <a:pt x="2518" y="17"/>
                </a:lnTo>
                <a:lnTo>
                  <a:pt x="2504" y="24"/>
                </a:lnTo>
                <a:lnTo>
                  <a:pt x="2426" y="68"/>
                </a:lnTo>
                <a:lnTo>
                  <a:pt x="2409" y="78"/>
                </a:lnTo>
                <a:lnTo>
                  <a:pt x="2392" y="89"/>
                </a:lnTo>
                <a:lnTo>
                  <a:pt x="2377" y="100"/>
                </a:lnTo>
                <a:lnTo>
                  <a:pt x="2362" y="111"/>
                </a:lnTo>
                <a:lnTo>
                  <a:pt x="2334" y="136"/>
                </a:lnTo>
                <a:lnTo>
                  <a:pt x="2322" y="148"/>
                </a:lnTo>
                <a:lnTo>
                  <a:pt x="2310" y="162"/>
                </a:lnTo>
                <a:lnTo>
                  <a:pt x="2287" y="190"/>
                </a:lnTo>
                <a:lnTo>
                  <a:pt x="2267" y="220"/>
                </a:lnTo>
                <a:lnTo>
                  <a:pt x="2248" y="255"/>
                </a:lnTo>
                <a:lnTo>
                  <a:pt x="2230" y="291"/>
                </a:lnTo>
                <a:lnTo>
                  <a:pt x="2015" y="775"/>
                </a:lnTo>
                <a:lnTo>
                  <a:pt x="1894" y="1048"/>
                </a:lnTo>
                <a:lnTo>
                  <a:pt x="2019" y="1048"/>
                </a:lnTo>
                <a:lnTo>
                  <a:pt x="2043" y="1047"/>
                </a:lnTo>
                <a:lnTo>
                  <a:pt x="2065" y="1043"/>
                </a:lnTo>
                <a:lnTo>
                  <a:pt x="2086" y="1036"/>
                </a:lnTo>
                <a:lnTo>
                  <a:pt x="2105" y="1026"/>
                </a:lnTo>
                <a:lnTo>
                  <a:pt x="2121" y="1014"/>
                </a:lnTo>
                <a:lnTo>
                  <a:pt x="2128" y="1007"/>
                </a:lnTo>
                <a:lnTo>
                  <a:pt x="2135" y="999"/>
                </a:lnTo>
                <a:lnTo>
                  <a:pt x="2148" y="982"/>
                </a:lnTo>
                <a:lnTo>
                  <a:pt x="2158" y="962"/>
                </a:lnTo>
                <a:lnTo>
                  <a:pt x="2415" y="390"/>
                </a:lnTo>
                <a:lnTo>
                  <a:pt x="2417" y="404"/>
                </a:lnTo>
                <a:lnTo>
                  <a:pt x="2422" y="416"/>
                </a:lnTo>
                <a:lnTo>
                  <a:pt x="2428" y="428"/>
                </a:lnTo>
                <a:lnTo>
                  <a:pt x="2434" y="438"/>
                </a:lnTo>
                <a:lnTo>
                  <a:pt x="2806" y="968"/>
                </a:lnTo>
                <a:lnTo>
                  <a:pt x="2821" y="986"/>
                </a:lnTo>
                <a:lnTo>
                  <a:pt x="2835" y="1001"/>
                </a:lnTo>
                <a:lnTo>
                  <a:pt x="2850" y="1016"/>
                </a:lnTo>
                <a:lnTo>
                  <a:pt x="2866" y="1027"/>
                </a:lnTo>
                <a:lnTo>
                  <a:pt x="2883" y="1036"/>
                </a:lnTo>
                <a:lnTo>
                  <a:pt x="2893" y="1040"/>
                </a:lnTo>
                <a:lnTo>
                  <a:pt x="2902" y="1043"/>
                </a:lnTo>
                <a:lnTo>
                  <a:pt x="2925" y="1047"/>
                </a:lnTo>
                <a:lnTo>
                  <a:pt x="2948" y="1048"/>
                </a:lnTo>
                <a:lnTo>
                  <a:pt x="3154" y="1048"/>
                </a:lnTo>
                <a:lnTo>
                  <a:pt x="3389" y="529"/>
                </a:lnTo>
                <a:lnTo>
                  <a:pt x="3623" y="11"/>
                </a:lnTo>
                <a:close/>
                <a:moveTo>
                  <a:pt x="5147" y="11"/>
                </a:moveTo>
                <a:lnTo>
                  <a:pt x="5021" y="11"/>
                </a:lnTo>
                <a:lnTo>
                  <a:pt x="4997" y="13"/>
                </a:lnTo>
                <a:lnTo>
                  <a:pt x="4975" y="17"/>
                </a:lnTo>
                <a:lnTo>
                  <a:pt x="4954" y="24"/>
                </a:lnTo>
                <a:lnTo>
                  <a:pt x="4936" y="33"/>
                </a:lnTo>
                <a:lnTo>
                  <a:pt x="4919" y="45"/>
                </a:lnTo>
                <a:lnTo>
                  <a:pt x="4904" y="60"/>
                </a:lnTo>
                <a:lnTo>
                  <a:pt x="4892" y="77"/>
                </a:lnTo>
                <a:lnTo>
                  <a:pt x="4882" y="97"/>
                </a:lnTo>
                <a:lnTo>
                  <a:pt x="4591" y="744"/>
                </a:lnTo>
                <a:lnTo>
                  <a:pt x="4587" y="726"/>
                </a:lnTo>
                <a:lnTo>
                  <a:pt x="4579" y="708"/>
                </a:lnTo>
                <a:lnTo>
                  <a:pt x="4571" y="691"/>
                </a:lnTo>
                <a:lnTo>
                  <a:pt x="4560" y="676"/>
                </a:lnTo>
                <a:lnTo>
                  <a:pt x="4126" y="40"/>
                </a:lnTo>
                <a:lnTo>
                  <a:pt x="4117" y="29"/>
                </a:lnTo>
                <a:lnTo>
                  <a:pt x="4107" y="21"/>
                </a:lnTo>
                <a:lnTo>
                  <a:pt x="4095" y="15"/>
                </a:lnTo>
                <a:lnTo>
                  <a:pt x="4082" y="12"/>
                </a:lnTo>
                <a:lnTo>
                  <a:pt x="4069" y="11"/>
                </a:lnTo>
                <a:lnTo>
                  <a:pt x="4056" y="13"/>
                </a:lnTo>
                <a:lnTo>
                  <a:pt x="4042" y="17"/>
                </a:lnTo>
                <a:lnTo>
                  <a:pt x="4029" y="24"/>
                </a:lnTo>
                <a:lnTo>
                  <a:pt x="3950" y="68"/>
                </a:lnTo>
                <a:lnTo>
                  <a:pt x="3933" y="78"/>
                </a:lnTo>
                <a:lnTo>
                  <a:pt x="3916" y="89"/>
                </a:lnTo>
                <a:lnTo>
                  <a:pt x="3900" y="100"/>
                </a:lnTo>
                <a:lnTo>
                  <a:pt x="3886" y="111"/>
                </a:lnTo>
                <a:lnTo>
                  <a:pt x="3859" y="136"/>
                </a:lnTo>
                <a:lnTo>
                  <a:pt x="3846" y="148"/>
                </a:lnTo>
                <a:lnTo>
                  <a:pt x="3834" y="162"/>
                </a:lnTo>
                <a:lnTo>
                  <a:pt x="3811" y="190"/>
                </a:lnTo>
                <a:lnTo>
                  <a:pt x="3791" y="220"/>
                </a:lnTo>
                <a:lnTo>
                  <a:pt x="3772" y="255"/>
                </a:lnTo>
                <a:lnTo>
                  <a:pt x="3755" y="291"/>
                </a:lnTo>
                <a:lnTo>
                  <a:pt x="3538" y="775"/>
                </a:lnTo>
                <a:lnTo>
                  <a:pt x="3418" y="1048"/>
                </a:lnTo>
                <a:lnTo>
                  <a:pt x="3542" y="1048"/>
                </a:lnTo>
                <a:lnTo>
                  <a:pt x="3567" y="1047"/>
                </a:lnTo>
                <a:lnTo>
                  <a:pt x="3590" y="1043"/>
                </a:lnTo>
                <a:lnTo>
                  <a:pt x="3610" y="1036"/>
                </a:lnTo>
                <a:lnTo>
                  <a:pt x="3628" y="1026"/>
                </a:lnTo>
                <a:lnTo>
                  <a:pt x="3646" y="1014"/>
                </a:lnTo>
                <a:lnTo>
                  <a:pt x="3653" y="1007"/>
                </a:lnTo>
                <a:lnTo>
                  <a:pt x="3660" y="999"/>
                </a:lnTo>
                <a:lnTo>
                  <a:pt x="3672" y="982"/>
                </a:lnTo>
                <a:lnTo>
                  <a:pt x="3683" y="962"/>
                </a:lnTo>
                <a:lnTo>
                  <a:pt x="3939" y="390"/>
                </a:lnTo>
                <a:lnTo>
                  <a:pt x="3942" y="404"/>
                </a:lnTo>
                <a:lnTo>
                  <a:pt x="3946" y="416"/>
                </a:lnTo>
                <a:lnTo>
                  <a:pt x="3958" y="438"/>
                </a:lnTo>
                <a:lnTo>
                  <a:pt x="4331" y="968"/>
                </a:lnTo>
                <a:lnTo>
                  <a:pt x="4345" y="986"/>
                </a:lnTo>
                <a:lnTo>
                  <a:pt x="4359" y="1001"/>
                </a:lnTo>
                <a:lnTo>
                  <a:pt x="4373" y="1016"/>
                </a:lnTo>
                <a:lnTo>
                  <a:pt x="4390" y="1027"/>
                </a:lnTo>
                <a:lnTo>
                  <a:pt x="4408" y="1036"/>
                </a:lnTo>
                <a:lnTo>
                  <a:pt x="4417" y="1040"/>
                </a:lnTo>
                <a:lnTo>
                  <a:pt x="4427" y="1043"/>
                </a:lnTo>
                <a:lnTo>
                  <a:pt x="4448" y="1047"/>
                </a:lnTo>
                <a:lnTo>
                  <a:pt x="4472" y="1048"/>
                </a:lnTo>
                <a:lnTo>
                  <a:pt x="4679" y="1048"/>
                </a:lnTo>
                <a:lnTo>
                  <a:pt x="4912" y="529"/>
                </a:lnTo>
                <a:lnTo>
                  <a:pt x="5147" y="11"/>
                </a:lnTo>
                <a:close/>
                <a:moveTo>
                  <a:pt x="949" y="11"/>
                </a:moveTo>
                <a:lnTo>
                  <a:pt x="905" y="13"/>
                </a:lnTo>
                <a:lnTo>
                  <a:pt x="885" y="15"/>
                </a:lnTo>
                <a:lnTo>
                  <a:pt x="866" y="18"/>
                </a:lnTo>
                <a:lnTo>
                  <a:pt x="849" y="23"/>
                </a:lnTo>
                <a:lnTo>
                  <a:pt x="832" y="29"/>
                </a:lnTo>
                <a:lnTo>
                  <a:pt x="797" y="46"/>
                </a:lnTo>
                <a:lnTo>
                  <a:pt x="478" y="225"/>
                </a:lnTo>
                <a:lnTo>
                  <a:pt x="442" y="247"/>
                </a:lnTo>
                <a:lnTo>
                  <a:pt x="408" y="271"/>
                </a:lnTo>
                <a:lnTo>
                  <a:pt x="393" y="284"/>
                </a:lnTo>
                <a:lnTo>
                  <a:pt x="378" y="297"/>
                </a:lnTo>
                <a:lnTo>
                  <a:pt x="350" y="327"/>
                </a:lnTo>
                <a:lnTo>
                  <a:pt x="325" y="357"/>
                </a:lnTo>
                <a:lnTo>
                  <a:pt x="302" y="388"/>
                </a:lnTo>
                <a:lnTo>
                  <a:pt x="282" y="423"/>
                </a:lnTo>
                <a:lnTo>
                  <a:pt x="264" y="458"/>
                </a:lnTo>
                <a:lnTo>
                  <a:pt x="85" y="859"/>
                </a:lnTo>
                <a:lnTo>
                  <a:pt x="0" y="1048"/>
                </a:lnTo>
                <a:lnTo>
                  <a:pt x="274" y="1048"/>
                </a:lnTo>
                <a:lnTo>
                  <a:pt x="298" y="1047"/>
                </a:lnTo>
                <a:lnTo>
                  <a:pt x="320" y="1043"/>
                </a:lnTo>
                <a:lnTo>
                  <a:pt x="341" y="1036"/>
                </a:lnTo>
                <a:lnTo>
                  <a:pt x="360" y="1026"/>
                </a:lnTo>
                <a:lnTo>
                  <a:pt x="376" y="1014"/>
                </a:lnTo>
                <a:lnTo>
                  <a:pt x="390" y="999"/>
                </a:lnTo>
                <a:lnTo>
                  <a:pt x="403" y="982"/>
                </a:lnTo>
                <a:lnTo>
                  <a:pt x="413" y="963"/>
                </a:lnTo>
                <a:lnTo>
                  <a:pt x="549" y="664"/>
                </a:lnTo>
                <a:lnTo>
                  <a:pt x="994" y="664"/>
                </a:lnTo>
                <a:lnTo>
                  <a:pt x="1015" y="663"/>
                </a:lnTo>
                <a:lnTo>
                  <a:pt x="1033" y="661"/>
                </a:lnTo>
                <a:lnTo>
                  <a:pt x="1049" y="657"/>
                </a:lnTo>
                <a:lnTo>
                  <a:pt x="1063" y="651"/>
                </a:lnTo>
                <a:lnTo>
                  <a:pt x="1074" y="642"/>
                </a:lnTo>
                <a:lnTo>
                  <a:pt x="1084" y="631"/>
                </a:lnTo>
                <a:lnTo>
                  <a:pt x="1093" y="617"/>
                </a:lnTo>
                <a:lnTo>
                  <a:pt x="1102" y="600"/>
                </a:lnTo>
                <a:lnTo>
                  <a:pt x="1125" y="547"/>
                </a:lnTo>
                <a:lnTo>
                  <a:pt x="588" y="547"/>
                </a:lnTo>
                <a:lnTo>
                  <a:pt x="710" y="277"/>
                </a:lnTo>
                <a:lnTo>
                  <a:pt x="722" y="254"/>
                </a:lnTo>
                <a:lnTo>
                  <a:pt x="735" y="234"/>
                </a:lnTo>
                <a:lnTo>
                  <a:pt x="749" y="217"/>
                </a:lnTo>
                <a:lnTo>
                  <a:pt x="765" y="204"/>
                </a:lnTo>
                <a:lnTo>
                  <a:pt x="783" y="194"/>
                </a:lnTo>
                <a:lnTo>
                  <a:pt x="805" y="187"/>
                </a:lnTo>
                <a:lnTo>
                  <a:pt x="830" y="183"/>
                </a:lnTo>
                <a:lnTo>
                  <a:pt x="858" y="182"/>
                </a:lnTo>
                <a:lnTo>
                  <a:pt x="1162" y="182"/>
                </a:lnTo>
                <a:lnTo>
                  <a:pt x="1436" y="182"/>
                </a:lnTo>
                <a:lnTo>
                  <a:pt x="1460" y="181"/>
                </a:lnTo>
                <a:lnTo>
                  <a:pt x="1482" y="176"/>
                </a:lnTo>
                <a:lnTo>
                  <a:pt x="1502" y="170"/>
                </a:lnTo>
                <a:lnTo>
                  <a:pt x="1520" y="160"/>
                </a:lnTo>
                <a:lnTo>
                  <a:pt x="1538" y="148"/>
                </a:lnTo>
                <a:lnTo>
                  <a:pt x="1545" y="141"/>
                </a:lnTo>
                <a:lnTo>
                  <a:pt x="1552" y="133"/>
                </a:lnTo>
                <a:lnTo>
                  <a:pt x="1565" y="116"/>
                </a:lnTo>
                <a:lnTo>
                  <a:pt x="1575" y="96"/>
                </a:lnTo>
                <a:lnTo>
                  <a:pt x="1613" y="11"/>
                </a:lnTo>
                <a:lnTo>
                  <a:pt x="949" y="11"/>
                </a:lnTo>
                <a:close/>
                <a:moveTo>
                  <a:pt x="6548" y="1037"/>
                </a:moveTo>
                <a:lnTo>
                  <a:pt x="6821" y="1037"/>
                </a:lnTo>
                <a:lnTo>
                  <a:pt x="6846" y="1036"/>
                </a:lnTo>
                <a:lnTo>
                  <a:pt x="6868" y="1032"/>
                </a:lnTo>
                <a:lnTo>
                  <a:pt x="6889" y="1025"/>
                </a:lnTo>
                <a:lnTo>
                  <a:pt x="6907" y="1015"/>
                </a:lnTo>
                <a:lnTo>
                  <a:pt x="6924" y="1002"/>
                </a:lnTo>
                <a:lnTo>
                  <a:pt x="6931" y="995"/>
                </a:lnTo>
                <a:lnTo>
                  <a:pt x="6938" y="988"/>
                </a:lnTo>
                <a:lnTo>
                  <a:pt x="6950" y="971"/>
                </a:lnTo>
                <a:lnTo>
                  <a:pt x="6961" y="952"/>
                </a:lnTo>
                <a:lnTo>
                  <a:pt x="7176" y="475"/>
                </a:lnTo>
                <a:lnTo>
                  <a:pt x="7390" y="0"/>
                </a:lnTo>
                <a:lnTo>
                  <a:pt x="7116" y="0"/>
                </a:lnTo>
                <a:lnTo>
                  <a:pt x="7092" y="1"/>
                </a:lnTo>
                <a:lnTo>
                  <a:pt x="7070" y="5"/>
                </a:lnTo>
                <a:lnTo>
                  <a:pt x="7049" y="12"/>
                </a:lnTo>
                <a:lnTo>
                  <a:pt x="7030" y="22"/>
                </a:lnTo>
                <a:lnTo>
                  <a:pt x="7014" y="34"/>
                </a:lnTo>
                <a:lnTo>
                  <a:pt x="7007" y="40"/>
                </a:lnTo>
                <a:lnTo>
                  <a:pt x="7000" y="49"/>
                </a:lnTo>
                <a:lnTo>
                  <a:pt x="6987" y="66"/>
                </a:lnTo>
                <a:lnTo>
                  <a:pt x="6977" y="85"/>
                </a:lnTo>
                <a:lnTo>
                  <a:pt x="6762" y="560"/>
                </a:lnTo>
                <a:lnTo>
                  <a:pt x="6548" y="1037"/>
                </a:lnTo>
                <a:close/>
                <a:moveTo>
                  <a:pt x="1296" y="1037"/>
                </a:moveTo>
                <a:lnTo>
                  <a:pt x="1570" y="1037"/>
                </a:lnTo>
                <a:lnTo>
                  <a:pt x="1594" y="1036"/>
                </a:lnTo>
                <a:lnTo>
                  <a:pt x="1618" y="1032"/>
                </a:lnTo>
                <a:lnTo>
                  <a:pt x="1638" y="1025"/>
                </a:lnTo>
                <a:lnTo>
                  <a:pt x="1656" y="1015"/>
                </a:lnTo>
                <a:lnTo>
                  <a:pt x="1672" y="1002"/>
                </a:lnTo>
                <a:lnTo>
                  <a:pt x="1680" y="995"/>
                </a:lnTo>
                <a:lnTo>
                  <a:pt x="1687" y="988"/>
                </a:lnTo>
                <a:lnTo>
                  <a:pt x="1699" y="971"/>
                </a:lnTo>
                <a:lnTo>
                  <a:pt x="1710" y="952"/>
                </a:lnTo>
                <a:lnTo>
                  <a:pt x="1924" y="475"/>
                </a:lnTo>
                <a:lnTo>
                  <a:pt x="2139" y="0"/>
                </a:lnTo>
                <a:lnTo>
                  <a:pt x="1865" y="0"/>
                </a:lnTo>
                <a:lnTo>
                  <a:pt x="1841" y="1"/>
                </a:lnTo>
                <a:lnTo>
                  <a:pt x="1819" y="5"/>
                </a:lnTo>
                <a:lnTo>
                  <a:pt x="1797" y="12"/>
                </a:lnTo>
                <a:lnTo>
                  <a:pt x="1779" y="22"/>
                </a:lnTo>
                <a:lnTo>
                  <a:pt x="1763" y="34"/>
                </a:lnTo>
                <a:lnTo>
                  <a:pt x="1755" y="40"/>
                </a:lnTo>
                <a:lnTo>
                  <a:pt x="1748" y="49"/>
                </a:lnTo>
                <a:lnTo>
                  <a:pt x="1736" y="66"/>
                </a:lnTo>
                <a:lnTo>
                  <a:pt x="1726" y="85"/>
                </a:lnTo>
                <a:lnTo>
                  <a:pt x="1510" y="560"/>
                </a:lnTo>
                <a:lnTo>
                  <a:pt x="1296" y="1037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06777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65CC26-FE46-4976-B520-616A0E7FD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32E1B6C-9E33-4088-9C41-9F0FDFB30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9E5B29F-C948-4ECA-AD1B-FC0BB0D7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03D3-12F4-41E6-B6AD-80F38B7BFB93}" type="datetimeFigureOut">
              <a:rPr lang="fi-FI" smtClean="0"/>
              <a:t>20.1.2023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C5D42E-EBFB-4758-9C74-B36DC524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23EDC8-B933-4C63-B41C-873E179A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31A-9481-4F4D-9629-7E16A41A6B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9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ack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288797" y="476250"/>
                </a:moveTo>
                <a:lnTo>
                  <a:pt x="6285339" y="476415"/>
                </a:lnTo>
                <a:lnTo>
                  <a:pt x="6283610" y="476415"/>
                </a:lnTo>
                <a:lnTo>
                  <a:pt x="6281964" y="476497"/>
                </a:lnTo>
                <a:lnTo>
                  <a:pt x="6278836" y="476909"/>
                </a:lnTo>
                <a:lnTo>
                  <a:pt x="6275872" y="477239"/>
                </a:lnTo>
                <a:lnTo>
                  <a:pt x="6272991" y="477815"/>
                </a:lnTo>
                <a:lnTo>
                  <a:pt x="6270274" y="478557"/>
                </a:lnTo>
                <a:lnTo>
                  <a:pt x="6267558" y="479298"/>
                </a:lnTo>
                <a:lnTo>
                  <a:pt x="6266323" y="479710"/>
                </a:lnTo>
                <a:lnTo>
                  <a:pt x="6265006" y="480369"/>
                </a:lnTo>
                <a:lnTo>
                  <a:pt x="6262701" y="481440"/>
                </a:lnTo>
                <a:lnTo>
                  <a:pt x="6260313" y="482758"/>
                </a:lnTo>
                <a:lnTo>
                  <a:pt x="6259243" y="483417"/>
                </a:lnTo>
                <a:lnTo>
                  <a:pt x="6258008" y="484159"/>
                </a:lnTo>
                <a:lnTo>
                  <a:pt x="6256938" y="484900"/>
                </a:lnTo>
                <a:lnTo>
                  <a:pt x="6255868" y="485724"/>
                </a:lnTo>
                <a:lnTo>
                  <a:pt x="6254798" y="486548"/>
                </a:lnTo>
                <a:lnTo>
                  <a:pt x="6253728" y="487536"/>
                </a:lnTo>
                <a:lnTo>
                  <a:pt x="6251669" y="489431"/>
                </a:lnTo>
                <a:lnTo>
                  <a:pt x="6250599" y="490337"/>
                </a:lnTo>
                <a:lnTo>
                  <a:pt x="6249694" y="491408"/>
                </a:lnTo>
                <a:lnTo>
                  <a:pt x="6248624" y="492644"/>
                </a:lnTo>
                <a:lnTo>
                  <a:pt x="6247636" y="493797"/>
                </a:lnTo>
                <a:lnTo>
                  <a:pt x="6189764" y="561843"/>
                </a:lnTo>
                <a:lnTo>
                  <a:pt x="6186306" y="565138"/>
                </a:lnTo>
                <a:lnTo>
                  <a:pt x="6184824" y="566538"/>
                </a:lnTo>
                <a:lnTo>
                  <a:pt x="6183425" y="567774"/>
                </a:lnTo>
                <a:lnTo>
                  <a:pt x="6182108" y="568845"/>
                </a:lnTo>
                <a:lnTo>
                  <a:pt x="6180791" y="569669"/>
                </a:lnTo>
                <a:lnTo>
                  <a:pt x="6180214" y="570163"/>
                </a:lnTo>
                <a:lnTo>
                  <a:pt x="6179473" y="570493"/>
                </a:lnTo>
                <a:lnTo>
                  <a:pt x="6178156" y="571069"/>
                </a:lnTo>
                <a:lnTo>
                  <a:pt x="6176757" y="571564"/>
                </a:lnTo>
                <a:lnTo>
                  <a:pt x="6175193" y="571975"/>
                </a:lnTo>
                <a:lnTo>
                  <a:pt x="6173382" y="572223"/>
                </a:lnTo>
                <a:lnTo>
                  <a:pt x="6171488" y="572387"/>
                </a:lnTo>
                <a:lnTo>
                  <a:pt x="6169348" y="572552"/>
                </a:lnTo>
                <a:lnTo>
                  <a:pt x="6168278" y="572552"/>
                </a:lnTo>
                <a:lnTo>
                  <a:pt x="6166960" y="572552"/>
                </a:lnTo>
                <a:lnTo>
                  <a:pt x="6164244" y="572634"/>
                </a:lnTo>
                <a:lnTo>
                  <a:pt x="6161280" y="572634"/>
                </a:lnTo>
                <a:lnTo>
                  <a:pt x="6088343" y="572634"/>
                </a:lnTo>
                <a:lnTo>
                  <a:pt x="6015406" y="572634"/>
                </a:lnTo>
                <a:lnTo>
                  <a:pt x="5942469" y="572634"/>
                </a:lnTo>
                <a:lnTo>
                  <a:pt x="5869532" y="572634"/>
                </a:lnTo>
                <a:lnTo>
                  <a:pt x="5864675" y="572799"/>
                </a:lnTo>
                <a:lnTo>
                  <a:pt x="5860148" y="572882"/>
                </a:lnTo>
                <a:lnTo>
                  <a:pt x="5857925" y="573046"/>
                </a:lnTo>
                <a:lnTo>
                  <a:pt x="5855949" y="573129"/>
                </a:lnTo>
                <a:lnTo>
                  <a:pt x="5852163" y="573458"/>
                </a:lnTo>
                <a:lnTo>
                  <a:pt x="5848540" y="574117"/>
                </a:lnTo>
                <a:lnTo>
                  <a:pt x="5846894" y="574365"/>
                </a:lnTo>
                <a:lnTo>
                  <a:pt x="5845330" y="574694"/>
                </a:lnTo>
                <a:lnTo>
                  <a:pt x="5843766" y="575023"/>
                </a:lnTo>
                <a:lnTo>
                  <a:pt x="5842202" y="575435"/>
                </a:lnTo>
                <a:lnTo>
                  <a:pt x="5840802" y="575847"/>
                </a:lnTo>
                <a:lnTo>
                  <a:pt x="5839403" y="576341"/>
                </a:lnTo>
                <a:lnTo>
                  <a:pt x="5838086" y="576836"/>
                </a:lnTo>
                <a:lnTo>
                  <a:pt x="5836768" y="577330"/>
                </a:lnTo>
                <a:lnTo>
                  <a:pt x="5835451" y="577907"/>
                </a:lnTo>
                <a:lnTo>
                  <a:pt x="5834216" y="578483"/>
                </a:lnTo>
                <a:lnTo>
                  <a:pt x="5831747" y="579801"/>
                </a:lnTo>
                <a:lnTo>
                  <a:pt x="5829524" y="581284"/>
                </a:lnTo>
                <a:lnTo>
                  <a:pt x="5828289" y="582108"/>
                </a:lnTo>
                <a:lnTo>
                  <a:pt x="5827219" y="582767"/>
                </a:lnTo>
                <a:lnTo>
                  <a:pt x="5824996" y="584580"/>
                </a:lnTo>
                <a:lnTo>
                  <a:pt x="5822691" y="586474"/>
                </a:lnTo>
                <a:lnTo>
                  <a:pt x="5820304" y="588616"/>
                </a:lnTo>
                <a:lnTo>
                  <a:pt x="5788610" y="620250"/>
                </a:lnTo>
                <a:lnTo>
                  <a:pt x="5818493" y="620250"/>
                </a:lnTo>
                <a:lnTo>
                  <a:pt x="5913410" y="620250"/>
                </a:lnTo>
                <a:lnTo>
                  <a:pt x="5976880" y="620250"/>
                </a:lnTo>
                <a:lnTo>
                  <a:pt x="6040432" y="620250"/>
                </a:lnTo>
                <a:lnTo>
                  <a:pt x="6103902" y="620250"/>
                </a:lnTo>
                <a:lnTo>
                  <a:pt x="6167537" y="620250"/>
                </a:lnTo>
                <a:lnTo>
                  <a:pt x="6171817" y="620250"/>
                </a:lnTo>
                <a:lnTo>
                  <a:pt x="6173876" y="620168"/>
                </a:lnTo>
                <a:lnTo>
                  <a:pt x="6175934" y="620003"/>
                </a:lnTo>
                <a:lnTo>
                  <a:pt x="6179638" y="619756"/>
                </a:lnTo>
                <a:lnTo>
                  <a:pt x="6183178" y="619261"/>
                </a:lnTo>
                <a:lnTo>
                  <a:pt x="6186553" y="618850"/>
                </a:lnTo>
                <a:lnTo>
                  <a:pt x="6188035" y="618438"/>
                </a:lnTo>
                <a:lnTo>
                  <a:pt x="6188858" y="618190"/>
                </a:lnTo>
                <a:lnTo>
                  <a:pt x="6189599" y="618108"/>
                </a:lnTo>
                <a:lnTo>
                  <a:pt x="6191163" y="617614"/>
                </a:lnTo>
                <a:lnTo>
                  <a:pt x="6192563" y="617120"/>
                </a:lnTo>
                <a:lnTo>
                  <a:pt x="6194044" y="616708"/>
                </a:lnTo>
                <a:lnTo>
                  <a:pt x="6195444" y="616213"/>
                </a:lnTo>
                <a:lnTo>
                  <a:pt x="6196761" y="615637"/>
                </a:lnTo>
                <a:lnTo>
                  <a:pt x="6198078" y="614978"/>
                </a:lnTo>
                <a:lnTo>
                  <a:pt x="6199395" y="614319"/>
                </a:lnTo>
                <a:lnTo>
                  <a:pt x="6200712" y="613577"/>
                </a:lnTo>
                <a:lnTo>
                  <a:pt x="6201865" y="612836"/>
                </a:lnTo>
                <a:lnTo>
                  <a:pt x="6203182" y="612012"/>
                </a:lnTo>
                <a:lnTo>
                  <a:pt x="6204417" y="611188"/>
                </a:lnTo>
                <a:lnTo>
                  <a:pt x="6205569" y="610200"/>
                </a:lnTo>
                <a:lnTo>
                  <a:pt x="6207957" y="608305"/>
                </a:lnTo>
                <a:lnTo>
                  <a:pt x="6209191" y="607234"/>
                </a:lnTo>
                <a:lnTo>
                  <a:pt x="6210344" y="606081"/>
                </a:lnTo>
                <a:lnTo>
                  <a:pt x="6212731" y="603692"/>
                </a:lnTo>
                <a:lnTo>
                  <a:pt x="6213884" y="602456"/>
                </a:lnTo>
                <a:lnTo>
                  <a:pt x="6215119" y="601055"/>
                </a:lnTo>
                <a:lnTo>
                  <a:pt x="6235864" y="575765"/>
                </a:lnTo>
                <a:lnTo>
                  <a:pt x="6280400" y="575765"/>
                </a:lnTo>
                <a:lnTo>
                  <a:pt x="6282046" y="575765"/>
                </a:lnTo>
                <a:lnTo>
                  <a:pt x="6283775" y="575683"/>
                </a:lnTo>
                <a:lnTo>
                  <a:pt x="6285339" y="575518"/>
                </a:lnTo>
                <a:lnTo>
                  <a:pt x="6286821" y="575435"/>
                </a:lnTo>
                <a:lnTo>
                  <a:pt x="6288385" y="575271"/>
                </a:lnTo>
                <a:lnTo>
                  <a:pt x="6289867" y="575023"/>
                </a:lnTo>
                <a:lnTo>
                  <a:pt x="6292666" y="574529"/>
                </a:lnTo>
                <a:lnTo>
                  <a:pt x="6295547" y="573952"/>
                </a:lnTo>
                <a:lnTo>
                  <a:pt x="6296864" y="573458"/>
                </a:lnTo>
                <a:lnTo>
                  <a:pt x="6298181" y="573129"/>
                </a:lnTo>
                <a:lnTo>
                  <a:pt x="6300651" y="572223"/>
                </a:lnTo>
                <a:lnTo>
                  <a:pt x="6303203" y="571069"/>
                </a:lnTo>
                <a:lnTo>
                  <a:pt x="6305425" y="569998"/>
                </a:lnTo>
                <a:lnTo>
                  <a:pt x="6307730" y="568763"/>
                </a:lnTo>
                <a:lnTo>
                  <a:pt x="6308883" y="568021"/>
                </a:lnTo>
                <a:lnTo>
                  <a:pt x="6309953" y="567280"/>
                </a:lnTo>
                <a:lnTo>
                  <a:pt x="6312094" y="565632"/>
                </a:lnTo>
                <a:lnTo>
                  <a:pt x="6314152" y="563985"/>
                </a:lnTo>
                <a:lnTo>
                  <a:pt x="6316292" y="562172"/>
                </a:lnTo>
                <a:lnTo>
                  <a:pt x="6318185" y="560277"/>
                </a:lnTo>
                <a:lnTo>
                  <a:pt x="6320243" y="558218"/>
                </a:lnTo>
                <a:lnTo>
                  <a:pt x="6335720" y="539518"/>
                </a:lnTo>
                <a:lnTo>
                  <a:pt x="6258255" y="539518"/>
                </a:lnTo>
                <a:lnTo>
                  <a:pt x="6264347" y="532104"/>
                </a:lnTo>
                <a:lnTo>
                  <a:pt x="6268628" y="526831"/>
                </a:lnTo>
                <a:lnTo>
                  <a:pt x="6271097" y="523866"/>
                </a:lnTo>
                <a:lnTo>
                  <a:pt x="6271838" y="523042"/>
                </a:lnTo>
                <a:lnTo>
                  <a:pt x="6272579" y="522465"/>
                </a:lnTo>
                <a:lnTo>
                  <a:pt x="6273238" y="521971"/>
                </a:lnTo>
                <a:lnTo>
                  <a:pt x="6274061" y="521477"/>
                </a:lnTo>
                <a:lnTo>
                  <a:pt x="6274966" y="521229"/>
                </a:lnTo>
                <a:lnTo>
                  <a:pt x="6275872" y="520982"/>
                </a:lnTo>
                <a:lnTo>
                  <a:pt x="6276942" y="520900"/>
                </a:lnTo>
                <a:lnTo>
                  <a:pt x="6278259" y="520900"/>
                </a:lnTo>
                <a:lnTo>
                  <a:pt x="6338107" y="520900"/>
                </a:lnTo>
                <a:lnTo>
                  <a:pt x="6341400" y="520735"/>
                </a:lnTo>
                <a:lnTo>
                  <a:pt x="6344611" y="520653"/>
                </a:lnTo>
                <a:lnTo>
                  <a:pt x="6346175" y="520570"/>
                </a:lnTo>
                <a:lnTo>
                  <a:pt x="6347739" y="520323"/>
                </a:lnTo>
                <a:lnTo>
                  <a:pt x="6349385" y="520158"/>
                </a:lnTo>
                <a:lnTo>
                  <a:pt x="6350949" y="519911"/>
                </a:lnTo>
                <a:lnTo>
                  <a:pt x="6353913" y="519499"/>
                </a:lnTo>
                <a:lnTo>
                  <a:pt x="6356959" y="518758"/>
                </a:lnTo>
                <a:lnTo>
                  <a:pt x="6359922" y="517934"/>
                </a:lnTo>
                <a:lnTo>
                  <a:pt x="6361322" y="517440"/>
                </a:lnTo>
                <a:lnTo>
                  <a:pt x="6362804" y="516946"/>
                </a:lnTo>
                <a:lnTo>
                  <a:pt x="6365520" y="515792"/>
                </a:lnTo>
                <a:lnTo>
                  <a:pt x="6366837" y="515133"/>
                </a:lnTo>
                <a:lnTo>
                  <a:pt x="6368237" y="514474"/>
                </a:lnTo>
                <a:lnTo>
                  <a:pt x="6369554" y="513733"/>
                </a:lnTo>
                <a:lnTo>
                  <a:pt x="6370871" y="512909"/>
                </a:lnTo>
                <a:lnTo>
                  <a:pt x="6372188" y="512085"/>
                </a:lnTo>
                <a:lnTo>
                  <a:pt x="6373505" y="511262"/>
                </a:lnTo>
                <a:lnTo>
                  <a:pt x="6375975" y="509367"/>
                </a:lnTo>
                <a:lnTo>
                  <a:pt x="6377210" y="508213"/>
                </a:lnTo>
                <a:lnTo>
                  <a:pt x="6378362" y="507142"/>
                </a:lnTo>
                <a:lnTo>
                  <a:pt x="6379597" y="506072"/>
                </a:lnTo>
                <a:lnTo>
                  <a:pt x="6380750" y="504918"/>
                </a:lnTo>
                <a:lnTo>
                  <a:pt x="6381985" y="503600"/>
                </a:lnTo>
                <a:lnTo>
                  <a:pt x="6383137" y="502282"/>
                </a:lnTo>
                <a:lnTo>
                  <a:pt x="6403388" y="476250"/>
                </a:lnTo>
                <a:lnTo>
                  <a:pt x="6346092" y="4762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7" y="1196557"/>
            <a:ext cx="9001125" cy="403269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733320"/>
            <a:ext cx="9001124" cy="648430"/>
          </a:xfrm>
        </p:spPr>
        <p:txBody>
          <a:bodyPr/>
          <a:lstStyle>
            <a:lvl1pPr marL="0" indent="0" algn="l">
              <a:buNone/>
              <a:defRPr sz="1800" cap="none" spc="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reeform 11"/>
          <p:cNvSpPr>
            <a:spLocks noChangeAspect="1"/>
          </p:cNvSpPr>
          <p:nvPr userDrawn="1"/>
        </p:nvSpPr>
        <p:spPr bwMode="auto">
          <a:xfrm>
            <a:off x="5788611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58147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7" y="692151"/>
            <a:ext cx="10512426" cy="8645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72770"/>
            <a:ext cx="10512425" cy="43200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789" y="6453420"/>
            <a:ext cx="1871742" cy="1442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376F106A-B50E-4EAE-9CC0-70E5719602C2}" type="datetime4">
              <a:rPr lang="en-GB" smtClean="0"/>
              <a:pPr/>
              <a:t>20 January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1530" y="6453420"/>
            <a:ext cx="8640683" cy="1442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/>
              <a:t>Presentation name and author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4" y="6453420"/>
            <a:ext cx="360363" cy="1442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C2254B5E-9AB2-4459-8627-DD30492C5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eeform 11"/>
          <p:cNvSpPr>
            <a:spLocks noChangeAspect="1"/>
          </p:cNvSpPr>
          <p:nvPr userDrawn="1"/>
        </p:nvSpPr>
        <p:spPr bwMode="auto">
          <a:xfrm>
            <a:off x="11098002" y="476250"/>
            <a:ext cx="614778" cy="144000"/>
          </a:xfrm>
          <a:custGeom>
            <a:avLst/>
            <a:gdLst>
              <a:gd name="T0" fmla="*/ 0 w 7468"/>
              <a:gd name="T1" fmla="*/ 1748 h 1748"/>
              <a:gd name="T2" fmla="*/ 442 w 7468"/>
              <a:gd name="T3" fmla="*/ 1315 h 1748"/>
              <a:gd name="T4" fmla="*/ 497 w 7468"/>
              <a:gd name="T5" fmla="*/ 1275 h 1748"/>
              <a:gd name="T6" fmla="*/ 569 w 7468"/>
              <a:gd name="T7" fmla="*/ 1234 h 1748"/>
              <a:gd name="T8" fmla="*/ 617 w 7468"/>
              <a:gd name="T9" fmla="*/ 1215 h 1748"/>
              <a:gd name="T10" fmla="*/ 670 w 7468"/>
              <a:gd name="T11" fmla="*/ 1199 h 1748"/>
              <a:gd name="T12" fmla="*/ 728 w 7468"/>
              <a:gd name="T13" fmla="*/ 1188 h 1748"/>
              <a:gd name="T14" fmla="*/ 842 w 7468"/>
              <a:gd name="T15" fmla="*/ 1175 h 1748"/>
              <a:gd name="T16" fmla="*/ 983 w 7468"/>
              <a:gd name="T17" fmla="*/ 1170 h 1748"/>
              <a:gd name="T18" fmla="*/ 3641 w 7468"/>
              <a:gd name="T19" fmla="*/ 1170 h 1748"/>
              <a:gd name="T20" fmla="*/ 4596 w 7468"/>
              <a:gd name="T21" fmla="*/ 1169 h 1748"/>
              <a:gd name="T22" fmla="*/ 4651 w 7468"/>
              <a:gd name="T23" fmla="*/ 1167 h 1748"/>
              <a:gd name="T24" fmla="*/ 4715 w 7468"/>
              <a:gd name="T25" fmla="*/ 1157 h 1748"/>
              <a:gd name="T26" fmla="*/ 4757 w 7468"/>
              <a:gd name="T27" fmla="*/ 1140 h 1748"/>
              <a:gd name="T28" fmla="*/ 4796 w 7468"/>
              <a:gd name="T29" fmla="*/ 1111 h 1748"/>
              <a:gd name="T30" fmla="*/ 4873 w 7468"/>
              <a:gd name="T31" fmla="*/ 1039 h 1748"/>
              <a:gd name="T32" fmla="*/ 5601 w 7468"/>
              <a:gd name="T33" fmla="*/ 184 h 1748"/>
              <a:gd name="T34" fmla="*/ 5650 w 7468"/>
              <a:gd name="T35" fmla="*/ 137 h 1748"/>
              <a:gd name="T36" fmla="*/ 5689 w 7468"/>
              <a:gd name="T37" fmla="*/ 105 h 1748"/>
              <a:gd name="T38" fmla="*/ 5730 w 7468"/>
              <a:gd name="T39" fmla="*/ 79 h 1748"/>
              <a:gd name="T40" fmla="*/ 5803 w 7468"/>
              <a:gd name="T41" fmla="*/ 42 h 1748"/>
              <a:gd name="T42" fmla="*/ 5884 w 7468"/>
              <a:gd name="T43" fmla="*/ 19 h 1748"/>
              <a:gd name="T44" fmla="*/ 5993 w 7468"/>
              <a:gd name="T45" fmla="*/ 3 h 1748"/>
              <a:gd name="T46" fmla="*/ 6076 w 7468"/>
              <a:gd name="T47" fmla="*/ 0 h 1748"/>
              <a:gd name="T48" fmla="*/ 7222 w 7468"/>
              <a:gd name="T49" fmla="*/ 316 h 1748"/>
              <a:gd name="T50" fmla="*/ 7179 w 7468"/>
              <a:gd name="T51" fmla="*/ 362 h 1748"/>
              <a:gd name="T52" fmla="*/ 7135 w 7468"/>
              <a:gd name="T53" fmla="*/ 402 h 1748"/>
              <a:gd name="T54" fmla="*/ 7073 w 7468"/>
              <a:gd name="T55" fmla="*/ 445 h 1748"/>
              <a:gd name="T56" fmla="*/ 7024 w 7468"/>
              <a:gd name="T57" fmla="*/ 472 h 1748"/>
              <a:gd name="T58" fmla="*/ 6957 w 7468"/>
              <a:gd name="T59" fmla="*/ 500 h 1748"/>
              <a:gd name="T60" fmla="*/ 6867 w 7468"/>
              <a:gd name="T61" fmla="*/ 525 h 1748"/>
              <a:gd name="T62" fmla="*/ 6792 w 7468"/>
              <a:gd name="T63" fmla="*/ 535 h 1748"/>
              <a:gd name="T64" fmla="*/ 6715 w 7468"/>
              <a:gd name="T65" fmla="*/ 540 h 1748"/>
              <a:gd name="T66" fmla="*/ 5932 w 7468"/>
              <a:gd name="T67" fmla="*/ 542 h 1748"/>
              <a:gd name="T68" fmla="*/ 5897 w 7468"/>
              <a:gd name="T69" fmla="*/ 549 h 1748"/>
              <a:gd name="T70" fmla="*/ 5870 w 7468"/>
              <a:gd name="T71" fmla="*/ 568 h 1748"/>
              <a:gd name="T72" fmla="*/ 5779 w 7468"/>
              <a:gd name="T73" fmla="*/ 678 h 1748"/>
              <a:gd name="T74" fmla="*/ 6458 w 7468"/>
              <a:gd name="T75" fmla="*/ 995 h 1748"/>
              <a:gd name="T76" fmla="*/ 6384 w 7468"/>
              <a:gd name="T77" fmla="*/ 1065 h 1748"/>
              <a:gd name="T78" fmla="*/ 6320 w 7468"/>
              <a:gd name="T79" fmla="*/ 1114 h 1748"/>
              <a:gd name="T80" fmla="*/ 6251 w 7468"/>
              <a:gd name="T81" fmla="*/ 1151 h 1748"/>
              <a:gd name="T82" fmla="*/ 6174 w 7468"/>
              <a:gd name="T83" fmla="*/ 1180 h 1748"/>
              <a:gd name="T84" fmla="*/ 6089 w 7468"/>
              <a:gd name="T85" fmla="*/ 1199 h 1748"/>
              <a:gd name="T86" fmla="*/ 6034 w 7468"/>
              <a:gd name="T87" fmla="*/ 1205 h 1748"/>
              <a:gd name="T88" fmla="*/ 5974 w 7468"/>
              <a:gd name="T89" fmla="*/ 1208 h 1748"/>
              <a:gd name="T90" fmla="*/ 5166 w 7468"/>
              <a:gd name="T91" fmla="*/ 1532 h 1748"/>
              <a:gd name="T92" fmla="*/ 5109 w 7468"/>
              <a:gd name="T93" fmla="*/ 1590 h 1748"/>
              <a:gd name="T94" fmla="*/ 5051 w 7468"/>
              <a:gd name="T95" fmla="*/ 1638 h 1748"/>
              <a:gd name="T96" fmla="*/ 5006 w 7468"/>
              <a:gd name="T97" fmla="*/ 1667 h 1748"/>
              <a:gd name="T98" fmla="*/ 4958 w 7468"/>
              <a:gd name="T99" fmla="*/ 1692 h 1748"/>
              <a:gd name="T100" fmla="*/ 4907 w 7468"/>
              <a:gd name="T101" fmla="*/ 1710 h 1748"/>
              <a:gd name="T102" fmla="*/ 4862 w 7468"/>
              <a:gd name="T103" fmla="*/ 1723 h 1748"/>
              <a:gd name="T104" fmla="*/ 4793 w 7468"/>
              <a:gd name="T105" fmla="*/ 1736 h 1748"/>
              <a:gd name="T106" fmla="*/ 4680 w 7468"/>
              <a:gd name="T107" fmla="*/ 1747 h 1748"/>
              <a:gd name="T108" fmla="*/ 3830 w 7468"/>
              <a:gd name="T109" fmla="*/ 1748 h 1748"/>
              <a:gd name="T110" fmla="*/ 1516 w 7468"/>
              <a:gd name="T111" fmla="*/ 1748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68" h="1748">
                <a:moveTo>
                  <a:pt x="1516" y="1748"/>
                </a:moveTo>
                <a:lnTo>
                  <a:pt x="363" y="1748"/>
                </a:lnTo>
                <a:lnTo>
                  <a:pt x="0" y="1748"/>
                </a:lnTo>
                <a:lnTo>
                  <a:pt x="385" y="1364"/>
                </a:lnTo>
                <a:lnTo>
                  <a:pt x="414" y="1338"/>
                </a:lnTo>
                <a:lnTo>
                  <a:pt x="442" y="1315"/>
                </a:lnTo>
                <a:lnTo>
                  <a:pt x="469" y="1293"/>
                </a:lnTo>
                <a:lnTo>
                  <a:pt x="482" y="1285"/>
                </a:lnTo>
                <a:lnTo>
                  <a:pt x="497" y="1275"/>
                </a:lnTo>
                <a:lnTo>
                  <a:pt x="524" y="1257"/>
                </a:lnTo>
                <a:lnTo>
                  <a:pt x="554" y="1241"/>
                </a:lnTo>
                <a:lnTo>
                  <a:pt x="569" y="1234"/>
                </a:lnTo>
                <a:lnTo>
                  <a:pt x="585" y="1227"/>
                </a:lnTo>
                <a:lnTo>
                  <a:pt x="601" y="1221"/>
                </a:lnTo>
                <a:lnTo>
                  <a:pt x="617" y="1215"/>
                </a:lnTo>
                <a:lnTo>
                  <a:pt x="634" y="1209"/>
                </a:lnTo>
                <a:lnTo>
                  <a:pt x="651" y="1204"/>
                </a:lnTo>
                <a:lnTo>
                  <a:pt x="670" y="1199"/>
                </a:lnTo>
                <a:lnTo>
                  <a:pt x="689" y="1195"/>
                </a:lnTo>
                <a:lnTo>
                  <a:pt x="708" y="1191"/>
                </a:lnTo>
                <a:lnTo>
                  <a:pt x="728" y="1188"/>
                </a:lnTo>
                <a:lnTo>
                  <a:pt x="772" y="1180"/>
                </a:lnTo>
                <a:lnTo>
                  <a:pt x="818" y="1176"/>
                </a:lnTo>
                <a:lnTo>
                  <a:pt x="842" y="1175"/>
                </a:lnTo>
                <a:lnTo>
                  <a:pt x="869" y="1173"/>
                </a:lnTo>
                <a:lnTo>
                  <a:pt x="924" y="1172"/>
                </a:lnTo>
                <a:lnTo>
                  <a:pt x="983" y="1170"/>
                </a:lnTo>
                <a:lnTo>
                  <a:pt x="1869" y="1170"/>
                </a:lnTo>
                <a:lnTo>
                  <a:pt x="2755" y="1170"/>
                </a:lnTo>
                <a:lnTo>
                  <a:pt x="3641" y="1170"/>
                </a:lnTo>
                <a:lnTo>
                  <a:pt x="4527" y="1170"/>
                </a:lnTo>
                <a:lnTo>
                  <a:pt x="4563" y="1170"/>
                </a:lnTo>
                <a:lnTo>
                  <a:pt x="4596" y="1169"/>
                </a:lnTo>
                <a:lnTo>
                  <a:pt x="4612" y="1169"/>
                </a:lnTo>
                <a:lnTo>
                  <a:pt x="4625" y="1169"/>
                </a:lnTo>
                <a:lnTo>
                  <a:pt x="4651" y="1167"/>
                </a:lnTo>
                <a:lnTo>
                  <a:pt x="4674" y="1165"/>
                </a:lnTo>
                <a:lnTo>
                  <a:pt x="4696" y="1162"/>
                </a:lnTo>
                <a:lnTo>
                  <a:pt x="4715" y="1157"/>
                </a:lnTo>
                <a:lnTo>
                  <a:pt x="4732" y="1151"/>
                </a:lnTo>
                <a:lnTo>
                  <a:pt x="4748" y="1144"/>
                </a:lnTo>
                <a:lnTo>
                  <a:pt x="4757" y="1140"/>
                </a:lnTo>
                <a:lnTo>
                  <a:pt x="4764" y="1134"/>
                </a:lnTo>
                <a:lnTo>
                  <a:pt x="4780" y="1124"/>
                </a:lnTo>
                <a:lnTo>
                  <a:pt x="4796" y="1111"/>
                </a:lnTo>
                <a:lnTo>
                  <a:pt x="4813" y="1096"/>
                </a:lnTo>
                <a:lnTo>
                  <a:pt x="4831" y="1079"/>
                </a:lnTo>
                <a:lnTo>
                  <a:pt x="4873" y="1039"/>
                </a:lnTo>
                <a:lnTo>
                  <a:pt x="5576" y="213"/>
                </a:lnTo>
                <a:lnTo>
                  <a:pt x="5588" y="199"/>
                </a:lnTo>
                <a:lnTo>
                  <a:pt x="5601" y="184"/>
                </a:lnTo>
                <a:lnTo>
                  <a:pt x="5612" y="171"/>
                </a:lnTo>
                <a:lnTo>
                  <a:pt x="5625" y="160"/>
                </a:lnTo>
                <a:lnTo>
                  <a:pt x="5650" y="137"/>
                </a:lnTo>
                <a:lnTo>
                  <a:pt x="5663" y="125"/>
                </a:lnTo>
                <a:lnTo>
                  <a:pt x="5676" y="115"/>
                </a:lnTo>
                <a:lnTo>
                  <a:pt x="5689" y="105"/>
                </a:lnTo>
                <a:lnTo>
                  <a:pt x="5702" y="96"/>
                </a:lnTo>
                <a:lnTo>
                  <a:pt x="5717" y="87"/>
                </a:lnTo>
                <a:lnTo>
                  <a:pt x="5730" y="79"/>
                </a:lnTo>
                <a:lnTo>
                  <a:pt x="5759" y="63"/>
                </a:lnTo>
                <a:lnTo>
                  <a:pt x="5787" y="50"/>
                </a:lnTo>
                <a:lnTo>
                  <a:pt x="5803" y="42"/>
                </a:lnTo>
                <a:lnTo>
                  <a:pt x="5818" y="37"/>
                </a:lnTo>
                <a:lnTo>
                  <a:pt x="5851" y="28"/>
                </a:lnTo>
                <a:lnTo>
                  <a:pt x="5884" y="19"/>
                </a:lnTo>
                <a:lnTo>
                  <a:pt x="5919" y="12"/>
                </a:lnTo>
                <a:lnTo>
                  <a:pt x="5955" y="8"/>
                </a:lnTo>
                <a:lnTo>
                  <a:pt x="5993" y="3"/>
                </a:lnTo>
                <a:lnTo>
                  <a:pt x="6013" y="2"/>
                </a:lnTo>
                <a:lnTo>
                  <a:pt x="6034" y="2"/>
                </a:lnTo>
                <a:lnTo>
                  <a:pt x="6076" y="0"/>
                </a:lnTo>
                <a:lnTo>
                  <a:pt x="6772" y="0"/>
                </a:lnTo>
                <a:lnTo>
                  <a:pt x="7468" y="0"/>
                </a:lnTo>
                <a:lnTo>
                  <a:pt x="7222" y="316"/>
                </a:lnTo>
                <a:lnTo>
                  <a:pt x="7208" y="332"/>
                </a:lnTo>
                <a:lnTo>
                  <a:pt x="7193" y="348"/>
                </a:lnTo>
                <a:lnTo>
                  <a:pt x="7179" y="362"/>
                </a:lnTo>
                <a:lnTo>
                  <a:pt x="7164" y="375"/>
                </a:lnTo>
                <a:lnTo>
                  <a:pt x="7150" y="388"/>
                </a:lnTo>
                <a:lnTo>
                  <a:pt x="7135" y="402"/>
                </a:lnTo>
                <a:lnTo>
                  <a:pt x="7105" y="425"/>
                </a:lnTo>
                <a:lnTo>
                  <a:pt x="7089" y="435"/>
                </a:lnTo>
                <a:lnTo>
                  <a:pt x="7073" y="445"/>
                </a:lnTo>
                <a:lnTo>
                  <a:pt x="7057" y="455"/>
                </a:lnTo>
                <a:lnTo>
                  <a:pt x="7041" y="464"/>
                </a:lnTo>
                <a:lnTo>
                  <a:pt x="7024" y="472"/>
                </a:lnTo>
                <a:lnTo>
                  <a:pt x="7008" y="480"/>
                </a:lnTo>
                <a:lnTo>
                  <a:pt x="6975" y="494"/>
                </a:lnTo>
                <a:lnTo>
                  <a:pt x="6957" y="500"/>
                </a:lnTo>
                <a:lnTo>
                  <a:pt x="6940" y="506"/>
                </a:lnTo>
                <a:lnTo>
                  <a:pt x="6904" y="516"/>
                </a:lnTo>
                <a:lnTo>
                  <a:pt x="6867" y="525"/>
                </a:lnTo>
                <a:lnTo>
                  <a:pt x="6831" y="530"/>
                </a:lnTo>
                <a:lnTo>
                  <a:pt x="6812" y="533"/>
                </a:lnTo>
                <a:lnTo>
                  <a:pt x="6792" y="535"/>
                </a:lnTo>
                <a:lnTo>
                  <a:pt x="6773" y="538"/>
                </a:lnTo>
                <a:lnTo>
                  <a:pt x="6754" y="539"/>
                </a:lnTo>
                <a:lnTo>
                  <a:pt x="6715" y="540"/>
                </a:lnTo>
                <a:lnTo>
                  <a:pt x="6675" y="542"/>
                </a:lnTo>
                <a:lnTo>
                  <a:pt x="5948" y="542"/>
                </a:lnTo>
                <a:lnTo>
                  <a:pt x="5932" y="542"/>
                </a:lnTo>
                <a:lnTo>
                  <a:pt x="5919" y="543"/>
                </a:lnTo>
                <a:lnTo>
                  <a:pt x="5908" y="546"/>
                </a:lnTo>
                <a:lnTo>
                  <a:pt x="5897" y="549"/>
                </a:lnTo>
                <a:lnTo>
                  <a:pt x="5887" y="555"/>
                </a:lnTo>
                <a:lnTo>
                  <a:pt x="5879" y="561"/>
                </a:lnTo>
                <a:lnTo>
                  <a:pt x="5870" y="568"/>
                </a:lnTo>
                <a:lnTo>
                  <a:pt x="5861" y="578"/>
                </a:lnTo>
                <a:lnTo>
                  <a:pt x="5831" y="614"/>
                </a:lnTo>
                <a:lnTo>
                  <a:pt x="5779" y="678"/>
                </a:lnTo>
                <a:lnTo>
                  <a:pt x="5705" y="768"/>
                </a:lnTo>
                <a:lnTo>
                  <a:pt x="6646" y="768"/>
                </a:lnTo>
                <a:lnTo>
                  <a:pt x="6458" y="995"/>
                </a:lnTo>
                <a:lnTo>
                  <a:pt x="6433" y="1020"/>
                </a:lnTo>
                <a:lnTo>
                  <a:pt x="6410" y="1043"/>
                </a:lnTo>
                <a:lnTo>
                  <a:pt x="6384" y="1065"/>
                </a:lnTo>
                <a:lnTo>
                  <a:pt x="6359" y="1085"/>
                </a:lnTo>
                <a:lnTo>
                  <a:pt x="6333" y="1105"/>
                </a:lnTo>
                <a:lnTo>
                  <a:pt x="6320" y="1114"/>
                </a:lnTo>
                <a:lnTo>
                  <a:pt x="6306" y="1123"/>
                </a:lnTo>
                <a:lnTo>
                  <a:pt x="6278" y="1138"/>
                </a:lnTo>
                <a:lnTo>
                  <a:pt x="6251" y="1151"/>
                </a:lnTo>
                <a:lnTo>
                  <a:pt x="6220" y="1165"/>
                </a:lnTo>
                <a:lnTo>
                  <a:pt x="6190" y="1176"/>
                </a:lnTo>
                <a:lnTo>
                  <a:pt x="6174" y="1180"/>
                </a:lnTo>
                <a:lnTo>
                  <a:pt x="6158" y="1186"/>
                </a:lnTo>
                <a:lnTo>
                  <a:pt x="6123" y="1193"/>
                </a:lnTo>
                <a:lnTo>
                  <a:pt x="6089" y="1199"/>
                </a:lnTo>
                <a:lnTo>
                  <a:pt x="6071" y="1202"/>
                </a:lnTo>
                <a:lnTo>
                  <a:pt x="6052" y="1204"/>
                </a:lnTo>
                <a:lnTo>
                  <a:pt x="6034" y="1205"/>
                </a:lnTo>
                <a:lnTo>
                  <a:pt x="6015" y="1207"/>
                </a:lnTo>
                <a:lnTo>
                  <a:pt x="5994" y="1208"/>
                </a:lnTo>
                <a:lnTo>
                  <a:pt x="5974" y="1208"/>
                </a:lnTo>
                <a:lnTo>
                  <a:pt x="5433" y="1208"/>
                </a:lnTo>
                <a:lnTo>
                  <a:pt x="5181" y="1515"/>
                </a:lnTo>
                <a:lnTo>
                  <a:pt x="5166" y="1532"/>
                </a:lnTo>
                <a:lnTo>
                  <a:pt x="5152" y="1547"/>
                </a:lnTo>
                <a:lnTo>
                  <a:pt x="5123" y="1576"/>
                </a:lnTo>
                <a:lnTo>
                  <a:pt x="5109" y="1590"/>
                </a:lnTo>
                <a:lnTo>
                  <a:pt x="5094" y="1603"/>
                </a:lnTo>
                <a:lnTo>
                  <a:pt x="5065" y="1626"/>
                </a:lnTo>
                <a:lnTo>
                  <a:pt x="5051" y="1638"/>
                </a:lnTo>
                <a:lnTo>
                  <a:pt x="5036" y="1648"/>
                </a:lnTo>
                <a:lnTo>
                  <a:pt x="5020" y="1658"/>
                </a:lnTo>
                <a:lnTo>
                  <a:pt x="5006" y="1667"/>
                </a:lnTo>
                <a:lnTo>
                  <a:pt x="4990" y="1676"/>
                </a:lnTo>
                <a:lnTo>
                  <a:pt x="4974" y="1684"/>
                </a:lnTo>
                <a:lnTo>
                  <a:pt x="4958" y="1692"/>
                </a:lnTo>
                <a:lnTo>
                  <a:pt x="4942" y="1699"/>
                </a:lnTo>
                <a:lnTo>
                  <a:pt x="4925" y="1705"/>
                </a:lnTo>
                <a:lnTo>
                  <a:pt x="4907" y="1710"/>
                </a:lnTo>
                <a:lnTo>
                  <a:pt x="4890" y="1716"/>
                </a:lnTo>
                <a:lnTo>
                  <a:pt x="4871" y="1722"/>
                </a:lnTo>
                <a:lnTo>
                  <a:pt x="4862" y="1723"/>
                </a:lnTo>
                <a:lnTo>
                  <a:pt x="4852" y="1726"/>
                </a:lnTo>
                <a:lnTo>
                  <a:pt x="4834" y="1731"/>
                </a:lnTo>
                <a:lnTo>
                  <a:pt x="4793" y="1736"/>
                </a:lnTo>
                <a:lnTo>
                  <a:pt x="4750" y="1742"/>
                </a:lnTo>
                <a:lnTo>
                  <a:pt x="4705" y="1745"/>
                </a:lnTo>
                <a:lnTo>
                  <a:pt x="4680" y="1747"/>
                </a:lnTo>
                <a:lnTo>
                  <a:pt x="4655" y="1748"/>
                </a:lnTo>
                <a:lnTo>
                  <a:pt x="4603" y="1748"/>
                </a:lnTo>
                <a:lnTo>
                  <a:pt x="3830" y="1748"/>
                </a:lnTo>
                <a:lnTo>
                  <a:pt x="3059" y="1748"/>
                </a:lnTo>
                <a:lnTo>
                  <a:pt x="2287" y="1748"/>
                </a:lnTo>
                <a:lnTo>
                  <a:pt x="1516" y="1748"/>
                </a:lnTo>
                <a:close/>
              </a:path>
            </a:pathLst>
          </a:custGeom>
          <a:solidFill>
            <a:srgbClr val="0B15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91326" y="6891795"/>
            <a:ext cx="19396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finnair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31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50" r:id="rId4"/>
    <p:sldLayoutId id="2147483748" r:id="rId5"/>
    <p:sldLayoutId id="2147483749" r:id="rId6"/>
    <p:sldLayoutId id="2147483713" r:id="rId7"/>
    <p:sldLayoutId id="2147483649" r:id="rId8"/>
    <p:sldLayoutId id="2147483712" r:id="rId9"/>
    <p:sldLayoutId id="2147483650" r:id="rId10"/>
    <p:sldLayoutId id="2147483752" r:id="rId11"/>
    <p:sldLayoutId id="2147483754" r:id="rId12"/>
    <p:sldLayoutId id="2147483755" r:id="rId13"/>
    <p:sldLayoutId id="2147483756" r:id="rId14"/>
    <p:sldLayoutId id="2147483714" r:id="rId15"/>
    <p:sldLayoutId id="2147483657" r:id="rId16"/>
    <p:sldLayoutId id="2147483757" r:id="rId17"/>
    <p:sldLayoutId id="2147483758" r:id="rId18"/>
    <p:sldLayoutId id="2147483715" r:id="rId19"/>
    <p:sldLayoutId id="2147483760" r:id="rId20"/>
    <p:sldLayoutId id="2147483716" r:id="rId21"/>
    <p:sldLayoutId id="2147483759" r:id="rId22"/>
    <p:sldLayoutId id="2147483717" r:id="rId23"/>
    <p:sldLayoutId id="2147483753" r:id="rId24"/>
    <p:sldLayoutId id="2147483751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686" r:id="rId33"/>
    <p:sldLayoutId id="2147483768" r:id="rId34"/>
    <p:sldLayoutId id="2147483769" r:id="rId35"/>
    <p:sldLayoutId id="2147483770" r:id="rId36"/>
    <p:sldLayoutId id="2147483771" r:id="rId37"/>
    <p:sldLayoutId id="2147483772" r:id="rId38"/>
    <p:sldLayoutId id="2147483677" r:id="rId39"/>
    <p:sldLayoutId id="2147483773" r:id="rId40"/>
    <p:sldLayoutId id="2147483774" r:id="rId41"/>
    <p:sldLayoutId id="2147483775" r:id="rId42"/>
    <p:sldLayoutId id="2147483776" r:id="rId43"/>
    <p:sldLayoutId id="2147483777" r:id="rId44"/>
    <p:sldLayoutId id="2147483778" r:id="rId45"/>
    <p:sldLayoutId id="2147483720" r:id="rId46"/>
    <p:sldLayoutId id="2147483652" r:id="rId47"/>
    <p:sldLayoutId id="2147483653" r:id="rId48"/>
    <p:sldLayoutId id="2147483680" r:id="rId49"/>
    <p:sldLayoutId id="2147483663" r:id="rId50"/>
    <p:sldLayoutId id="2147483679" r:id="rId51"/>
    <p:sldLayoutId id="2147483779" r:id="rId52"/>
    <p:sldLayoutId id="2147483780" r:id="rId53"/>
    <p:sldLayoutId id="2147483664" r:id="rId54"/>
    <p:sldLayoutId id="2147483718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19" r:id="rId62"/>
    <p:sldLayoutId id="2147483662" r:id="rId63"/>
    <p:sldLayoutId id="2147483700" r:id="rId64"/>
    <p:sldLayoutId id="2147483667" r:id="rId65"/>
    <p:sldLayoutId id="2147483701" r:id="rId66"/>
    <p:sldLayoutId id="2147483668" r:id="rId67"/>
    <p:sldLayoutId id="2147483698" r:id="rId68"/>
    <p:sldLayoutId id="2147483676" r:id="rId69"/>
    <p:sldLayoutId id="2147483695" r:id="rId70"/>
    <p:sldLayoutId id="2147483744" r:id="rId71"/>
    <p:sldLayoutId id="2147483654" r:id="rId72"/>
    <p:sldLayoutId id="2147483655" r:id="rId73"/>
    <p:sldLayoutId id="2147483689" r:id="rId74"/>
    <p:sldLayoutId id="2147483706" r:id="rId75"/>
    <p:sldLayoutId id="2147483696" r:id="rId76"/>
    <p:sldLayoutId id="2147483707" r:id="rId77"/>
    <p:sldLayoutId id="2147483697" r:id="rId78"/>
    <p:sldLayoutId id="2147483694" r:id="rId79"/>
    <p:sldLayoutId id="2147483683" r:id="rId80"/>
    <p:sldLayoutId id="2147483684" r:id="rId81"/>
    <p:sldLayoutId id="2147483675" r:id="rId82"/>
    <p:sldLayoutId id="2147483721" r:id="rId83"/>
    <p:sldLayoutId id="2147483787" r:id="rId84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Finnairin</a:t>
            </a:r>
            <a:r>
              <a:rPr lang="en-GB" dirty="0"/>
              <a:t> </a:t>
            </a:r>
            <a:r>
              <a:rPr lang="en-GB" dirty="0" err="1"/>
              <a:t>kokemukset</a:t>
            </a:r>
            <a:r>
              <a:rPr lang="en-GB" dirty="0"/>
              <a:t>, </a:t>
            </a:r>
            <a:r>
              <a:rPr lang="en-GB" dirty="0" err="1"/>
              <a:t>huomiot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tarpeet</a:t>
            </a:r>
            <a:endParaRPr lang="en-GB" dirty="0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17JAN / </a:t>
            </a:r>
            <a:r>
              <a:rPr lang="en-US" dirty="0" err="1"/>
              <a:t>Ilmatilan</a:t>
            </a:r>
            <a:r>
              <a:rPr lang="en-US" dirty="0"/>
              <a:t> </a:t>
            </a:r>
            <a:r>
              <a:rPr lang="en-US" dirty="0" err="1"/>
              <a:t>Hallinnan</a:t>
            </a:r>
            <a:r>
              <a:rPr lang="en-US" dirty="0"/>
              <a:t> </a:t>
            </a:r>
            <a:r>
              <a:rPr lang="en-US" dirty="0" err="1"/>
              <a:t>Seminaari</a:t>
            </a:r>
            <a:r>
              <a:rPr lang="en-US" dirty="0"/>
              <a:t> 2023 Riku Kohvakka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@KohvakkaRiku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716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Kokemukset ja huomioita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FRA </a:t>
            </a:r>
            <a:r>
              <a:rPr lang="en-US" dirty="0" err="1"/>
              <a:t>ilmatila</a:t>
            </a:r>
            <a:r>
              <a:rPr lang="en-US" dirty="0"/>
              <a:t> </a:t>
            </a:r>
            <a:r>
              <a:rPr lang="en-US" dirty="0" err="1"/>
              <a:t>toimiva</a:t>
            </a:r>
            <a:r>
              <a:rPr lang="en-US" dirty="0"/>
              <a:t> NEFRA </a:t>
            </a:r>
            <a:r>
              <a:rPr lang="en-US" dirty="0" err="1"/>
              <a:t>alueella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Sääennustuksiin</a:t>
            </a:r>
            <a:r>
              <a:rPr lang="en-US" dirty="0"/>
              <a:t> </a:t>
            </a:r>
            <a:r>
              <a:rPr lang="en-US" dirty="0" err="1"/>
              <a:t>perustuva</a:t>
            </a:r>
            <a:r>
              <a:rPr lang="en-US" dirty="0"/>
              <a:t> </a:t>
            </a:r>
            <a:r>
              <a:rPr lang="en-US" dirty="0" err="1"/>
              <a:t>dynaaminen</a:t>
            </a:r>
            <a:r>
              <a:rPr lang="en-US" dirty="0"/>
              <a:t> </a:t>
            </a:r>
            <a:r>
              <a:rPr lang="en-US" dirty="0" err="1"/>
              <a:t>säätelymenetelmä</a:t>
            </a:r>
            <a:r>
              <a:rPr lang="en-US" dirty="0"/>
              <a:t>, prob </a:t>
            </a:r>
            <a:r>
              <a:rPr lang="en-US" dirty="0" err="1"/>
              <a:t>säätely</a:t>
            </a:r>
            <a:r>
              <a:rPr lang="en-US" dirty="0"/>
              <a:t>, </a:t>
            </a:r>
            <a:r>
              <a:rPr lang="en-US" dirty="0" err="1"/>
              <a:t>toimii</a:t>
            </a:r>
            <a:r>
              <a:rPr lang="en-US" dirty="0"/>
              <a:t> </a:t>
            </a:r>
            <a:r>
              <a:rPr lang="en-US" dirty="0" err="1"/>
              <a:t>hyvin</a:t>
            </a:r>
            <a:r>
              <a:rPr lang="en-US" dirty="0"/>
              <a:t> </a:t>
            </a:r>
            <a:r>
              <a:rPr lang="en-US" dirty="0" err="1"/>
              <a:t>eikä</a:t>
            </a:r>
            <a:r>
              <a:rPr lang="en-US" dirty="0"/>
              <a:t> </a:t>
            </a:r>
            <a:r>
              <a:rPr lang="en-US" dirty="0" err="1"/>
              <a:t>turhia</a:t>
            </a:r>
            <a:r>
              <a:rPr lang="en-US" dirty="0"/>
              <a:t> </a:t>
            </a:r>
            <a:r>
              <a:rPr lang="en-US" dirty="0" err="1"/>
              <a:t>säätelyitä</a:t>
            </a:r>
            <a:r>
              <a:rPr lang="en-US" dirty="0"/>
              <a:t> </a:t>
            </a:r>
            <a:r>
              <a:rPr lang="en-US" dirty="0" err="1"/>
              <a:t>juurikaan</a:t>
            </a:r>
            <a:r>
              <a:rPr lang="en-US" dirty="0"/>
              <a:t> ole</a:t>
            </a:r>
          </a:p>
          <a:p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i-FI" dirty="0"/>
              <a:t>Voidaanko kiitotiekapasiteetti hyödyntää maksimaalisesti Helsinki-Vantaalla iltaruuhkan aikana lentämällä rinnakkaislähestymisiä?  </a:t>
            </a:r>
            <a:r>
              <a:rPr lang="en-US" dirty="0"/>
              <a:t>  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GNSS </a:t>
            </a:r>
            <a:r>
              <a:rPr lang="en-US" dirty="0" err="1"/>
              <a:t>riippuvuus</a:t>
            </a:r>
            <a:endParaRPr lang="en-US" dirty="0"/>
          </a:p>
          <a:p>
            <a:pPr marL="609600" lvl="1" indent="-342900">
              <a:buFont typeface="Courier New" panose="02070309020205020404" pitchFamily="49" charset="0"/>
              <a:buChar char="o"/>
            </a:pPr>
            <a:r>
              <a:rPr lang="fi-FI" dirty="0"/>
              <a:t>PBN-menetelmiin siirtymisen jälkeen lentoasemille liikennöivien on valittava varalentoasemaksi sellainen lentoasema, joka ei ole siirtynyt pelkästään PBN menetelmien käyttöön. Tämä lisää sekä kustannuksia että vaikuttaa negatiivisesti päästövähennystavoitteisiin.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Pohjoisen</a:t>
            </a:r>
            <a:r>
              <a:rPr lang="en-US" dirty="0"/>
              <a:t> </a:t>
            </a:r>
            <a:r>
              <a:rPr lang="en-US" dirty="0" err="1"/>
              <a:t>kenttien</a:t>
            </a:r>
            <a:r>
              <a:rPr lang="en-US" dirty="0"/>
              <a:t> </a:t>
            </a:r>
            <a:r>
              <a:rPr lang="en-US" dirty="0" err="1"/>
              <a:t>ennusteet</a:t>
            </a:r>
            <a:r>
              <a:rPr lang="en-US" dirty="0"/>
              <a:t> </a:t>
            </a:r>
            <a:r>
              <a:rPr lang="en-US" dirty="0" err="1"/>
              <a:t>tulevat</a:t>
            </a:r>
            <a:r>
              <a:rPr lang="en-US" dirty="0"/>
              <a:t> </a:t>
            </a:r>
            <a:r>
              <a:rPr lang="en-US" dirty="0" err="1"/>
              <a:t>myöhään</a:t>
            </a:r>
            <a:r>
              <a:rPr lang="en-US" dirty="0"/>
              <a:t> </a:t>
            </a:r>
            <a:r>
              <a:rPr lang="en-US" dirty="0" err="1"/>
              <a:t>lennonvalmistelun</a:t>
            </a:r>
            <a:r>
              <a:rPr lang="en-US" dirty="0"/>
              <a:t> </a:t>
            </a:r>
            <a:r>
              <a:rPr lang="en-US" dirty="0" err="1"/>
              <a:t>aloitukseen</a:t>
            </a:r>
            <a:r>
              <a:rPr lang="en-US" dirty="0"/>
              <a:t> </a:t>
            </a:r>
            <a:r>
              <a:rPr lang="en-US" dirty="0" err="1"/>
              <a:t>nähden</a:t>
            </a: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Ylivaraamiseen</a:t>
            </a:r>
            <a:r>
              <a:rPr lang="en-US" dirty="0"/>
              <a:t> </a:t>
            </a:r>
            <a:r>
              <a:rPr lang="en-US" dirty="0" err="1"/>
              <a:t>johtavat</a:t>
            </a:r>
            <a:r>
              <a:rPr lang="en-US" dirty="0"/>
              <a:t> </a:t>
            </a:r>
            <a:r>
              <a:rPr lang="en-US" dirty="0" err="1"/>
              <a:t>toimintatavat</a:t>
            </a:r>
            <a:r>
              <a:rPr lang="en-US" dirty="0"/>
              <a:t> ja </a:t>
            </a:r>
            <a:r>
              <a:rPr lang="en-US" dirty="0" err="1"/>
              <a:t>määräykset</a:t>
            </a:r>
            <a:r>
              <a:rPr lang="en-US" dirty="0"/>
              <a:t> </a:t>
            </a:r>
            <a:r>
              <a:rPr lang="en-US" dirty="0" err="1"/>
              <a:t>tarkasteltava</a:t>
            </a:r>
            <a:r>
              <a:rPr lang="en-US" dirty="0"/>
              <a:t> </a:t>
            </a:r>
          </a:p>
          <a:p>
            <a:pPr marL="609600" lvl="1" indent="-342900">
              <a:buFont typeface="Courier New" panose="02070309020205020404" pitchFamily="49" charset="0"/>
              <a:buChar char="o"/>
            </a:pPr>
            <a:r>
              <a:rPr lang="en-US" dirty="0" err="1"/>
              <a:t>Jälkianalyysi</a:t>
            </a:r>
            <a:r>
              <a:rPr lang="en-US" dirty="0"/>
              <a:t> </a:t>
            </a:r>
            <a:r>
              <a:rPr lang="en-US" dirty="0" err="1"/>
              <a:t>sotaharjoitusten</a:t>
            </a:r>
            <a:r>
              <a:rPr lang="en-US" dirty="0"/>
              <a:t> </a:t>
            </a:r>
            <a:r>
              <a:rPr lang="en-US" dirty="0" err="1"/>
              <a:t>toteutuneista</a:t>
            </a:r>
            <a:r>
              <a:rPr lang="en-US" dirty="0"/>
              <a:t> </a:t>
            </a:r>
            <a:r>
              <a:rPr lang="en-US" dirty="0" err="1"/>
              <a:t>lisämaileista</a:t>
            </a:r>
            <a:r>
              <a:rPr lang="en-US" dirty="0"/>
              <a:t>, </a:t>
            </a:r>
            <a:r>
              <a:rPr lang="en-US" dirty="0" err="1"/>
              <a:t>päästöistä</a:t>
            </a:r>
            <a:r>
              <a:rPr lang="en-US" dirty="0"/>
              <a:t> ja </a:t>
            </a:r>
            <a:r>
              <a:rPr lang="en-US" dirty="0" err="1"/>
              <a:t>kustannuksista</a:t>
            </a:r>
            <a:r>
              <a:rPr lang="en-US" dirty="0"/>
              <a:t> </a:t>
            </a:r>
            <a:endParaRPr lang="fi-FI" dirty="0"/>
          </a:p>
          <a:p>
            <a:pPr marL="609600" lvl="1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603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E8FE-672E-0305-F23C-A1ADD0B4D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EFHK TMA </a:t>
            </a: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98C0C-79D2-5E16-87A9-C2FA14C0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3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C7E890-E726-34B6-FA61-DEE3B02FF9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39787" y="1851439"/>
            <a:ext cx="7076456" cy="431958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DA52F-A582-0798-BE3D-92B6889D9DF7}"/>
              </a:ext>
            </a:extLst>
          </p:cNvPr>
          <p:cNvSpPr txBox="1"/>
          <p:nvPr/>
        </p:nvSpPr>
        <p:spPr>
          <a:xfrm>
            <a:off x="8112224" y="1851439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TMA:n</a:t>
            </a:r>
            <a:r>
              <a:rPr lang="en-US" dirty="0"/>
              <a:t> </a:t>
            </a:r>
            <a:r>
              <a:rPr lang="en-US" dirty="0" err="1"/>
              <a:t>koko</a:t>
            </a:r>
            <a:r>
              <a:rPr lang="en-US" dirty="0"/>
              <a:t> </a:t>
            </a:r>
            <a:r>
              <a:rPr lang="en-US" dirty="0" err="1"/>
              <a:t>kentän</a:t>
            </a:r>
            <a:r>
              <a:rPr lang="en-US" dirty="0"/>
              <a:t> </a:t>
            </a:r>
            <a:r>
              <a:rPr lang="en-US" dirty="0" err="1"/>
              <a:t>länsipuolella</a:t>
            </a:r>
            <a:r>
              <a:rPr lang="en-US" dirty="0"/>
              <a:t> </a:t>
            </a:r>
            <a:r>
              <a:rPr lang="en-US" dirty="0" err="1"/>
              <a:t>johtaa</a:t>
            </a:r>
            <a:r>
              <a:rPr lang="en-US" dirty="0"/>
              <a:t> A350 </a:t>
            </a:r>
            <a:r>
              <a:rPr lang="en-US" dirty="0" err="1"/>
              <a:t>kalustolla</a:t>
            </a:r>
            <a:r>
              <a:rPr lang="en-US" dirty="0"/>
              <a:t> </a:t>
            </a:r>
            <a:r>
              <a:rPr lang="en-US" dirty="0" err="1"/>
              <a:t>lyhyeen</a:t>
            </a:r>
            <a:r>
              <a:rPr lang="en-US" dirty="0"/>
              <a:t> </a:t>
            </a:r>
            <a:r>
              <a:rPr lang="en-US" dirty="0" err="1"/>
              <a:t>vaakalento</a:t>
            </a:r>
            <a:r>
              <a:rPr lang="en-US" dirty="0"/>
              <a:t> </a:t>
            </a:r>
            <a:r>
              <a:rPr lang="en-US" dirty="0" err="1"/>
              <a:t>osuuteen</a:t>
            </a:r>
            <a:r>
              <a:rPr lang="en-US" dirty="0"/>
              <a:t> </a:t>
            </a:r>
            <a:r>
              <a:rPr lang="en-US" dirty="0" err="1"/>
              <a:t>kiitoteitä</a:t>
            </a:r>
            <a:r>
              <a:rPr lang="en-US" dirty="0"/>
              <a:t> 04 ja 15 </a:t>
            </a:r>
            <a:r>
              <a:rPr lang="en-US" dirty="0" err="1"/>
              <a:t>lähestyttäessä</a:t>
            </a:r>
            <a:r>
              <a:rPr lang="en-US" dirty="0"/>
              <a:t> </a:t>
            </a:r>
            <a:r>
              <a:rPr lang="en-US" dirty="0" err="1"/>
              <a:t>LAKUT:n</a:t>
            </a:r>
            <a:r>
              <a:rPr lang="en-US" dirty="0"/>
              <a:t> </a:t>
            </a:r>
            <a:r>
              <a:rPr lang="en-US" dirty="0" err="1"/>
              <a:t>suunnasta</a:t>
            </a:r>
            <a:r>
              <a:rPr lang="en-US" dirty="0"/>
              <a:t>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19893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err="1"/>
              <a:t>Kiitotieltä</a:t>
            </a:r>
            <a:r>
              <a:rPr lang="en-GB" dirty="0"/>
              <a:t> 22R </a:t>
            </a:r>
            <a:r>
              <a:rPr lang="en-GB" dirty="0" err="1"/>
              <a:t>löytyy</a:t>
            </a:r>
            <a:r>
              <a:rPr lang="en-GB" dirty="0"/>
              <a:t> </a:t>
            </a:r>
            <a:r>
              <a:rPr lang="en-GB" dirty="0" err="1"/>
              <a:t>vakiolähtöreitti</a:t>
            </a:r>
            <a:r>
              <a:rPr lang="en-GB" dirty="0"/>
              <a:t> </a:t>
            </a:r>
            <a:r>
              <a:rPr lang="en-GB" dirty="0" err="1"/>
              <a:t>tarvittaville</a:t>
            </a:r>
            <a:r>
              <a:rPr lang="en-GB" dirty="0"/>
              <a:t> TMA </a:t>
            </a:r>
            <a:r>
              <a:rPr lang="en-GB" dirty="0" err="1"/>
              <a:t>rajapisteille</a:t>
            </a:r>
            <a:r>
              <a:rPr lang="en-GB" dirty="0"/>
              <a:t> </a:t>
            </a:r>
            <a:r>
              <a:rPr lang="en-GB" dirty="0" err="1"/>
              <a:t>lukuun</a:t>
            </a:r>
            <a:r>
              <a:rPr lang="en-GB" dirty="0"/>
              <a:t> </a:t>
            </a:r>
            <a:r>
              <a:rPr lang="en-GB" dirty="0" err="1"/>
              <a:t>ottamatta</a:t>
            </a:r>
            <a:r>
              <a:rPr lang="en-GB" dirty="0"/>
              <a:t> OMZER </a:t>
            </a:r>
            <a:r>
              <a:rPr lang="en-GB" dirty="0" err="1"/>
              <a:t>suuntaan</a:t>
            </a:r>
            <a:r>
              <a:rPr lang="en-GB" dirty="0"/>
              <a:t>, </a:t>
            </a:r>
            <a:r>
              <a:rPr lang="en-GB" dirty="0" err="1"/>
              <a:t>jonne</a:t>
            </a:r>
            <a:r>
              <a:rPr lang="en-GB" dirty="0"/>
              <a:t> </a:t>
            </a:r>
            <a:r>
              <a:rPr lang="en-GB" dirty="0" err="1"/>
              <a:t>joutuu</a:t>
            </a:r>
            <a:r>
              <a:rPr lang="en-GB" dirty="0"/>
              <a:t> </a:t>
            </a:r>
            <a:r>
              <a:rPr lang="en-GB" dirty="0" err="1"/>
              <a:t>suunnittelemaan</a:t>
            </a:r>
            <a:r>
              <a:rPr lang="en-GB" dirty="0"/>
              <a:t> </a:t>
            </a:r>
            <a:r>
              <a:rPr lang="en-GB" dirty="0" err="1"/>
              <a:t>RATMU:n</a:t>
            </a:r>
            <a:r>
              <a:rPr lang="en-GB" dirty="0"/>
              <a:t> </a:t>
            </a:r>
            <a:r>
              <a:rPr lang="en-GB" dirty="0" err="1"/>
              <a:t>kautta</a:t>
            </a:r>
            <a:r>
              <a:rPr lang="en-GB" dirty="0"/>
              <a:t> (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tarvetta</a:t>
            </a:r>
            <a:r>
              <a:rPr lang="en-GB" dirty="0"/>
              <a:t> </a:t>
            </a:r>
            <a:r>
              <a:rPr lang="en-GB" dirty="0" err="1"/>
              <a:t>tällä</a:t>
            </a:r>
            <a:r>
              <a:rPr lang="en-GB" dirty="0"/>
              <a:t> </a:t>
            </a:r>
            <a:r>
              <a:rPr lang="en-GB" dirty="0" err="1"/>
              <a:t>hetkellä</a:t>
            </a:r>
            <a:r>
              <a:rPr lang="en-GB" dirty="0"/>
              <a:t>).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GB" dirty="0" err="1"/>
              <a:t>Vakiolähtöreitti</a:t>
            </a:r>
            <a:r>
              <a:rPr lang="en-GB" dirty="0"/>
              <a:t> </a:t>
            </a:r>
            <a:r>
              <a:rPr lang="en-GB" dirty="0" err="1"/>
              <a:t>puuttuu</a:t>
            </a:r>
            <a:r>
              <a:rPr lang="en-GB" dirty="0"/>
              <a:t> </a:t>
            </a:r>
            <a:r>
              <a:rPr lang="en-GB" dirty="0" err="1"/>
              <a:t>useille</a:t>
            </a:r>
            <a:r>
              <a:rPr lang="en-GB" dirty="0"/>
              <a:t> </a:t>
            </a:r>
            <a:r>
              <a:rPr lang="en-GB" dirty="0" err="1"/>
              <a:t>tarvittaville</a:t>
            </a:r>
            <a:r>
              <a:rPr lang="en-GB" dirty="0"/>
              <a:t> TMA </a:t>
            </a:r>
            <a:r>
              <a:rPr lang="en-GB" dirty="0" err="1"/>
              <a:t>rajapisteille</a:t>
            </a:r>
            <a:r>
              <a:rPr lang="en-GB" dirty="0"/>
              <a:t>. </a:t>
            </a:r>
          </a:p>
        </p:txBody>
      </p:sp>
      <p:pic>
        <p:nvPicPr>
          <p:cNvPr id="12" name="Picture Placeholder 11" descr="A picture containing map&#10;&#10;Description automatically generated">
            <a:extLst>
              <a:ext uri="{FF2B5EF4-FFF2-40B4-BE49-F238E27FC236}">
                <a16:creationId xmlns:a16="http://schemas.microsoft.com/office/drawing/2014/main" id="{62583E57-B4BE-1757-E1F2-998DB841783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b="871"/>
          <a:stretch>
            <a:fillRect/>
          </a:stretch>
        </p:blipFill>
        <p:spPr/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 22L vs. 22R</a:t>
            </a:r>
          </a:p>
        </p:txBody>
      </p:sp>
      <p:pic>
        <p:nvPicPr>
          <p:cNvPr id="17" name="Picture Placeholder 16" descr="Diagram&#10;&#10;Description automatically generated">
            <a:extLst>
              <a:ext uri="{FF2B5EF4-FFF2-40B4-BE49-F238E27FC236}">
                <a16:creationId xmlns:a16="http://schemas.microsoft.com/office/drawing/2014/main" id="{6F43770E-AE1F-7895-A647-F0899D87A08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" b="1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1023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Tarve</a:t>
            </a:r>
            <a:r>
              <a:rPr lang="en-GB" dirty="0"/>
              <a:t> H24?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Pituus</a:t>
            </a:r>
            <a:r>
              <a:rPr lang="en-GB" dirty="0"/>
              <a:t>?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EFHK FRA-Transitiot</a:t>
            </a:r>
            <a:endParaRPr lang="en-GB" dirty="0"/>
          </a:p>
        </p:txBody>
      </p:sp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FC796CF4-8624-C0BD-A1CC-C6737936CFB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" b="2561"/>
          <a:stretch>
            <a:fillRect/>
          </a:stretch>
        </p:blipFill>
        <p:spPr/>
      </p:pic>
      <p:pic>
        <p:nvPicPr>
          <p:cNvPr id="13" name="Picture Placeholder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15427B32-B7C6-58C9-6AEE-F22A3D172C5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2" b="5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866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F547E1E-7BDA-443F-85BE-1432163A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843" y="0"/>
            <a:ext cx="9048313" cy="6858000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EA4118BA-770A-4F79-BE39-421F8D197B7D}"/>
              </a:ext>
            </a:extLst>
          </p:cNvPr>
          <p:cNvCxnSpPr>
            <a:cxnSpLocks/>
          </p:cNvCxnSpPr>
          <p:nvPr/>
        </p:nvCxnSpPr>
        <p:spPr>
          <a:xfrm>
            <a:off x="7480027" y="788817"/>
            <a:ext cx="196224" cy="212313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50F0ECD5-D638-45C7-BBC1-562708B0B62A}"/>
              </a:ext>
            </a:extLst>
          </p:cNvPr>
          <p:cNvCxnSpPr>
            <a:cxnSpLocks/>
          </p:cNvCxnSpPr>
          <p:nvPr/>
        </p:nvCxnSpPr>
        <p:spPr>
          <a:xfrm>
            <a:off x="3677222" y="2162379"/>
            <a:ext cx="1467750" cy="21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913840C6-0FDC-463A-8F51-7C8FFF3FABF2}"/>
              </a:ext>
            </a:extLst>
          </p:cNvPr>
          <p:cNvCxnSpPr>
            <a:cxnSpLocks/>
          </p:cNvCxnSpPr>
          <p:nvPr/>
        </p:nvCxnSpPr>
        <p:spPr>
          <a:xfrm>
            <a:off x="5097224" y="2378225"/>
            <a:ext cx="1448781" cy="274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7D1BCFC4-BA11-4F89-97B2-73502E1CAA65}"/>
              </a:ext>
            </a:extLst>
          </p:cNvPr>
          <p:cNvCxnSpPr>
            <a:cxnSpLocks/>
          </p:cNvCxnSpPr>
          <p:nvPr/>
        </p:nvCxnSpPr>
        <p:spPr>
          <a:xfrm>
            <a:off x="6524094" y="2652937"/>
            <a:ext cx="1124685" cy="2864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D2784145-F246-4BE8-91E1-0A65B3D729BE}"/>
              </a:ext>
            </a:extLst>
          </p:cNvPr>
          <p:cNvCxnSpPr>
            <a:cxnSpLocks/>
          </p:cNvCxnSpPr>
          <p:nvPr/>
        </p:nvCxnSpPr>
        <p:spPr>
          <a:xfrm flipV="1">
            <a:off x="1951440" y="5600209"/>
            <a:ext cx="1329412" cy="101970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ADC1B648-F80B-4D0E-BF7C-517A88D9EFB8}"/>
              </a:ext>
            </a:extLst>
          </p:cNvPr>
          <p:cNvCxnSpPr>
            <a:cxnSpLocks/>
          </p:cNvCxnSpPr>
          <p:nvPr/>
        </p:nvCxnSpPr>
        <p:spPr>
          <a:xfrm flipV="1">
            <a:off x="3280852" y="4728979"/>
            <a:ext cx="1251903" cy="8712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93A9308E-E9AB-4DEB-A923-6914FF9020C3}"/>
              </a:ext>
            </a:extLst>
          </p:cNvPr>
          <p:cNvCxnSpPr>
            <a:cxnSpLocks/>
          </p:cNvCxnSpPr>
          <p:nvPr/>
        </p:nvCxnSpPr>
        <p:spPr>
          <a:xfrm flipV="1">
            <a:off x="4532755" y="4006877"/>
            <a:ext cx="1173415" cy="72210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E91D3CA8-8DA0-4C5F-96FE-91922E7D8381}"/>
              </a:ext>
            </a:extLst>
          </p:cNvPr>
          <p:cNvCxnSpPr>
            <a:cxnSpLocks/>
          </p:cNvCxnSpPr>
          <p:nvPr/>
        </p:nvCxnSpPr>
        <p:spPr>
          <a:xfrm flipV="1">
            <a:off x="5666271" y="3429000"/>
            <a:ext cx="1103429" cy="5896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4ADAE96E-A282-4734-BC90-360B062E33D4}"/>
              </a:ext>
            </a:extLst>
          </p:cNvPr>
          <p:cNvCxnSpPr>
            <a:cxnSpLocks/>
          </p:cNvCxnSpPr>
          <p:nvPr/>
        </p:nvCxnSpPr>
        <p:spPr>
          <a:xfrm flipV="1">
            <a:off x="6572822" y="2939423"/>
            <a:ext cx="1103429" cy="5896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D9FE1801-FDF0-49DB-B6CA-F05F35D09049}"/>
              </a:ext>
            </a:extLst>
          </p:cNvPr>
          <p:cNvCxnSpPr>
            <a:cxnSpLocks/>
          </p:cNvCxnSpPr>
          <p:nvPr/>
        </p:nvCxnSpPr>
        <p:spPr>
          <a:xfrm flipV="1">
            <a:off x="6691210" y="2966894"/>
            <a:ext cx="985041" cy="63183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>
            <a:extLst>
              <a:ext uri="{FF2B5EF4-FFF2-40B4-BE49-F238E27FC236}">
                <a16:creationId xmlns:a16="http://schemas.microsoft.com/office/drawing/2014/main" id="{61578189-168F-4C89-80D0-98C16B8575BE}"/>
              </a:ext>
            </a:extLst>
          </p:cNvPr>
          <p:cNvCxnSpPr>
            <a:cxnSpLocks/>
          </p:cNvCxnSpPr>
          <p:nvPr/>
        </p:nvCxnSpPr>
        <p:spPr>
          <a:xfrm flipV="1">
            <a:off x="5856444" y="3584016"/>
            <a:ext cx="854061" cy="56855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>
            <a:extLst>
              <a:ext uri="{FF2B5EF4-FFF2-40B4-BE49-F238E27FC236}">
                <a16:creationId xmlns:a16="http://schemas.microsoft.com/office/drawing/2014/main" id="{D4FBFA2B-4418-4844-BE35-9C5F278800EC}"/>
              </a:ext>
            </a:extLst>
          </p:cNvPr>
          <p:cNvCxnSpPr>
            <a:cxnSpLocks/>
          </p:cNvCxnSpPr>
          <p:nvPr/>
        </p:nvCxnSpPr>
        <p:spPr>
          <a:xfrm flipV="1">
            <a:off x="4987993" y="4152571"/>
            <a:ext cx="874174" cy="64214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yhdysviiva 35">
            <a:extLst>
              <a:ext uri="{FF2B5EF4-FFF2-40B4-BE49-F238E27FC236}">
                <a16:creationId xmlns:a16="http://schemas.microsoft.com/office/drawing/2014/main" id="{7091A135-397E-49F7-872D-074E52F57723}"/>
              </a:ext>
            </a:extLst>
          </p:cNvPr>
          <p:cNvCxnSpPr>
            <a:cxnSpLocks/>
          </p:cNvCxnSpPr>
          <p:nvPr/>
        </p:nvCxnSpPr>
        <p:spPr>
          <a:xfrm flipV="1">
            <a:off x="4469964" y="4670277"/>
            <a:ext cx="675008" cy="52571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D0985547-CCAC-4CC7-9251-A67FC90B636B}"/>
              </a:ext>
            </a:extLst>
          </p:cNvPr>
          <p:cNvCxnSpPr>
            <a:cxnSpLocks/>
          </p:cNvCxnSpPr>
          <p:nvPr/>
        </p:nvCxnSpPr>
        <p:spPr>
          <a:xfrm flipV="1">
            <a:off x="3088553" y="5129522"/>
            <a:ext cx="1465295" cy="122810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yhdysviiva 39">
            <a:extLst>
              <a:ext uri="{FF2B5EF4-FFF2-40B4-BE49-F238E27FC236}">
                <a16:creationId xmlns:a16="http://schemas.microsoft.com/office/drawing/2014/main" id="{4BD6EFD3-61A1-4793-BA8B-2D9944C1EEB4}"/>
              </a:ext>
            </a:extLst>
          </p:cNvPr>
          <p:cNvCxnSpPr>
            <a:cxnSpLocks/>
          </p:cNvCxnSpPr>
          <p:nvPr/>
        </p:nvCxnSpPr>
        <p:spPr>
          <a:xfrm flipV="1">
            <a:off x="2689728" y="6294839"/>
            <a:ext cx="484428" cy="42927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>
            <a:extLst>
              <a:ext uri="{FF2B5EF4-FFF2-40B4-BE49-F238E27FC236}">
                <a16:creationId xmlns:a16="http://schemas.microsoft.com/office/drawing/2014/main" id="{E79893BF-F66F-4574-8B9F-3219E9981BF2}"/>
              </a:ext>
            </a:extLst>
          </p:cNvPr>
          <p:cNvCxnSpPr>
            <a:cxnSpLocks/>
          </p:cNvCxnSpPr>
          <p:nvPr/>
        </p:nvCxnSpPr>
        <p:spPr>
          <a:xfrm flipV="1">
            <a:off x="3928878" y="5929864"/>
            <a:ext cx="678318" cy="73473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uora yhdysviiva 43">
            <a:extLst>
              <a:ext uri="{FF2B5EF4-FFF2-40B4-BE49-F238E27FC236}">
                <a16:creationId xmlns:a16="http://schemas.microsoft.com/office/drawing/2014/main" id="{8D894EF8-C743-4F37-A5F2-A80EB8828F8B}"/>
              </a:ext>
            </a:extLst>
          </p:cNvPr>
          <p:cNvCxnSpPr>
            <a:cxnSpLocks/>
          </p:cNvCxnSpPr>
          <p:nvPr/>
        </p:nvCxnSpPr>
        <p:spPr>
          <a:xfrm flipV="1">
            <a:off x="4585488" y="5232843"/>
            <a:ext cx="678318" cy="73473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yhdysviiva 44">
            <a:extLst>
              <a:ext uri="{FF2B5EF4-FFF2-40B4-BE49-F238E27FC236}">
                <a16:creationId xmlns:a16="http://schemas.microsoft.com/office/drawing/2014/main" id="{D50ECD70-ABFD-4A3F-B161-9896368CD684}"/>
              </a:ext>
            </a:extLst>
          </p:cNvPr>
          <p:cNvCxnSpPr>
            <a:cxnSpLocks/>
          </p:cNvCxnSpPr>
          <p:nvPr/>
        </p:nvCxnSpPr>
        <p:spPr>
          <a:xfrm flipV="1">
            <a:off x="5229982" y="4646413"/>
            <a:ext cx="591632" cy="6139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uora yhdysviiva 46">
            <a:extLst>
              <a:ext uri="{FF2B5EF4-FFF2-40B4-BE49-F238E27FC236}">
                <a16:creationId xmlns:a16="http://schemas.microsoft.com/office/drawing/2014/main" id="{FCC015AF-EFD6-4447-A311-E6DF065958D0}"/>
              </a:ext>
            </a:extLst>
          </p:cNvPr>
          <p:cNvCxnSpPr>
            <a:cxnSpLocks/>
          </p:cNvCxnSpPr>
          <p:nvPr/>
        </p:nvCxnSpPr>
        <p:spPr>
          <a:xfrm flipV="1">
            <a:off x="5790672" y="4120687"/>
            <a:ext cx="591632" cy="56680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uora yhdysviiva 48">
            <a:extLst>
              <a:ext uri="{FF2B5EF4-FFF2-40B4-BE49-F238E27FC236}">
                <a16:creationId xmlns:a16="http://schemas.microsoft.com/office/drawing/2014/main" id="{00955D43-B9F5-4B8E-BB1E-CA16A528FCBE}"/>
              </a:ext>
            </a:extLst>
          </p:cNvPr>
          <p:cNvCxnSpPr>
            <a:cxnSpLocks/>
          </p:cNvCxnSpPr>
          <p:nvPr/>
        </p:nvCxnSpPr>
        <p:spPr>
          <a:xfrm flipV="1">
            <a:off x="6342169" y="3598733"/>
            <a:ext cx="617704" cy="5538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uora yhdysviiva 50">
            <a:extLst>
              <a:ext uri="{FF2B5EF4-FFF2-40B4-BE49-F238E27FC236}">
                <a16:creationId xmlns:a16="http://schemas.microsoft.com/office/drawing/2014/main" id="{F8EDADC2-9EDD-4B6D-AE5D-747C90B28808}"/>
              </a:ext>
            </a:extLst>
          </p:cNvPr>
          <p:cNvCxnSpPr>
            <a:cxnSpLocks/>
          </p:cNvCxnSpPr>
          <p:nvPr/>
        </p:nvCxnSpPr>
        <p:spPr>
          <a:xfrm flipV="1">
            <a:off x="6914123" y="2966894"/>
            <a:ext cx="734656" cy="6593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Kuva 57">
            <a:extLst>
              <a:ext uri="{FF2B5EF4-FFF2-40B4-BE49-F238E27FC236}">
                <a16:creationId xmlns:a16="http://schemas.microsoft.com/office/drawing/2014/main" id="{71A65EE7-2E5C-494B-9E0F-428186A9E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195" y="890852"/>
            <a:ext cx="1920650" cy="525177"/>
          </a:xfrm>
          <a:prstGeom prst="rect">
            <a:avLst/>
          </a:prstGeom>
        </p:spPr>
      </p:pic>
      <p:pic>
        <p:nvPicPr>
          <p:cNvPr id="62" name="Kuva 61">
            <a:extLst>
              <a:ext uri="{FF2B5EF4-FFF2-40B4-BE49-F238E27FC236}">
                <a16:creationId xmlns:a16="http://schemas.microsoft.com/office/drawing/2014/main" id="{161827BF-A73B-4503-A514-E9107E72F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302" y="1670964"/>
            <a:ext cx="1935007" cy="531375"/>
          </a:xfrm>
          <a:prstGeom prst="rect">
            <a:avLst/>
          </a:prstGeom>
        </p:spPr>
      </p:pic>
      <p:pic>
        <p:nvPicPr>
          <p:cNvPr id="64" name="Kuva 63">
            <a:extLst>
              <a:ext uri="{FF2B5EF4-FFF2-40B4-BE49-F238E27FC236}">
                <a16:creationId xmlns:a16="http://schemas.microsoft.com/office/drawing/2014/main" id="{4597A489-872E-437A-9A36-1C0662272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584" y="4482831"/>
            <a:ext cx="2084531" cy="545434"/>
          </a:xfrm>
          <a:prstGeom prst="rect">
            <a:avLst/>
          </a:prstGeom>
        </p:spPr>
      </p:pic>
      <p:cxnSp>
        <p:nvCxnSpPr>
          <p:cNvPr id="68" name="Suora nuoliyhdysviiva 67">
            <a:extLst>
              <a:ext uri="{FF2B5EF4-FFF2-40B4-BE49-F238E27FC236}">
                <a16:creationId xmlns:a16="http://schemas.microsoft.com/office/drawing/2014/main" id="{B2F6DE24-4276-47A1-B754-C14AC46C0262}"/>
              </a:ext>
            </a:extLst>
          </p:cNvPr>
          <p:cNvCxnSpPr>
            <a:cxnSpLocks/>
          </p:cNvCxnSpPr>
          <p:nvPr/>
        </p:nvCxnSpPr>
        <p:spPr>
          <a:xfrm>
            <a:off x="1888246" y="6724116"/>
            <a:ext cx="8014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Kuva 71">
            <a:extLst>
              <a:ext uri="{FF2B5EF4-FFF2-40B4-BE49-F238E27FC236}">
                <a16:creationId xmlns:a16="http://schemas.microsoft.com/office/drawing/2014/main" id="{C59716F0-C5E0-44FE-8614-F9A9BF5F6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850" y="6228164"/>
            <a:ext cx="2203155" cy="613900"/>
          </a:xfrm>
          <a:prstGeom prst="rect">
            <a:avLst/>
          </a:prstGeom>
        </p:spPr>
      </p:pic>
      <p:pic>
        <p:nvPicPr>
          <p:cNvPr id="74" name="Kuva 73">
            <a:extLst>
              <a:ext uri="{FF2B5EF4-FFF2-40B4-BE49-F238E27FC236}">
                <a16:creationId xmlns:a16="http://schemas.microsoft.com/office/drawing/2014/main" id="{88874F40-DC1F-4C0F-B0B7-64380645D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46097"/>
            <a:ext cx="1888246" cy="5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7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A992-5FCD-4A28-827C-4A840AE5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EFHK lähestymismenetelmät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E8AB5-6526-422D-963F-CAEE3AA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82B08-F67D-4340-9AA5-EE97DD0F97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1773238"/>
            <a:ext cx="10512425" cy="1321519"/>
          </a:xfrm>
        </p:spPr>
        <p:txBody>
          <a:bodyPr/>
          <a:lstStyle/>
          <a:p>
            <a:r>
              <a:rPr lang="fi-FI" dirty="0"/>
              <a:t>Uudentyyppisillä, entistä tehokkaammilla ja tarkemmilla lähtö- ja lähestymismenetelmillä (RNP AR, SBAS LPV200MIN, </a:t>
            </a:r>
            <a:r>
              <a:rPr lang="fi-FI" b="1" dirty="0"/>
              <a:t>GBAS</a:t>
            </a:r>
            <a:r>
              <a:rPr lang="fi-FI" dirty="0"/>
              <a:t>) voidaan saavuttaa nykyistä ympäristöystävällisemmät (melu ja CO2) lähestymiset Helsinki-Vantaalla. </a:t>
            </a:r>
          </a:p>
          <a:p>
            <a:pPr marL="609600" lvl="1" indent="-342900"/>
            <a:r>
              <a:rPr lang="en-US" dirty="0" err="1"/>
              <a:t>Voidaanko</a:t>
            </a:r>
            <a:r>
              <a:rPr lang="en-US" dirty="0"/>
              <a:t> </a:t>
            </a:r>
            <a:r>
              <a:rPr lang="en-US" dirty="0" err="1"/>
              <a:t>näin</a:t>
            </a:r>
            <a:r>
              <a:rPr lang="en-US" dirty="0"/>
              <a:t> </a:t>
            </a:r>
            <a:r>
              <a:rPr lang="en-US" dirty="0" err="1"/>
              <a:t>mahdollistaa</a:t>
            </a:r>
            <a:r>
              <a:rPr lang="en-US" dirty="0"/>
              <a:t> </a:t>
            </a:r>
            <a:r>
              <a:rPr lang="en-US" dirty="0" err="1"/>
              <a:t>rinnakkaislähestymiset</a:t>
            </a:r>
            <a:r>
              <a:rPr lang="en-US" dirty="0"/>
              <a:t> </a:t>
            </a:r>
            <a:r>
              <a:rPr lang="en-US" dirty="0" err="1"/>
              <a:t>iltaruuhkan</a:t>
            </a:r>
            <a:r>
              <a:rPr lang="en-US" dirty="0"/>
              <a:t> </a:t>
            </a:r>
            <a:r>
              <a:rPr lang="en-US" dirty="0" err="1"/>
              <a:t>aikaan</a:t>
            </a:r>
            <a:r>
              <a:rPr lang="en-US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F4DA3B-2A5B-90B7-3FB4-9F21BF9F071B}"/>
              </a:ext>
            </a:extLst>
          </p:cNvPr>
          <p:cNvSpPr txBox="1"/>
          <p:nvPr/>
        </p:nvSpPr>
        <p:spPr>
          <a:xfrm>
            <a:off x="6096000" y="3311254"/>
            <a:ext cx="5256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GLS (GBAS) </a:t>
            </a:r>
            <a:r>
              <a:rPr lang="en-US" dirty="0" err="1"/>
              <a:t>suorituskyky</a:t>
            </a:r>
            <a:r>
              <a:rPr lang="en-US" dirty="0"/>
              <a:t> </a:t>
            </a:r>
            <a:r>
              <a:rPr lang="en-US" dirty="0" err="1"/>
              <a:t>suuremmassa</a:t>
            </a:r>
            <a:r>
              <a:rPr lang="en-US" dirty="0"/>
              <a:t> </a:t>
            </a:r>
            <a:r>
              <a:rPr lang="en-US" dirty="0" err="1"/>
              <a:t>osassa</a:t>
            </a:r>
            <a:r>
              <a:rPr lang="en-US" dirty="0"/>
              <a:t> </a:t>
            </a:r>
            <a:r>
              <a:rPr lang="en-US" dirty="0" err="1"/>
              <a:t>operoivaa</a:t>
            </a:r>
            <a:r>
              <a:rPr lang="en-US" dirty="0"/>
              <a:t> </a:t>
            </a:r>
            <a:r>
              <a:rPr lang="en-US" dirty="0" err="1"/>
              <a:t>laivastoa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Jopa</a:t>
            </a:r>
            <a:r>
              <a:rPr lang="en-US" dirty="0"/>
              <a:t> CATIII </a:t>
            </a:r>
            <a:r>
              <a:rPr lang="en-US" dirty="0" err="1"/>
              <a:t>minimiin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Yhdellä</a:t>
            </a:r>
            <a:r>
              <a:rPr lang="en-US" dirty="0"/>
              <a:t> maa-</a:t>
            </a:r>
            <a:r>
              <a:rPr lang="en-US" dirty="0" err="1"/>
              <a:t>asemalla</a:t>
            </a:r>
            <a:r>
              <a:rPr lang="en-US" dirty="0"/>
              <a:t>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kattaa</a:t>
            </a:r>
            <a:r>
              <a:rPr lang="en-US" dirty="0"/>
              <a:t> </a:t>
            </a:r>
            <a:r>
              <a:rPr lang="en-US" dirty="0" err="1"/>
              <a:t>kaikki</a:t>
            </a:r>
            <a:r>
              <a:rPr lang="en-US" dirty="0"/>
              <a:t> </a:t>
            </a:r>
            <a:r>
              <a:rPr lang="en-US" dirty="0" err="1"/>
              <a:t>kiitotiet</a:t>
            </a:r>
            <a:r>
              <a:rPr lang="en-US" dirty="0"/>
              <a:t> 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B62A1F-D15B-A88C-6ABE-B87A3E83C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28" y="3152515"/>
            <a:ext cx="4753916" cy="36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19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6083A7A-C6A9-68AF-09A3-4634832E39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r="3331"/>
          <a:stretch>
            <a:fillRect/>
          </a:stretch>
        </p:blipFill>
        <p:spPr/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Navan </a:t>
            </a:r>
            <a:r>
              <a:rPr lang="en-GB" dirty="0" err="1"/>
              <a:t>kautta</a:t>
            </a:r>
            <a:r>
              <a:rPr lang="en-GB" dirty="0"/>
              <a:t> </a:t>
            </a:r>
            <a:r>
              <a:rPr lang="en-GB" dirty="0" err="1"/>
              <a:t>lennettäessä</a:t>
            </a:r>
            <a:r>
              <a:rPr lang="en-GB" dirty="0"/>
              <a:t> </a:t>
            </a:r>
            <a:r>
              <a:rPr lang="en-GB" dirty="0" err="1"/>
              <a:t>Helsinkiin</a:t>
            </a:r>
            <a:r>
              <a:rPr lang="en-GB" dirty="0"/>
              <a:t> </a:t>
            </a:r>
            <a:r>
              <a:rPr lang="en-GB" dirty="0" err="1"/>
              <a:t>joudutaan</a:t>
            </a:r>
            <a:r>
              <a:rPr lang="en-GB" dirty="0"/>
              <a:t> </a:t>
            </a:r>
            <a:r>
              <a:rPr lang="en-GB" dirty="0" err="1"/>
              <a:t>kantamaan</a:t>
            </a:r>
            <a:r>
              <a:rPr lang="en-GB" dirty="0"/>
              <a:t> </a:t>
            </a:r>
            <a:r>
              <a:rPr lang="en-GB" dirty="0" err="1"/>
              <a:t>ylimääräistä</a:t>
            </a:r>
            <a:r>
              <a:rPr lang="en-GB" dirty="0"/>
              <a:t> </a:t>
            </a:r>
            <a:r>
              <a:rPr lang="en-GB" dirty="0" err="1"/>
              <a:t>polttoainetta</a:t>
            </a:r>
            <a:r>
              <a:rPr lang="en-GB" dirty="0"/>
              <a:t> ETOPS </a:t>
            </a:r>
            <a:r>
              <a:rPr lang="en-GB" dirty="0" err="1"/>
              <a:t>vaatimusten</a:t>
            </a:r>
            <a:r>
              <a:rPr lang="en-GB" dirty="0"/>
              <a:t> </a:t>
            </a:r>
            <a:r>
              <a:rPr lang="en-GB" dirty="0" err="1"/>
              <a:t>vuoksi</a:t>
            </a:r>
            <a:r>
              <a:rPr lang="en-GB" dirty="0"/>
              <a:t>. </a:t>
            </a:r>
            <a:r>
              <a:rPr lang="en-GB" dirty="0" err="1"/>
              <a:t>Ainoastaan</a:t>
            </a:r>
            <a:r>
              <a:rPr lang="en-GB" dirty="0"/>
              <a:t> Bodo </a:t>
            </a:r>
            <a:r>
              <a:rPr lang="en-GB" dirty="0" err="1"/>
              <a:t>ja</a:t>
            </a:r>
            <a:r>
              <a:rPr lang="en-GB" dirty="0"/>
              <a:t> Rovaniemi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aukioloaikojen</a:t>
            </a:r>
            <a:r>
              <a:rPr lang="en-GB" dirty="0"/>
              <a:t> (ATC+RFF) </a:t>
            </a:r>
            <a:r>
              <a:rPr lang="en-GB" dirty="0" err="1"/>
              <a:t>puitteissa</a:t>
            </a:r>
            <a:r>
              <a:rPr lang="en-GB" dirty="0"/>
              <a:t> </a:t>
            </a:r>
            <a:r>
              <a:rPr lang="en-GB" dirty="0" err="1"/>
              <a:t>käytettävissä</a:t>
            </a:r>
            <a:r>
              <a:rPr lang="en-GB" dirty="0"/>
              <a:t> ETOPS </a:t>
            </a:r>
            <a:r>
              <a:rPr lang="en-GB" dirty="0" err="1"/>
              <a:t>varakenttinä</a:t>
            </a:r>
            <a:r>
              <a:rPr lang="en-GB" dirty="0"/>
              <a:t> </a:t>
            </a:r>
            <a:r>
              <a:rPr lang="en-GB" dirty="0" err="1"/>
              <a:t>paluulennoille</a:t>
            </a:r>
            <a:r>
              <a:rPr lang="en-GB" dirty="0"/>
              <a:t>. </a:t>
            </a:r>
            <a:r>
              <a:rPr lang="en-GB" dirty="0" err="1"/>
              <a:t>Milloin</a:t>
            </a:r>
            <a:r>
              <a:rPr lang="en-GB" dirty="0"/>
              <a:t> </a:t>
            </a:r>
            <a:r>
              <a:rPr lang="en-GB" dirty="0" err="1"/>
              <a:t>keli</a:t>
            </a:r>
            <a:r>
              <a:rPr lang="en-GB" dirty="0"/>
              <a:t> tai </a:t>
            </a:r>
            <a:r>
              <a:rPr lang="en-GB" dirty="0" err="1"/>
              <a:t>muu</a:t>
            </a:r>
            <a:r>
              <a:rPr lang="en-GB" dirty="0"/>
              <a:t> </a:t>
            </a:r>
            <a:r>
              <a:rPr lang="en-GB" dirty="0" err="1"/>
              <a:t>syy</a:t>
            </a:r>
            <a:r>
              <a:rPr lang="en-GB" dirty="0"/>
              <a:t> </a:t>
            </a:r>
            <a:r>
              <a:rPr lang="en-GB" dirty="0" err="1"/>
              <a:t>estää</a:t>
            </a:r>
            <a:r>
              <a:rPr lang="en-GB" dirty="0"/>
              <a:t> </a:t>
            </a:r>
            <a:r>
              <a:rPr lang="en-GB" dirty="0" err="1"/>
              <a:t>näiden</a:t>
            </a:r>
            <a:r>
              <a:rPr lang="en-GB" dirty="0"/>
              <a:t> </a:t>
            </a:r>
            <a:r>
              <a:rPr lang="en-GB" dirty="0" err="1"/>
              <a:t>kenttien</a:t>
            </a:r>
            <a:r>
              <a:rPr lang="en-GB" dirty="0"/>
              <a:t> </a:t>
            </a:r>
            <a:r>
              <a:rPr lang="en-GB" dirty="0" err="1"/>
              <a:t>käytön</a:t>
            </a:r>
            <a:r>
              <a:rPr lang="en-GB" dirty="0"/>
              <a:t>,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tarve</a:t>
            </a:r>
            <a:r>
              <a:rPr lang="en-GB" dirty="0"/>
              <a:t> </a:t>
            </a:r>
            <a:r>
              <a:rPr lang="en-GB" dirty="0" err="1"/>
              <a:t>ottaa</a:t>
            </a:r>
            <a:r>
              <a:rPr lang="en-GB" dirty="0"/>
              <a:t> </a:t>
            </a:r>
            <a:r>
              <a:rPr lang="en-GB" dirty="0" err="1"/>
              <a:t>yhä</a:t>
            </a:r>
            <a:r>
              <a:rPr lang="en-GB" dirty="0"/>
              <a:t> </a:t>
            </a:r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polttoainetta</a:t>
            </a:r>
            <a:r>
              <a:rPr lang="en-GB" dirty="0"/>
              <a:t>. Voiko remote tower </a:t>
            </a:r>
            <a:r>
              <a:rPr lang="en-GB" dirty="0" err="1"/>
              <a:t>konsepti</a:t>
            </a:r>
            <a:r>
              <a:rPr lang="en-GB" dirty="0"/>
              <a:t> tai </a:t>
            </a:r>
            <a:r>
              <a:rPr lang="en-GB" dirty="0" err="1"/>
              <a:t>jokin</a:t>
            </a:r>
            <a:r>
              <a:rPr lang="en-GB" dirty="0"/>
              <a:t> </a:t>
            </a:r>
            <a:r>
              <a:rPr lang="en-GB" dirty="0" err="1"/>
              <a:t>muu</a:t>
            </a:r>
            <a:r>
              <a:rPr lang="en-GB" dirty="0"/>
              <a:t> </a:t>
            </a:r>
            <a:r>
              <a:rPr lang="en-GB" dirty="0" err="1"/>
              <a:t>järjestely</a:t>
            </a:r>
            <a:r>
              <a:rPr lang="en-GB" dirty="0"/>
              <a:t> </a:t>
            </a:r>
            <a:r>
              <a:rPr lang="en-GB" dirty="0" err="1"/>
              <a:t>mahdollistaa</a:t>
            </a:r>
            <a:r>
              <a:rPr lang="en-GB" dirty="0"/>
              <a:t> </a:t>
            </a:r>
            <a:r>
              <a:rPr lang="en-GB" dirty="0" err="1"/>
              <a:t>pohjois-suomen</a:t>
            </a:r>
            <a:r>
              <a:rPr lang="en-GB" dirty="0"/>
              <a:t> </a:t>
            </a:r>
            <a:r>
              <a:rPr lang="en-GB" dirty="0" err="1"/>
              <a:t>kentille</a:t>
            </a:r>
            <a:r>
              <a:rPr lang="en-GB" dirty="0"/>
              <a:t> </a:t>
            </a:r>
            <a:r>
              <a:rPr lang="en-GB" dirty="0" err="1"/>
              <a:t>valmiuden</a:t>
            </a:r>
            <a:r>
              <a:rPr lang="en-GB" dirty="0"/>
              <a:t> </a:t>
            </a:r>
            <a:r>
              <a:rPr lang="en-GB" dirty="0" err="1"/>
              <a:t>tunnin</a:t>
            </a:r>
            <a:r>
              <a:rPr lang="en-GB" dirty="0"/>
              <a:t> </a:t>
            </a:r>
            <a:r>
              <a:rPr lang="en-GB" dirty="0" err="1"/>
              <a:t>varoitusajalla</a:t>
            </a:r>
            <a:r>
              <a:rPr lang="en-GB" dirty="0"/>
              <a:t> </a:t>
            </a:r>
            <a:r>
              <a:rPr lang="en-GB" dirty="0" err="1"/>
              <a:t>ottaa</a:t>
            </a:r>
            <a:r>
              <a:rPr lang="en-GB" dirty="0"/>
              <a:t> A350 </a:t>
            </a:r>
            <a:r>
              <a:rPr lang="en-GB" dirty="0" err="1"/>
              <a:t>kone</a:t>
            </a:r>
            <a:r>
              <a:rPr lang="en-GB" dirty="0"/>
              <a:t> </a:t>
            </a:r>
            <a:r>
              <a:rPr lang="en-GB" dirty="0" err="1"/>
              <a:t>laskuun</a:t>
            </a:r>
            <a:r>
              <a:rPr lang="en-GB" dirty="0"/>
              <a:t> H24?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Pohjoisen kenttien aukioloajat</a:t>
            </a:r>
          </a:p>
        </p:txBody>
      </p:sp>
    </p:spTree>
    <p:extLst>
      <p:ext uri="{BB962C8B-B14F-4D97-AF65-F5344CB8AC3E}">
        <p14:creationId xmlns:p14="http://schemas.microsoft.com/office/powerpoint/2010/main" val="1025510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54B5E-9AB2-4459-8627-DD30492C5DA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21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nair">
  <a:themeElements>
    <a:clrScheme name="finnair 2017">
      <a:dk1>
        <a:srgbClr val="0B1560"/>
      </a:dk1>
      <a:lt1>
        <a:sysClr val="window" lastClr="FFFFFF"/>
      </a:lt1>
      <a:dk2>
        <a:srgbClr val="000000"/>
      </a:dk2>
      <a:lt2>
        <a:srgbClr val="EBEBEB"/>
      </a:lt2>
      <a:accent1>
        <a:srgbClr val="0B1560"/>
      </a:accent1>
      <a:accent2>
        <a:srgbClr val="AFAFAF"/>
      </a:accent2>
      <a:accent3>
        <a:srgbClr val="646464"/>
      </a:accent3>
      <a:accent4>
        <a:srgbClr val="BA4A9E"/>
      </a:accent4>
      <a:accent5>
        <a:srgbClr val="A6C6EE"/>
      </a:accent5>
      <a:accent6>
        <a:srgbClr val="B4CB66"/>
      </a:accent6>
      <a:hlink>
        <a:srgbClr val="0B1560"/>
      </a:hlink>
      <a:folHlink>
        <a:srgbClr val="A6C6EE"/>
      </a:folHlink>
    </a:clrScheme>
    <a:fontScheme name="finnai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683437EC-F48C-43C8-B6AF-F8C7A48E768E}" vid="{A092E4F8-7B88-425C-9246-784AA962D01D}"/>
    </a:ext>
  </a:extLst>
</a:theme>
</file>

<file path=ppt/theme/theme2.xml><?xml version="1.0" encoding="utf-8"?>
<a:theme xmlns:a="http://schemas.openxmlformats.org/drawingml/2006/main" name="Office Theme">
  <a:themeElements>
    <a:clrScheme name="finnair 2017">
      <a:dk1>
        <a:srgbClr val="0B1560"/>
      </a:dk1>
      <a:lt1>
        <a:sysClr val="window" lastClr="FFFFFF"/>
      </a:lt1>
      <a:dk2>
        <a:srgbClr val="000000"/>
      </a:dk2>
      <a:lt2>
        <a:srgbClr val="EBEBEB"/>
      </a:lt2>
      <a:accent1>
        <a:srgbClr val="0B1560"/>
      </a:accent1>
      <a:accent2>
        <a:srgbClr val="AFAFAF"/>
      </a:accent2>
      <a:accent3>
        <a:srgbClr val="646464"/>
      </a:accent3>
      <a:accent4>
        <a:srgbClr val="BA4A9E"/>
      </a:accent4>
      <a:accent5>
        <a:srgbClr val="A6C6EE"/>
      </a:accent5>
      <a:accent6>
        <a:srgbClr val="B4CB66"/>
      </a:accent6>
      <a:hlink>
        <a:srgbClr val="0B1560"/>
      </a:hlink>
      <a:folHlink>
        <a:srgbClr val="A6C6E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innair 2017">
      <a:dk1>
        <a:srgbClr val="0B1560"/>
      </a:dk1>
      <a:lt1>
        <a:sysClr val="window" lastClr="FFFFFF"/>
      </a:lt1>
      <a:dk2>
        <a:srgbClr val="000000"/>
      </a:dk2>
      <a:lt2>
        <a:srgbClr val="EBEBEB"/>
      </a:lt2>
      <a:accent1>
        <a:srgbClr val="0B1560"/>
      </a:accent1>
      <a:accent2>
        <a:srgbClr val="AFAFAF"/>
      </a:accent2>
      <a:accent3>
        <a:srgbClr val="646464"/>
      </a:accent3>
      <a:accent4>
        <a:srgbClr val="BA4A9E"/>
      </a:accent4>
      <a:accent5>
        <a:srgbClr val="A6C6EE"/>
      </a:accent5>
      <a:accent6>
        <a:srgbClr val="B4CB66"/>
      </a:accent6>
      <a:hlink>
        <a:srgbClr val="0B1560"/>
      </a:hlink>
      <a:folHlink>
        <a:srgbClr val="A6C6E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79655542AF30D41980DCEC243085AEE" ma:contentTypeVersion="13" ma:contentTypeDescription="Luo uusi asiakirja." ma:contentTypeScope="" ma:versionID="ac3740f57cf091008dbcf680671f8003">
  <xsd:schema xmlns:xsd="http://www.w3.org/2001/XMLSchema" xmlns:xs="http://www.w3.org/2001/XMLSchema" xmlns:p="http://schemas.microsoft.com/office/2006/metadata/properties" xmlns:ns3="59476f9c-e954-4ff2-ac90-4cf01a9e63e1" xmlns:ns4="5902259a-2a1f-47ac-88bb-c17063feecdf" targetNamespace="http://schemas.microsoft.com/office/2006/metadata/properties" ma:root="true" ma:fieldsID="766cc9987ed929bd97f28fb265a101c5" ns3:_="" ns4:_="">
    <xsd:import namespace="59476f9c-e954-4ff2-ac90-4cf01a9e63e1"/>
    <xsd:import namespace="5902259a-2a1f-47ac-88bb-c17063feecd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476f9c-e954-4ff2-ac90-4cf01a9e63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2259a-2a1f-47ac-88bb-c17063feecd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02259a-2a1f-47ac-88bb-c17063feecdf">
      <UserInfo>
        <DisplayName>Heikinmäki Jutta</DisplayName>
        <AccountId>693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CB3030E-5154-4E7C-92BA-D1FB974E41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4675E6-A360-46EE-A81D-0CCCC7E9E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476f9c-e954-4ff2-ac90-4cf01a9e63e1"/>
    <ds:schemaRef ds:uri="5902259a-2a1f-47ac-88bb-c17063feec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A9A333-AC44-4D36-B031-022331E32CD8}">
  <ds:schemaRefs>
    <ds:schemaRef ds:uri="http://schemas.microsoft.com/office/2006/documentManagement/types"/>
    <ds:schemaRef ds:uri="5902259a-2a1f-47ac-88bb-c17063feecdf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59476f9c-e954-4ff2-ac90-4cf01a9e63e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Finnair Powerpoint template</Template>
  <TotalTime>539</TotalTime>
  <Words>306</Words>
  <Application>Microsoft Office PowerPoint</Application>
  <PresentationFormat>Widescreen</PresentationFormat>
  <Paragraphs>47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Courier New</vt:lpstr>
      <vt:lpstr>Wingdings</vt:lpstr>
      <vt:lpstr>finnair</vt:lpstr>
      <vt:lpstr>Finnairin kokemukset, huomiot ja tarpeet</vt:lpstr>
      <vt:lpstr>Kokemukset ja huomioita</vt:lpstr>
      <vt:lpstr>EFHK TMA </vt:lpstr>
      <vt:lpstr>SID 22L vs. 22R</vt:lpstr>
      <vt:lpstr>EFHK FRA-Transitiot</vt:lpstr>
      <vt:lpstr>PowerPoint Presentation</vt:lpstr>
      <vt:lpstr>EFHK lähestymismenetelmät </vt:lpstr>
      <vt:lpstr>Pohjoisen kenttien aukioloajat</vt:lpstr>
      <vt:lpstr>PowerPoint Presentation</vt:lpstr>
    </vt:vector>
  </TitlesOfParts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main headline</dc:title>
  <dc:creator>Wahlroos Lotta</dc:creator>
  <cp:lastModifiedBy>Luiro Jani</cp:lastModifiedBy>
  <cp:revision>7</cp:revision>
  <dcterms:created xsi:type="dcterms:W3CDTF">2017-06-21T08:30:32Z</dcterms:created>
  <dcterms:modified xsi:type="dcterms:W3CDTF">2023-01-20T08:04:32Z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0x010100B79655542AF30D41980DCEC243085AEE</vt:lpwstr>
  </property>
  <property fmtid="{D5CDD505-2E9C-101B-9397-08002B2CF9AE}" pid="3" name="FinnairInstructionCategory">
    <vt:lpwstr>2653;#Brandtemplate|6cab9c95-d9eb-4d99-99cc-762b5b3276ac</vt:lpwstr>
  </property>
</Properties>
</file>