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4"/>
    <p:sldMasterId id="2147484011" r:id="rId5"/>
    <p:sldMasterId id="2147484031" r:id="rId6"/>
    <p:sldMasterId id="2147484055" r:id="rId7"/>
    <p:sldMasterId id="2147484081" r:id="rId8"/>
  </p:sldMasterIdLst>
  <p:notesMasterIdLst>
    <p:notesMasterId r:id="rId24"/>
  </p:notesMasterIdLst>
  <p:handoutMasterIdLst>
    <p:handoutMasterId r:id="rId25"/>
  </p:handoutMasterIdLst>
  <p:sldIdLst>
    <p:sldId id="2147378689" r:id="rId9"/>
    <p:sldId id="2147471659" r:id="rId10"/>
    <p:sldId id="2147471604" r:id="rId11"/>
    <p:sldId id="2147471231" r:id="rId12"/>
    <p:sldId id="2147471232" r:id="rId13"/>
    <p:sldId id="2147471605" r:id="rId14"/>
    <p:sldId id="2147471235" r:id="rId15"/>
    <p:sldId id="2147471236" r:id="rId16"/>
    <p:sldId id="2147471606" r:id="rId17"/>
    <p:sldId id="2147471230" r:id="rId18"/>
    <p:sldId id="2147471229" r:id="rId19"/>
    <p:sldId id="2147471607" r:id="rId20"/>
    <p:sldId id="2147471233" r:id="rId21"/>
    <p:sldId id="2147471234" r:id="rId22"/>
    <p:sldId id="2147471149" r:id="rId23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292C93-C7A6-6F94-9B7A-57EDF5C02BF6}" name="Hermansson Paul" initials="PH" userId="S::paul.hermansson@traficom.fi::002b29d9-fe0b-49e7-9f25-d358d8eae4b4" providerId="AD"/>
  <p188:author id="{9DFB51B4-3326-F739-A46F-7845AA36C55C}" name="Blomqvist Aleksi" initials="AB" userId="S::aleksi.blomqvist@traficom.fi::22347067-5c54-45f5-a0b9-a730c3bb1772" providerId="AD"/>
  <p188:author id="{05C2C1BE-5DC5-AC38-6DD4-30EA2F4F51FA}" name="Jokinen Henri" initials="HJ" userId="S::henri.jokinen@traficom.fi::39f1bf80-e3e0-46f6-98d6-dbe24c21b30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mansson Paul" initials="HP" lastIdx="9" clrIdx="0">
    <p:extLst>
      <p:ext uri="{19B8F6BF-5375-455C-9EA6-DF929625EA0E}">
        <p15:presenceInfo xmlns:p15="http://schemas.microsoft.com/office/powerpoint/2012/main" userId="S::paul.hermansson@traficom.fi::002b29d9-fe0b-49e7-9f25-d358d8eae4b4" providerId="AD"/>
      </p:ext>
    </p:extLst>
  </p:cmAuthor>
  <p:cmAuthor id="2" name="Jokinen Henri" initials="JH" lastIdx="28" clrIdx="1">
    <p:extLst>
      <p:ext uri="{19B8F6BF-5375-455C-9EA6-DF929625EA0E}">
        <p15:presenceInfo xmlns:p15="http://schemas.microsoft.com/office/powerpoint/2012/main" userId="S::henri.jokinen@traficom.fi::39f1bf80-e3e0-46f6-98d6-dbe24c21b304" providerId="AD"/>
      </p:ext>
    </p:extLst>
  </p:cmAuthor>
  <p:cmAuthor id="3" name="Blomqvist Aleksi" initials="BA" lastIdx="13" clrIdx="2">
    <p:extLst>
      <p:ext uri="{19B8F6BF-5375-455C-9EA6-DF929625EA0E}">
        <p15:presenceInfo xmlns:p15="http://schemas.microsoft.com/office/powerpoint/2012/main" userId="S::aleksi.blomqvist@traficom.fi::22347067-5c54-45f5-a0b9-a730c3bb1772" providerId="AD"/>
      </p:ext>
    </p:extLst>
  </p:cmAuthor>
  <p:cmAuthor id="4" name="Karlamaa Kirsi" initials="KK" lastIdx="1" clrIdx="3">
    <p:extLst>
      <p:ext uri="{19B8F6BF-5375-455C-9EA6-DF929625EA0E}">
        <p15:presenceInfo xmlns:p15="http://schemas.microsoft.com/office/powerpoint/2012/main" userId="S::kirsi.karlamaa@traficom.fi::685a9d19-f7a6-4d33-bf6d-cb7c85abc3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A000"/>
    <a:srgbClr val="ECD3AE"/>
    <a:srgbClr val="379BFF"/>
    <a:srgbClr val="000000"/>
    <a:srgbClr val="0058B1"/>
    <a:srgbClr val="7ABCFF"/>
    <a:srgbClr val="C0C0C0"/>
    <a:srgbClr val="C1C1C1"/>
    <a:srgbClr val="BC5E00"/>
    <a:srgbClr val="FFA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39" autoAdjust="0"/>
    <p:restoredTop sz="93404" autoAdjust="0"/>
  </p:normalViewPr>
  <p:slideViewPr>
    <p:cSldViewPr snapToGrid="0">
      <p:cViewPr varScale="1">
        <p:scale>
          <a:sx n="205" d="100"/>
          <a:sy n="205" d="100"/>
        </p:scale>
        <p:origin x="3042" y="3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47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9339-F084-4B01-82E1-222A563AF744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476D4-ACE0-4CDE-8B8C-B1DA4C18E3B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8849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7F8D9-4766-438A-B5FD-10C5258D74F3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112DD-9077-4FFA-B388-3D7A4E36BEB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315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112DD-9077-4FFA-B388-3D7A4E36BEB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020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112DD-9077-4FFA-B388-3D7A4E36BEB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830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112DD-9077-4FFA-B388-3D7A4E36BEB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260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347" y="2143163"/>
            <a:ext cx="3800652" cy="1626750"/>
          </a:xfrm>
        </p:spPr>
        <p:txBody>
          <a:bodyPr anchor="b"/>
          <a:lstStyle>
            <a:lvl1pPr algn="r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347" y="3904913"/>
            <a:ext cx="3800652" cy="729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" y="1747158"/>
            <a:ext cx="4417295" cy="1727275"/>
          </a:xfrm>
          <a:prstGeom prst="rect">
            <a:avLst/>
          </a:prstGeom>
        </p:spPr>
      </p:pic>
      <p:pic>
        <p:nvPicPr>
          <p:cNvPr id="8" name="Kuva 7" descr="Liikenne- ja viestintävirasto Traficom">
            <a:extLst>
              <a:ext uri="{FF2B5EF4-FFF2-40B4-BE49-F238E27FC236}">
                <a16:creationId xmlns:a16="http://schemas.microsoft.com/office/drawing/2014/main" id="{0C0CC08A-7141-701C-38CF-39B1B2B3EC0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9592" y="896248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994" y="451247"/>
            <a:ext cx="5197500" cy="729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285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4994" y="1315248"/>
            <a:ext cx="5197500" cy="7263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fi-FI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A1247FDA-E997-4F9B-B4A3-31593E23040F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3450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9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9000" y="1946354"/>
            <a:ext cx="3573000" cy="1823559"/>
          </a:xfrm>
        </p:spPr>
        <p:txBody>
          <a:bodyPr anchor="b">
            <a:noAutofit/>
          </a:bodyPr>
          <a:lstStyle>
            <a:lvl1pPr algn="l">
              <a:defRPr sz="28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9000" y="3904913"/>
            <a:ext cx="3573000" cy="7290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E1187DA6-21F7-469B-9D46-8FB3A29DB99E}" type="datetime1">
              <a:rPr lang="fi-FI" smtClean="0"/>
              <a:pPr defTabSz="685783">
                <a:defRPr/>
              </a:pPr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E97DE6E4-DC77-456C-872A-552B509F49AF}" type="slidenum">
              <a:rPr lang="fi-FI" smtClean="0"/>
              <a:pPr defTabSz="685783">
                <a:defRPr/>
              </a:pPr>
              <a:t>‹#›</a:t>
            </a:fld>
            <a:endParaRPr lang="fi-FI" dirty="0"/>
          </a:p>
        </p:txBody>
      </p:sp>
      <p:pic>
        <p:nvPicPr>
          <p:cNvPr id="9" name="Kuva 8" descr="Liikenne- ja viestintävirasto Traficom">
            <a:extLst>
              <a:ext uri="{FF2B5EF4-FFF2-40B4-BE49-F238E27FC236}">
                <a16:creationId xmlns:a16="http://schemas.microsoft.com/office/drawing/2014/main" id="{046234B7-137B-6806-7011-3560101411B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69592" y="896249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343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-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1134001"/>
            <a:ext cx="3685172" cy="328345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Lisää tähän kuva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ABA414-DD72-D961-9477-99617F1FF8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11300" y="1029852"/>
            <a:ext cx="4755600" cy="3571200"/>
          </a:xfrm>
          <a:ln w="12700">
            <a:noFill/>
          </a:ln>
        </p:spPr>
        <p:txBody>
          <a:bodyPr tIns="72000" bIns="72000">
            <a:noAutofit/>
          </a:bodyPr>
          <a:lstStyle>
            <a:lvl1pPr marL="268281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2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538150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buSzPct val="60000"/>
              <a:defRPr sz="11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2pPr>
            <a:lvl3pPr marL="898502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3pPr>
            <a:lvl4pPr marL="1168371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4pPr>
            <a:lvl5pPr marL="1436652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8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80242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682"/>
            <a:ext cx="8229600" cy="3698014"/>
          </a:xfrm>
          <a:ln w="12700">
            <a:noFill/>
          </a:ln>
        </p:spPr>
        <p:txBody>
          <a:bodyPr tIns="72000" bIns="72000">
            <a:noAutofit/>
          </a:bodyPr>
          <a:lstStyle>
            <a:lvl1pPr marL="179996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2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1pPr>
            <a:lvl2pPr marL="538150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buSzPct val="60000"/>
              <a:defRPr sz="11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2pPr>
            <a:lvl3pPr marL="714357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5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3pPr>
            <a:lvl4pPr marL="984226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4pPr>
            <a:lvl5pPr marL="1252507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9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5A859-2597-E3D9-182A-784FA0624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48" y="165036"/>
            <a:ext cx="7760761" cy="421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fi-FI" sz="1800" b="0" i="0" kern="900" cap="none" spc="50" baseline="0" noProof="0" dirty="0">
                <a:solidFill>
                  <a:schemeClr val="accent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pääotsikko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C6EDB3F-1ABF-69CB-F51A-340D68F7DA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267" y="535054"/>
            <a:ext cx="8529523" cy="288032"/>
          </a:xfrm>
        </p:spPr>
        <p:txBody>
          <a:bodyPr anchor="ctr">
            <a:noAutofit/>
          </a:bodyPr>
          <a:lstStyle>
            <a:lvl1pPr marL="0" indent="0" algn="ctr">
              <a:buNone/>
              <a:defRPr lang="fi-FI" sz="1300" b="0" i="0" kern="900" spc="50" baseline="0" noProof="0" dirty="0">
                <a:solidFill>
                  <a:schemeClr val="accent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378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fi-FI" noProof="0"/>
              <a:t>Kirjoita alaotsikko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62670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385" y="1436125"/>
            <a:ext cx="5130000" cy="319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73A51-E926-400D-BD55-F4A322D30458}" type="datetime1">
              <a:rPr lang="fi-FI" smtClean="0"/>
              <a:t>20.4.2026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[Esityksen nimi]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E6E4-DC77-456C-872A-552B509F49A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DE982506-23B0-45BA-9B62-4A61119ABB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179220" y="161558"/>
            <a:ext cx="3808859" cy="4567606"/>
          </a:xfrm>
          <a:custGeom>
            <a:avLst/>
            <a:gdLst>
              <a:gd name="connsiteX0" fmla="*/ 0 w 5078478"/>
              <a:gd name="connsiteY0" fmla="*/ 0 h 6090141"/>
              <a:gd name="connsiteX1" fmla="*/ 5078478 w 5078478"/>
              <a:gd name="connsiteY1" fmla="*/ 0 h 6090141"/>
              <a:gd name="connsiteX2" fmla="*/ 5078478 w 5078478"/>
              <a:gd name="connsiteY2" fmla="*/ 6090141 h 6090141"/>
              <a:gd name="connsiteX3" fmla="*/ 0 w 5078478"/>
              <a:gd name="connsiteY3" fmla="*/ 6090141 h 6090141"/>
              <a:gd name="connsiteX4" fmla="*/ 0 w 5078478"/>
              <a:gd name="connsiteY4" fmla="*/ 0 h 6090141"/>
              <a:gd name="connsiteX0" fmla="*/ 0 w 5078478"/>
              <a:gd name="connsiteY0" fmla="*/ 0 h 6090141"/>
              <a:gd name="connsiteX1" fmla="*/ 5078478 w 5078478"/>
              <a:gd name="connsiteY1" fmla="*/ 0 h 6090141"/>
              <a:gd name="connsiteX2" fmla="*/ 5078478 w 5078478"/>
              <a:gd name="connsiteY2" fmla="*/ 6090141 h 6090141"/>
              <a:gd name="connsiteX3" fmla="*/ 2543175 w 5078478"/>
              <a:gd name="connsiteY3" fmla="*/ 6080616 h 6090141"/>
              <a:gd name="connsiteX4" fmla="*/ 0 w 5078478"/>
              <a:gd name="connsiteY4" fmla="*/ 6090141 h 6090141"/>
              <a:gd name="connsiteX5" fmla="*/ 0 w 5078478"/>
              <a:gd name="connsiteY5" fmla="*/ 0 h 6090141"/>
              <a:gd name="connsiteX0" fmla="*/ 0 w 5078478"/>
              <a:gd name="connsiteY0" fmla="*/ 0 h 6090141"/>
              <a:gd name="connsiteX1" fmla="*/ 5078478 w 5078478"/>
              <a:gd name="connsiteY1" fmla="*/ 0 h 6090141"/>
              <a:gd name="connsiteX2" fmla="*/ 5078478 w 5078478"/>
              <a:gd name="connsiteY2" fmla="*/ 6090141 h 6090141"/>
              <a:gd name="connsiteX3" fmla="*/ 2543175 w 5078478"/>
              <a:gd name="connsiteY3" fmla="*/ 6080616 h 6090141"/>
              <a:gd name="connsiteX4" fmla="*/ 0 w 5078478"/>
              <a:gd name="connsiteY4" fmla="*/ 0 h 609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478" h="6090141">
                <a:moveTo>
                  <a:pt x="0" y="0"/>
                </a:moveTo>
                <a:lnTo>
                  <a:pt x="5078478" y="0"/>
                </a:lnTo>
                <a:lnTo>
                  <a:pt x="5078478" y="6090141"/>
                </a:lnTo>
                <a:lnTo>
                  <a:pt x="2543175" y="608061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5130000" cy="83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624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00" y="685800"/>
            <a:ext cx="5197500" cy="764679"/>
          </a:xfrm>
          <a:effectLst/>
        </p:spPr>
        <p:txBody>
          <a:bodyPr anchor="b"/>
          <a:lstStyle>
            <a:lvl1pPr algn="l">
              <a:defRPr sz="285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00" y="1549800"/>
            <a:ext cx="5197500" cy="7263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fi-FI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00D8B37B-0029-4056-BE40-B591D8674A96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30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23908"/>
            <a:ext cx="4120752" cy="10920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75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C7005AC-9276-49F9-A829-8A247E5503D5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" y="2329882"/>
            <a:ext cx="9133731" cy="20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92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070"/>
            <a:ext cx="4120753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E7EAF8-A420-4164-B281-0AC5A108056B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0430"/>
            <a:ext cx="9144000" cy="2071688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86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897801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22409" y="0"/>
            <a:ext cx="5121592" cy="51435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F5B146-DA5F-4270-BB37-F0CEC4445449}" type="datetime1">
              <a:rPr lang="fi-FI" smtClean="0"/>
              <a:t>20.4.2026</a:t>
            </a:fld>
            <a:endParaRPr lang="fi-FI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3558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1161" cy="51435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8406" y="0"/>
            <a:ext cx="4775594" cy="51435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8A1AF4-62C6-44D9-92F5-342A8891623D}" type="datetime1">
              <a:rPr lang="fi-FI" smtClean="0"/>
              <a:t>20.4.2026</a:t>
            </a:fld>
            <a:endParaRPr lang="fi-FI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0733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9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9000" y="1946354"/>
            <a:ext cx="3573000" cy="1823559"/>
          </a:xfrm>
        </p:spPr>
        <p:txBody>
          <a:bodyPr anchor="b">
            <a:noAutofit/>
          </a:bodyPr>
          <a:lstStyle>
            <a:lvl1pPr algn="l">
              <a:defRPr sz="28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9000" y="3904913"/>
            <a:ext cx="3573000" cy="7290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187DA6-21F7-469B-9D46-8FB3A29DB99E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  <p:pic>
        <p:nvPicPr>
          <p:cNvPr id="9" name="Kuva 8" descr="Liikenne- ja viestintävirasto Traficom">
            <a:extLst>
              <a:ext uri="{FF2B5EF4-FFF2-40B4-BE49-F238E27FC236}">
                <a16:creationId xmlns:a16="http://schemas.microsoft.com/office/drawing/2014/main" id="{046234B7-137B-6806-7011-3560101411B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69592" y="896248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16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hjä sisältö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2D3F1-45D5-3C42-8421-F4308353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66388"/>
            <a:ext cx="8370093" cy="477767"/>
          </a:xfrm>
        </p:spPr>
        <p:txBody>
          <a:bodyPr anchor="t">
            <a:normAutofit/>
          </a:bodyPr>
          <a:lstStyle>
            <a:lvl1pPr>
              <a:defRPr sz="2700" b="1"/>
            </a:lvl1pPr>
          </a:lstStyle>
          <a:p>
            <a:endParaRPr lang="fi-FI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7B2C858-3220-8042-B2FD-9ECA125918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86953" y="860133"/>
            <a:ext cx="8370092" cy="273844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i-FI" noProof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98199-18ED-5F40-A872-D024258C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691A-594F-D143-92D8-7178C925343A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0227B-7EEA-0C46-802F-FA1E67AC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785B-CEDE-419B-8C8F-176991E21005}" type="datetime1">
              <a:rPr lang="fi-FI" noProof="0" smtClean="0"/>
              <a:t>20.4.2026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254AC-D354-F149-ABBA-86BE728E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97353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-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34000"/>
            <a:ext cx="3685172" cy="328345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/>
              <a:t>Lisää tähän kuva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C8105D-1980-727D-F9E8-F660A88918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47" y="165035"/>
            <a:ext cx="7760761" cy="421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fi-FI" sz="1800" b="0" i="0" kern="900" cap="none" spc="50" baseline="0" noProof="0" dirty="0">
                <a:solidFill>
                  <a:schemeClr val="accent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pääotsikko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BED0852-2A0B-D4C1-4BE3-C4190CD518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266" y="535054"/>
            <a:ext cx="8529523" cy="288032"/>
          </a:xfrm>
        </p:spPr>
        <p:txBody>
          <a:bodyPr anchor="ctr">
            <a:noAutofit/>
          </a:bodyPr>
          <a:lstStyle>
            <a:lvl1pPr marL="0" indent="0" algn="ctr">
              <a:buNone/>
              <a:defRPr lang="fi-FI" sz="1300" b="0" i="0" kern="900" spc="50" baseline="0" noProof="0" dirty="0">
                <a:solidFill>
                  <a:schemeClr val="accent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fi-FI" noProof="0"/>
              <a:t>Kirjoita alaotsikko tähän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ABA414-DD72-D961-9477-99617F1FF8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11300" y="1029852"/>
            <a:ext cx="4755600" cy="3571200"/>
          </a:xfrm>
          <a:ln w="12700">
            <a:noFill/>
          </a:ln>
        </p:spPr>
        <p:txBody>
          <a:bodyPr tIns="72000" bIns="72000">
            <a:noAutofit/>
          </a:bodyPr>
          <a:lstStyle>
            <a:lvl1pPr marL="268288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2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538163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buSzPct val="60000"/>
              <a:defRPr sz="11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2pPr>
            <a:lvl3pPr marL="898525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3pPr>
            <a:lvl4pPr marL="1168400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4pPr>
            <a:lvl5pPr marL="1436688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8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2878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729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10519"/>
            <a:ext cx="8059500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6C34CDD-5657-4FF3-98B8-FEFF98FD80B3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938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347" y="2143163"/>
            <a:ext cx="3800652" cy="1626750"/>
          </a:xfrm>
        </p:spPr>
        <p:txBody>
          <a:bodyPr anchor="b"/>
          <a:lstStyle>
            <a:lvl1pPr algn="r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347" y="3904913"/>
            <a:ext cx="3800652" cy="729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" y="1747158"/>
            <a:ext cx="4417295" cy="1727275"/>
          </a:xfrm>
          <a:prstGeom prst="rect">
            <a:avLst/>
          </a:prstGeom>
        </p:spPr>
      </p:pic>
      <p:pic>
        <p:nvPicPr>
          <p:cNvPr id="8" name="Kuva 7" descr="Liikenne- ja viestintävirasto Traficom">
            <a:extLst>
              <a:ext uri="{FF2B5EF4-FFF2-40B4-BE49-F238E27FC236}">
                <a16:creationId xmlns:a16="http://schemas.microsoft.com/office/drawing/2014/main" id="{0C0CC08A-7141-701C-38CF-39B1B2B3EC0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9592" y="896248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91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10519"/>
            <a:ext cx="8059500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6C34CDD-5657-4FF3-98B8-FEFF98FD80B3}" type="datetime1">
              <a:rPr lang="fi-FI" smtClean="0"/>
              <a:pPr defTabSz="685800">
                <a:defRPr/>
              </a:pPr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4883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35" y="1254919"/>
            <a:ext cx="5402459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6941" y="4849878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6C9897-0CC7-4BC0-9FF9-33CC5B548DE5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54676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901" h="6858001">
                <a:moveTo>
                  <a:pt x="0" y="0"/>
                </a:moveTo>
                <a:lnTo>
                  <a:pt x="2386839" y="0"/>
                </a:lnTo>
                <a:lnTo>
                  <a:pt x="2480907" y="108596"/>
                </a:lnTo>
                <a:cubicBezTo>
                  <a:pt x="3225571" y="1010919"/>
                  <a:pt x="3672901" y="2167720"/>
                  <a:pt x="3672901" y="3429000"/>
                </a:cubicBezTo>
                <a:cubicBezTo>
                  <a:pt x="3672901" y="4690280"/>
                  <a:pt x="3225571" y="5847081"/>
                  <a:pt x="2480907" y="6749405"/>
                </a:cubicBezTo>
                <a:lnTo>
                  <a:pt x="2386838" y="6858001"/>
                </a:lnTo>
                <a:lnTo>
                  <a:pt x="12700" y="6858001"/>
                </a:lnTo>
                <a:cubicBezTo>
                  <a:pt x="12700" y="4572001"/>
                  <a:pt x="0" y="228600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34" y="459000"/>
            <a:ext cx="5419691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001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4919"/>
            <a:ext cx="3950494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3791" y="4869081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48DC06-8BFE-425D-AE2A-FBB6D5741693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28575"/>
            <a:ext cx="4164376" cy="5172076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  <a:gd name="connsiteX0" fmla="*/ 0 w 5527101"/>
              <a:gd name="connsiteY0" fmla="*/ 0 h 6896101"/>
              <a:gd name="connsiteX1" fmla="*/ 4241039 w 5527101"/>
              <a:gd name="connsiteY1" fmla="*/ 38100 h 6896101"/>
              <a:gd name="connsiteX2" fmla="*/ 4335107 w 5527101"/>
              <a:gd name="connsiteY2" fmla="*/ 146696 h 6896101"/>
              <a:gd name="connsiteX3" fmla="*/ 5527101 w 5527101"/>
              <a:gd name="connsiteY3" fmla="*/ 3467100 h 6896101"/>
              <a:gd name="connsiteX4" fmla="*/ 4335107 w 5527101"/>
              <a:gd name="connsiteY4" fmla="*/ 6787505 h 6896101"/>
              <a:gd name="connsiteX5" fmla="*/ 4241038 w 5527101"/>
              <a:gd name="connsiteY5" fmla="*/ 6896101 h 6896101"/>
              <a:gd name="connsiteX6" fmla="*/ 1866900 w 5527101"/>
              <a:gd name="connsiteY6" fmla="*/ 6896101 h 6896101"/>
              <a:gd name="connsiteX7" fmla="*/ 0 w 5527101"/>
              <a:gd name="connsiteY7" fmla="*/ 0 h 6896101"/>
              <a:gd name="connsiteX0" fmla="*/ 25400 w 5552501"/>
              <a:gd name="connsiteY0" fmla="*/ 0 h 6896101"/>
              <a:gd name="connsiteX1" fmla="*/ 4266439 w 5552501"/>
              <a:gd name="connsiteY1" fmla="*/ 38100 h 6896101"/>
              <a:gd name="connsiteX2" fmla="*/ 4360507 w 5552501"/>
              <a:gd name="connsiteY2" fmla="*/ 146696 h 6896101"/>
              <a:gd name="connsiteX3" fmla="*/ 5552501 w 5552501"/>
              <a:gd name="connsiteY3" fmla="*/ 3467100 h 6896101"/>
              <a:gd name="connsiteX4" fmla="*/ 4360507 w 5552501"/>
              <a:gd name="connsiteY4" fmla="*/ 6787505 h 6896101"/>
              <a:gd name="connsiteX5" fmla="*/ 4266438 w 5552501"/>
              <a:gd name="connsiteY5" fmla="*/ 6896101 h 6896101"/>
              <a:gd name="connsiteX6" fmla="*/ 0 w 5552501"/>
              <a:gd name="connsiteY6" fmla="*/ 6883401 h 6896101"/>
              <a:gd name="connsiteX7" fmla="*/ 25400 w 5552501"/>
              <a:gd name="connsiteY7" fmla="*/ 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2501" h="6896101">
                <a:moveTo>
                  <a:pt x="25400" y="0"/>
                </a:moveTo>
                <a:lnTo>
                  <a:pt x="4266439" y="38100"/>
                </a:lnTo>
                <a:lnTo>
                  <a:pt x="4360507" y="146696"/>
                </a:lnTo>
                <a:cubicBezTo>
                  <a:pt x="5105171" y="1049019"/>
                  <a:pt x="5552501" y="2205820"/>
                  <a:pt x="5552501" y="3467100"/>
                </a:cubicBezTo>
                <a:cubicBezTo>
                  <a:pt x="5552501" y="4728380"/>
                  <a:pt x="5105171" y="5885181"/>
                  <a:pt x="4360507" y="6787505"/>
                </a:cubicBezTo>
                <a:lnTo>
                  <a:pt x="4266438" y="6896101"/>
                </a:lnTo>
                <a:lnTo>
                  <a:pt x="0" y="6883401"/>
                </a:lnTo>
                <a:cubicBezTo>
                  <a:pt x="0" y="4597401"/>
                  <a:pt x="25400" y="2286000"/>
                  <a:pt x="254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59000"/>
            <a:ext cx="3967725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70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385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7513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E3BC778-A641-49F3-A0EA-A5106AE5A3DA}" type="datetime1">
              <a:rPr lang="fi-FI" smtClean="0"/>
              <a:pPr defTabSz="685800">
                <a:defRPr/>
              </a:pPr>
              <a:t>20.4.2026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7181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5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575" y="1626543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26543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06BE85D-BD8D-45B8-93A6-76A9AB58C716}" type="datetime1">
              <a:rPr lang="fi-FI" smtClean="0"/>
              <a:pPr defTabSz="685800">
                <a:defRPr/>
              </a:pPr>
              <a:t>20.4.2026</a:t>
            </a:fld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9182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8E52A0E-71E4-4CE8-933C-8EB6B17ABFBF}" type="datetime1">
              <a:rPr lang="fi-FI" smtClean="0"/>
              <a:pPr defTabSz="685800">
                <a:defRPr/>
              </a:pPr>
              <a:t>20.4.2026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8894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39" y="457538"/>
            <a:ext cx="3129032" cy="845345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272"/>
            <a:ext cx="2600248" cy="153947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24110" y="0"/>
            <a:ext cx="6319890" cy="51435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8375D6-57FF-406A-BFE6-3C8DDB4FAE3D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141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353523" cy="51435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462" y="451246"/>
            <a:ext cx="3129032" cy="845345"/>
          </a:xfrm>
        </p:spPr>
        <p:txBody>
          <a:bodyPr anchor="t"/>
          <a:lstStyle>
            <a:lvl1pPr algn="r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407" y="1032272"/>
            <a:ext cx="2432087" cy="219472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790EF23-BE95-4E73-9E7D-72E4DAEC26B3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919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994" y="451247"/>
            <a:ext cx="5197500" cy="729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285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4994" y="1315248"/>
            <a:ext cx="5197500" cy="7263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fi-FI" dirty="0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A1247FDA-E997-4F9B-B4A3-31593E23040F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29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35" y="1254919"/>
            <a:ext cx="5402459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6941" y="4849878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6C9897-0CC7-4BC0-9FF9-33CC5B548DE5}" type="datetime1">
              <a:rPr lang="fi-FI" smtClean="0"/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54676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901" h="6858001">
                <a:moveTo>
                  <a:pt x="0" y="0"/>
                </a:moveTo>
                <a:lnTo>
                  <a:pt x="2386839" y="0"/>
                </a:lnTo>
                <a:lnTo>
                  <a:pt x="2480907" y="108596"/>
                </a:lnTo>
                <a:cubicBezTo>
                  <a:pt x="3225571" y="1010919"/>
                  <a:pt x="3672901" y="2167720"/>
                  <a:pt x="3672901" y="3429000"/>
                </a:cubicBezTo>
                <a:cubicBezTo>
                  <a:pt x="3672901" y="4690280"/>
                  <a:pt x="3225571" y="5847081"/>
                  <a:pt x="2480907" y="6749405"/>
                </a:cubicBezTo>
                <a:lnTo>
                  <a:pt x="2386838" y="6858001"/>
                </a:lnTo>
                <a:lnTo>
                  <a:pt x="12700" y="6858001"/>
                </a:lnTo>
                <a:cubicBezTo>
                  <a:pt x="12700" y="4572001"/>
                  <a:pt x="0" y="228600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34" y="459000"/>
            <a:ext cx="5419691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901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00" y="685800"/>
            <a:ext cx="5197500" cy="764679"/>
          </a:xfrm>
          <a:effectLst/>
        </p:spPr>
        <p:txBody>
          <a:bodyPr anchor="b"/>
          <a:lstStyle>
            <a:lvl1pPr algn="l">
              <a:defRPr sz="285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00" y="1549800"/>
            <a:ext cx="5197500" cy="7263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fi-FI" dirty="0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00D8B37B-0029-4056-BE40-B591D8674A96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759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23908"/>
            <a:ext cx="4120752" cy="10920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75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C7005AC-9276-49F9-A829-8A247E5503D5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" y="2329882"/>
            <a:ext cx="9133731" cy="20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38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070"/>
            <a:ext cx="4120753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E7EAF8-A420-4164-B281-0AC5A108056B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0430"/>
            <a:ext cx="9144000" cy="2071688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440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897801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22409" y="0"/>
            <a:ext cx="5121592" cy="51435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F5B146-DA5F-4270-BB37-F0CEC4445449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5698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1161" cy="51435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8406" y="0"/>
            <a:ext cx="4775594" cy="51435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8A1AF4-62C6-44D9-92F5-342A8891623D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584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9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9000" y="1946354"/>
            <a:ext cx="3573000" cy="1823559"/>
          </a:xfrm>
        </p:spPr>
        <p:txBody>
          <a:bodyPr anchor="b">
            <a:noAutofit/>
          </a:bodyPr>
          <a:lstStyle>
            <a:lvl1pPr algn="l">
              <a:defRPr sz="28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9000" y="3904913"/>
            <a:ext cx="3573000" cy="7290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187DA6-21F7-469B-9D46-8FB3A29DB99E}" type="datetime1">
              <a:rPr lang="fi-FI" smtClean="0"/>
              <a:pPr defTabSz="685800">
                <a:defRPr/>
              </a:pPr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 dirty="0"/>
          </a:p>
        </p:txBody>
      </p:sp>
      <p:pic>
        <p:nvPicPr>
          <p:cNvPr id="9" name="Kuva 8" descr="Liikenne- ja viestintävirasto Traficom">
            <a:extLst>
              <a:ext uri="{FF2B5EF4-FFF2-40B4-BE49-F238E27FC236}">
                <a16:creationId xmlns:a16="http://schemas.microsoft.com/office/drawing/2014/main" id="{046234B7-137B-6806-7011-3560101411B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69592" y="896248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65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-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34000"/>
            <a:ext cx="3685172" cy="328345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 dirty="0"/>
              <a:t>Lisää tähän kuva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ABA414-DD72-D961-9477-99617F1FF8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11300" y="1029852"/>
            <a:ext cx="4755600" cy="3571200"/>
          </a:xfrm>
          <a:ln w="12700">
            <a:noFill/>
          </a:ln>
        </p:spPr>
        <p:txBody>
          <a:bodyPr tIns="72000" bIns="72000">
            <a:noAutofit/>
          </a:bodyPr>
          <a:lstStyle>
            <a:lvl1pPr marL="268288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2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538163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buSzPct val="60000"/>
              <a:defRPr sz="11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2pPr>
            <a:lvl3pPr marL="898525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3pPr>
            <a:lvl4pPr marL="1168400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4pPr>
            <a:lvl5pPr marL="1436688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8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0192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19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tsikkodia_pieni_kuva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7" y="2419913"/>
            <a:ext cx="5197500" cy="1350000"/>
          </a:xfrm>
        </p:spPr>
        <p:txBody>
          <a:bodyPr anchor="b"/>
          <a:lstStyle>
            <a:lvl1pPr algn="l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7" y="3904913"/>
            <a:ext cx="5197500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AED1B3-2DE1-A0EE-CE7C-8B168C3B5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7650" y="0"/>
            <a:ext cx="2746350" cy="5143500"/>
          </a:xfrm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pic>
        <p:nvPicPr>
          <p:cNvPr id="7" name="Kuva 6" descr="Liikenne- ja viestintävirasto Traficom">
            <a:extLst>
              <a:ext uri="{FF2B5EF4-FFF2-40B4-BE49-F238E27FC236}">
                <a16:creationId xmlns:a16="http://schemas.microsoft.com/office/drawing/2014/main" id="{7E15F7A8-8AD1-6D42-8E89-E4013D080E8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2127" y="896248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47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347" y="2143163"/>
            <a:ext cx="3800652" cy="1626750"/>
          </a:xfrm>
        </p:spPr>
        <p:txBody>
          <a:bodyPr anchor="b"/>
          <a:lstStyle>
            <a:lvl1pPr algn="r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347" y="3904913"/>
            <a:ext cx="3800652" cy="729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" y="1747158"/>
            <a:ext cx="4417295" cy="1727275"/>
          </a:xfrm>
          <a:prstGeom prst="rect">
            <a:avLst/>
          </a:prstGeom>
        </p:spPr>
      </p:pic>
      <p:pic>
        <p:nvPicPr>
          <p:cNvPr id="8" name="Kuva 7" descr="Liikenne- ja viestintävirasto Traficom">
            <a:extLst>
              <a:ext uri="{FF2B5EF4-FFF2-40B4-BE49-F238E27FC236}">
                <a16:creationId xmlns:a16="http://schemas.microsoft.com/office/drawing/2014/main" id="{0C0CC08A-7141-701C-38CF-39B1B2B3EC0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9592" y="896248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4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4919"/>
            <a:ext cx="3950494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3791" y="4869081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48DC06-8BFE-425D-AE2A-FBB6D5741693}" type="datetime1">
              <a:rPr lang="fi-FI" smtClean="0"/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28575"/>
            <a:ext cx="4164376" cy="5172076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  <a:gd name="connsiteX0" fmla="*/ 0 w 5527101"/>
              <a:gd name="connsiteY0" fmla="*/ 0 h 6896101"/>
              <a:gd name="connsiteX1" fmla="*/ 4241039 w 5527101"/>
              <a:gd name="connsiteY1" fmla="*/ 38100 h 6896101"/>
              <a:gd name="connsiteX2" fmla="*/ 4335107 w 5527101"/>
              <a:gd name="connsiteY2" fmla="*/ 146696 h 6896101"/>
              <a:gd name="connsiteX3" fmla="*/ 5527101 w 5527101"/>
              <a:gd name="connsiteY3" fmla="*/ 3467100 h 6896101"/>
              <a:gd name="connsiteX4" fmla="*/ 4335107 w 5527101"/>
              <a:gd name="connsiteY4" fmla="*/ 6787505 h 6896101"/>
              <a:gd name="connsiteX5" fmla="*/ 4241038 w 5527101"/>
              <a:gd name="connsiteY5" fmla="*/ 6896101 h 6896101"/>
              <a:gd name="connsiteX6" fmla="*/ 1866900 w 5527101"/>
              <a:gd name="connsiteY6" fmla="*/ 6896101 h 6896101"/>
              <a:gd name="connsiteX7" fmla="*/ 0 w 5527101"/>
              <a:gd name="connsiteY7" fmla="*/ 0 h 6896101"/>
              <a:gd name="connsiteX0" fmla="*/ 25400 w 5552501"/>
              <a:gd name="connsiteY0" fmla="*/ 0 h 6896101"/>
              <a:gd name="connsiteX1" fmla="*/ 4266439 w 5552501"/>
              <a:gd name="connsiteY1" fmla="*/ 38100 h 6896101"/>
              <a:gd name="connsiteX2" fmla="*/ 4360507 w 5552501"/>
              <a:gd name="connsiteY2" fmla="*/ 146696 h 6896101"/>
              <a:gd name="connsiteX3" fmla="*/ 5552501 w 5552501"/>
              <a:gd name="connsiteY3" fmla="*/ 3467100 h 6896101"/>
              <a:gd name="connsiteX4" fmla="*/ 4360507 w 5552501"/>
              <a:gd name="connsiteY4" fmla="*/ 6787505 h 6896101"/>
              <a:gd name="connsiteX5" fmla="*/ 4266438 w 5552501"/>
              <a:gd name="connsiteY5" fmla="*/ 6896101 h 6896101"/>
              <a:gd name="connsiteX6" fmla="*/ 0 w 5552501"/>
              <a:gd name="connsiteY6" fmla="*/ 6883401 h 6896101"/>
              <a:gd name="connsiteX7" fmla="*/ 25400 w 5552501"/>
              <a:gd name="connsiteY7" fmla="*/ 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2501" h="6896101">
                <a:moveTo>
                  <a:pt x="25400" y="0"/>
                </a:moveTo>
                <a:lnTo>
                  <a:pt x="4266439" y="38100"/>
                </a:lnTo>
                <a:lnTo>
                  <a:pt x="4360507" y="146696"/>
                </a:lnTo>
                <a:cubicBezTo>
                  <a:pt x="5105171" y="1049019"/>
                  <a:pt x="5552501" y="2205820"/>
                  <a:pt x="5552501" y="3467100"/>
                </a:cubicBezTo>
                <a:cubicBezTo>
                  <a:pt x="5552501" y="4728380"/>
                  <a:pt x="5105171" y="5885181"/>
                  <a:pt x="4360507" y="6787505"/>
                </a:cubicBezTo>
                <a:lnTo>
                  <a:pt x="4266438" y="6896101"/>
                </a:lnTo>
                <a:lnTo>
                  <a:pt x="0" y="6883401"/>
                </a:lnTo>
                <a:cubicBezTo>
                  <a:pt x="0" y="4597401"/>
                  <a:pt x="25400" y="2286000"/>
                  <a:pt x="254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59000"/>
            <a:ext cx="3967725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010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10519"/>
            <a:ext cx="8059500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6C34CDD-5657-4FF3-98B8-FEFF98FD80B3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988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35" y="1254919"/>
            <a:ext cx="5402459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6941" y="4849878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6C9897-0CC7-4BC0-9FF9-33CC5B548DE5}" type="datetime1">
              <a:rPr lang="fi-FI" smtClean="0"/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54676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901" h="6858001">
                <a:moveTo>
                  <a:pt x="0" y="0"/>
                </a:moveTo>
                <a:lnTo>
                  <a:pt x="2386839" y="0"/>
                </a:lnTo>
                <a:lnTo>
                  <a:pt x="2480907" y="108596"/>
                </a:lnTo>
                <a:cubicBezTo>
                  <a:pt x="3225571" y="1010919"/>
                  <a:pt x="3672901" y="2167720"/>
                  <a:pt x="3672901" y="3429000"/>
                </a:cubicBezTo>
                <a:cubicBezTo>
                  <a:pt x="3672901" y="4690280"/>
                  <a:pt x="3225571" y="5847081"/>
                  <a:pt x="2480907" y="6749405"/>
                </a:cubicBezTo>
                <a:lnTo>
                  <a:pt x="2386838" y="6858001"/>
                </a:lnTo>
                <a:lnTo>
                  <a:pt x="12700" y="6858001"/>
                </a:lnTo>
                <a:cubicBezTo>
                  <a:pt x="12700" y="4572001"/>
                  <a:pt x="0" y="228600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34" y="459000"/>
            <a:ext cx="5419691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618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4919"/>
            <a:ext cx="3950494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3791" y="4869081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48DC06-8BFE-425D-AE2A-FBB6D5741693}" type="datetime1">
              <a:rPr lang="fi-FI" smtClean="0"/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28575"/>
            <a:ext cx="4164376" cy="5172076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  <a:gd name="connsiteX0" fmla="*/ 0 w 5527101"/>
              <a:gd name="connsiteY0" fmla="*/ 0 h 6896101"/>
              <a:gd name="connsiteX1" fmla="*/ 4241039 w 5527101"/>
              <a:gd name="connsiteY1" fmla="*/ 38100 h 6896101"/>
              <a:gd name="connsiteX2" fmla="*/ 4335107 w 5527101"/>
              <a:gd name="connsiteY2" fmla="*/ 146696 h 6896101"/>
              <a:gd name="connsiteX3" fmla="*/ 5527101 w 5527101"/>
              <a:gd name="connsiteY3" fmla="*/ 3467100 h 6896101"/>
              <a:gd name="connsiteX4" fmla="*/ 4335107 w 5527101"/>
              <a:gd name="connsiteY4" fmla="*/ 6787505 h 6896101"/>
              <a:gd name="connsiteX5" fmla="*/ 4241038 w 5527101"/>
              <a:gd name="connsiteY5" fmla="*/ 6896101 h 6896101"/>
              <a:gd name="connsiteX6" fmla="*/ 1866900 w 5527101"/>
              <a:gd name="connsiteY6" fmla="*/ 6896101 h 6896101"/>
              <a:gd name="connsiteX7" fmla="*/ 0 w 5527101"/>
              <a:gd name="connsiteY7" fmla="*/ 0 h 6896101"/>
              <a:gd name="connsiteX0" fmla="*/ 25400 w 5552501"/>
              <a:gd name="connsiteY0" fmla="*/ 0 h 6896101"/>
              <a:gd name="connsiteX1" fmla="*/ 4266439 w 5552501"/>
              <a:gd name="connsiteY1" fmla="*/ 38100 h 6896101"/>
              <a:gd name="connsiteX2" fmla="*/ 4360507 w 5552501"/>
              <a:gd name="connsiteY2" fmla="*/ 146696 h 6896101"/>
              <a:gd name="connsiteX3" fmla="*/ 5552501 w 5552501"/>
              <a:gd name="connsiteY3" fmla="*/ 3467100 h 6896101"/>
              <a:gd name="connsiteX4" fmla="*/ 4360507 w 5552501"/>
              <a:gd name="connsiteY4" fmla="*/ 6787505 h 6896101"/>
              <a:gd name="connsiteX5" fmla="*/ 4266438 w 5552501"/>
              <a:gd name="connsiteY5" fmla="*/ 6896101 h 6896101"/>
              <a:gd name="connsiteX6" fmla="*/ 0 w 5552501"/>
              <a:gd name="connsiteY6" fmla="*/ 6883401 h 6896101"/>
              <a:gd name="connsiteX7" fmla="*/ 25400 w 5552501"/>
              <a:gd name="connsiteY7" fmla="*/ 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2501" h="6896101">
                <a:moveTo>
                  <a:pt x="25400" y="0"/>
                </a:moveTo>
                <a:lnTo>
                  <a:pt x="4266439" y="38100"/>
                </a:lnTo>
                <a:lnTo>
                  <a:pt x="4360507" y="146696"/>
                </a:lnTo>
                <a:cubicBezTo>
                  <a:pt x="5105171" y="1049019"/>
                  <a:pt x="5552501" y="2205820"/>
                  <a:pt x="5552501" y="3467100"/>
                </a:cubicBezTo>
                <a:cubicBezTo>
                  <a:pt x="5552501" y="4728380"/>
                  <a:pt x="5105171" y="5885181"/>
                  <a:pt x="4360507" y="6787505"/>
                </a:cubicBezTo>
                <a:lnTo>
                  <a:pt x="4266438" y="6896101"/>
                </a:lnTo>
                <a:lnTo>
                  <a:pt x="0" y="6883401"/>
                </a:lnTo>
                <a:cubicBezTo>
                  <a:pt x="0" y="4597401"/>
                  <a:pt x="25400" y="2286000"/>
                  <a:pt x="254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59000"/>
            <a:ext cx="3967725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597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385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7513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E3BC778-A641-49F3-A0EA-A5106AE5A3DA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3702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5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575" y="1626543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26543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06BE85D-BD8D-45B8-93A6-76A9AB58C716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0630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8E52A0E-71E4-4CE8-933C-8EB6B17ABFBF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479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39" y="457538"/>
            <a:ext cx="3129032" cy="845345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272"/>
            <a:ext cx="2600248" cy="153947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24110" y="0"/>
            <a:ext cx="6319890" cy="51435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8375D6-57FF-406A-BFE6-3C8DDB4FAE3D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3934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353523" cy="51435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462" y="451246"/>
            <a:ext cx="3129032" cy="845345"/>
          </a:xfrm>
        </p:spPr>
        <p:txBody>
          <a:bodyPr anchor="t"/>
          <a:lstStyle>
            <a:lvl1pPr algn="r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407" y="1032272"/>
            <a:ext cx="2432087" cy="219472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790EF23-BE95-4E73-9E7D-72E4DAEC26B3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596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994" y="451247"/>
            <a:ext cx="5197500" cy="729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285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4994" y="1315248"/>
            <a:ext cx="5197500" cy="7263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fi-FI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A1247FDA-E997-4F9B-B4A3-31593E23040F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011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00" y="685800"/>
            <a:ext cx="5197500" cy="764679"/>
          </a:xfrm>
          <a:effectLst/>
        </p:spPr>
        <p:txBody>
          <a:bodyPr anchor="b"/>
          <a:lstStyle>
            <a:lvl1pPr algn="l">
              <a:defRPr sz="285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00" y="1549800"/>
            <a:ext cx="5197500" cy="7263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fi-FI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00D8B37B-0029-4056-BE40-B591D8674A96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751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385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7513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E3BC778-A641-49F3-A0EA-A5106AE5A3DA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7480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23908"/>
            <a:ext cx="4120752" cy="10920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75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C7005AC-9276-49F9-A829-8A247E5503D5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" y="2329882"/>
            <a:ext cx="9133731" cy="20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1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070"/>
            <a:ext cx="4120753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E7EAF8-A420-4164-B281-0AC5A108056B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0430"/>
            <a:ext cx="9144000" cy="2071688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305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897801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22409" y="0"/>
            <a:ext cx="5121592" cy="51435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F5B146-DA5F-4270-BB37-F0CEC4445449}" type="datetime1">
              <a:rPr lang="fi-FI" smtClean="0"/>
              <a:t>20.4.2026</a:t>
            </a:fld>
            <a:endParaRPr lang="fi-FI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173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1161" cy="51435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8406" y="0"/>
            <a:ext cx="4775594" cy="51435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8A1AF4-62C6-44D9-92F5-342A8891623D}" type="datetime1">
              <a:rPr lang="fi-FI" smtClean="0"/>
              <a:t>20.4.2026</a:t>
            </a:fld>
            <a:endParaRPr lang="fi-FI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3360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9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9000" y="1946354"/>
            <a:ext cx="3573000" cy="1823559"/>
          </a:xfrm>
        </p:spPr>
        <p:txBody>
          <a:bodyPr anchor="b">
            <a:noAutofit/>
          </a:bodyPr>
          <a:lstStyle>
            <a:lvl1pPr algn="l">
              <a:defRPr sz="28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9000" y="3904913"/>
            <a:ext cx="3573000" cy="7290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187DA6-21F7-469B-9D46-8FB3A29DB99E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  <p:pic>
        <p:nvPicPr>
          <p:cNvPr id="9" name="Kuva 8" descr="Liikenne- ja viestintävirasto Traficom">
            <a:extLst>
              <a:ext uri="{FF2B5EF4-FFF2-40B4-BE49-F238E27FC236}">
                <a16:creationId xmlns:a16="http://schemas.microsoft.com/office/drawing/2014/main" id="{046234B7-137B-6806-7011-3560101411B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69592" y="896248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3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hjä sisältö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2D3F1-45D5-3C42-8421-F4308353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66388"/>
            <a:ext cx="8370093" cy="477767"/>
          </a:xfrm>
        </p:spPr>
        <p:txBody>
          <a:bodyPr anchor="t">
            <a:normAutofit/>
          </a:bodyPr>
          <a:lstStyle>
            <a:lvl1pPr>
              <a:defRPr sz="2700" b="1"/>
            </a:lvl1pPr>
          </a:lstStyle>
          <a:p>
            <a:endParaRPr lang="fi-FI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7B2C858-3220-8042-B2FD-9ECA125918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86953" y="860133"/>
            <a:ext cx="8370092" cy="273844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i-FI" noProof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98199-18ED-5F40-A872-D024258C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691A-594F-D143-92D8-7178C925343A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0227B-7EEA-0C46-802F-FA1E67AC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785B-CEDE-419B-8C8F-176991E21005}" type="datetime1">
              <a:rPr lang="fi-FI" noProof="0" smtClean="0"/>
              <a:t>20.4.2026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254AC-D354-F149-ABBA-86BE728E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926327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-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34000"/>
            <a:ext cx="3685172" cy="328345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/>
              <a:t>Lisää tähän kuva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C8105D-1980-727D-F9E8-F660A88918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47" y="165035"/>
            <a:ext cx="7760761" cy="421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fi-FI" sz="1800" b="0" i="0" kern="900" cap="none" spc="50" baseline="0" noProof="0" dirty="0">
                <a:solidFill>
                  <a:schemeClr val="accent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pääotsikko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BED0852-2A0B-D4C1-4BE3-C4190CD518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266" y="535054"/>
            <a:ext cx="8529523" cy="288032"/>
          </a:xfrm>
        </p:spPr>
        <p:txBody>
          <a:bodyPr anchor="ctr">
            <a:noAutofit/>
          </a:bodyPr>
          <a:lstStyle>
            <a:lvl1pPr marL="0" indent="0" algn="ctr">
              <a:buNone/>
              <a:defRPr lang="fi-FI" sz="1300" b="0" i="0" kern="900" spc="50" baseline="0" noProof="0" dirty="0">
                <a:solidFill>
                  <a:schemeClr val="accent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fi-FI" noProof="0"/>
              <a:t>Kirjoita alaotsikko tähän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ABA414-DD72-D961-9477-99617F1FF8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11300" y="1029852"/>
            <a:ext cx="4755600" cy="3571200"/>
          </a:xfrm>
          <a:ln w="12700">
            <a:noFill/>
          </a:ln>
        </p:spPr>
        <p:txBody>
          <a:bodyPr tIns="72000" bIns="72000">
            <a:noAutofit/>
          </a:bodyPr>
          <a:lstStyle>
            <a:lvl1pPr marL="268288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2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538163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buSzPct val="60000"/>
              <a:defRPr sz="11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2pPr>
            <a:lvl3pPr marL="898525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3pPr>
            <a:lvl4pPr marL="1168400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4pPr>
            <a:lvl5pPr marL="1436688" indent="-180000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8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092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385" y="1436125"/>
            <a:ext cx="5130000" cy="319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73A51-E926-400D-BD55-F4A322D30458}" type="datetime1">
              <a:rPr lang="fi-FI" smtClean="0"/>
              <a:t>20.4.2026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[Esityksen nimi]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E6E4-DC77-456C-872A-552B509F49A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DE982506-23B0-45BA-9B62-4A61119ABB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179219" y="161557"/>
            <a:ext cx="3808859" cy="4567606"/>
          </a:xfrm>
          <a:custGeom>
            <a:avLst/>
            <a:gdLst>
              <a:gd name="connsiteX0" fmla="*/ 0 w 5078478"/>
              <a:gd name="connsiteY0" fmla="*/ 0 h 6090141"/>
              <a:gd name="connsiteX1" fmla="*/ 5078478 w 5078478"/>
              <a:gd name="connsiteY1" fmla="*/ 0 h 6090141"/>
              <a:gd name="connsiteX2" fmla="*/ 5078478 w 5078478"/>
              <a:gd name="connsiteY2" fmla="*/ 6090141 h 6090141"/>
              <a:gd name="connsiteX3" fmla="*/ 0 w 5078478"/>
              <a:gd name="connsiteY3" fmla="*/ 6090141 h 6090141"/>
              <a:gd name="connsiteX4" fmla="*/ 0 w 5078478"/>
              <a:gd name="connsiteY4" fmla="*/ 0 h 6090141"/>
              <a:gd name="connsiteX0" fmla="*/ 0 w 5078478"/>
              <a:gd name="connsiteY0" fmla="*/ 0 h 6090141"/>
              <a:gd name="connsiteX1" fmla="*/ 5078478 w 5078478"/>
              <a:gd name="connsiteY1" fmla="*/ 0 h 6090141"/>
              <a:gd name="connsiteX2" fmla="*/ 5078478 w 5078478"/>
              <a:gd name="connsiteY2" fmla="*/ 6090141 h 6090141"/>
              <a:gd name="connsiteX3" fmla="*/ 2543175 w 5078478"/>
              <a:gd name="connsiteY3" fmla="*/ 6080616 h 6090141"/>
              <a:gd name="connsiteX4" fmla="*/ 0 w 5078478"/>
              <a:gd name="connsiteY4" fmla="*/ 6090141 h 6090141"/>
              <a:gd name="connsiteX5" fmla="*/ 0 w 5078478"/>
              <a:gd name="connsiteY5" fmla="*/ 0 h 6090141"/>
              <a:gd name="connsiteX0" fmla="*/ 0 w 5078478"/>
              <a:gd name="connsiteY0" fmla="*/ 0 h 6090141"/>
              <a:gd name="connsiteX1" fmla="*/ 5078478 w 5078478"/>
              <a:gd name="connsiteY1" fmla="*/ 0 h 6090141"/>
              <a:gd name="connsiteX2" fmla="*/ 5078478 w 5078478"/>
              <a:gd name="connsiteY2" fmla="*/ 6090141 h 6090141"/>
              <a:gd name="connsiteX3" fmla="*/ 2543175 w 5078478"/>
              <a:gd name="connsiteY3" fmla="*/ 6080616 h 6090141"/>
              <a:gd name="connsiteX4" fmla="*/ 0 w 5078478"/>
              <a:gd name="connsiteY4" fmla="*/ 0 h 609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478" h="6090141">
                <a:moveTo>
                  <a:pt x="0" y="0"/>
                </a:moveTo>
                <a:lnTo>
                  <a:pt x="5078478" y="0"/>
                </a:lnTo>
                <a:lnTo>
                  <a:pt x="5078478" y="6090141"/>
                </a:lnTo>
                <a:lnTo>
                  <a:pt x="2543175" y="608061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5130000" cy="83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44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251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blank">
  <p:cSld name="Basic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5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5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575" y="1626543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26543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06BE85D-BD8D-45B8-93A6-76A9AB58C716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096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_väri_tai_kuva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7" y="2143163"/>
            <a:ext cx="3732689" cy="1626750"/>
          </a:xfrm>
        </p:spPr>
        <p:txBody>
          <a:bodyPr anchor="b"/>
          <a:lstStyle>
            <a:lvl1pPr algn="l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7" y="3904913"/>
            <a:ext cx="3732689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0A42AC09-A746-8C88-74AB-010E3AFBF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1062" y="0"/>
            <a:ext cx="4452938" cy="5143500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7250" h="6858000">
                <a:moveTo>
                  <a:pt x="1286063" y="0"/>
                </a:moveTo>
                <a:lnTo>
                  <a:pt x="5937250" y="0"/>
                </a:lnTo>
                <a:lnTo>
                  <a:pt x="593725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pic>
        <p:nvPicPr>
          <p:cNvPr id="8" name="Kuva 7" descr="Finnish Transport and Communicatios Agency Traficom.">
            <a:extLst>
              <a:ext uri="{FF2B5EF4-FFF2-40B4-BE49-F238E27FC236}">
                <a16:creationId xmlns:a16="http://schemas.microsoft.com/office/drawing/2014/main" id="{3EEA53B7-4F01-482B-8338-1C547772B9F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1400" y="896400"/>
            <a:ext cx="2251800" cy="4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07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dia_monikuva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7" y="2143163"/>
            <a:ext cx="3732689" cy="1626750"/>
          </a:xfrm>
        </p:spPr>
        <p:txBody>
          <a:bodyPr anchor="b"/>
          <a:lstStyle>
            <a:lvl1pPr algn="l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7" y="3904913"/>
            <a:ext cx="3732689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6645BBE-FEF5-40B5-B94E-FB1CA3F9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D7F63AAA-B86C-48D9-9853-8F6F9DBA9216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183FAF6-6BBF-4DCF-BCB2-D6CE3907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EE935FB-9105-45D7-ABCF-F25B63E21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39265" y="2601162"/>
            <a:ext cx="3720383" cy="255445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2461043 w 4899118"/>
              <a:gd name="connsiteY0" fmla="*/ 0 h 6036365"/>
              <a:gd name="connsiteX1" fmla="*/ 4899118 w 4899118"/>
              <a:gd name="connsiteY1" fmla="*/ 3021496 h 6036365"/>
              <a:gd name="connsiteX2" fmla="*/ 2434539 w 4899118"/>
              <a:gd name="connsiteY2" fmla="*/ 6036365 h 6036365"/>
              <a:gd name="connsiteX3" fmla="*/ 1479781 w 4899118"/>
              <a:gd name="connsiteY3" fmla="*/ 3004931 h 6036365"/>
              <a:gd name="connsiteX4" fmla="*/ 41990 w 4899118"/>
              <a:gd name="connsiteY4" fmla="*/ 3089412 h 6036365"/>
              <a:gd name="connsiteX5" fmla="*/ 2461043 w 4899118"/>
              <a:gd name="connsiteY5" fmla="*/ 0 h 6036365"/>
              <a:gd name="connsiteX0" fmla="*/ 2439777 w 4899118"/>
              <a:gd name="connsiteY0" fmla="*/ 0 h 5930039"/>
              <a:gd name="connsiteX1" fmla="*/ 4899118 w 4899118"/>
              <a:gd name="connsiteY1" fmla="*/ 2915170 h 5930039"/>
              <a:gd name="connsiteX2" fmla="*/ 2434539 w 4899118"/>
              <a:gd name="connsiteY2" fmla="*/ 5930039 h 5930039"/>
              <a:gd name="connsiteX3" fmla="*/ 1479781 w 4899118"/>
              <a:gd name="connsiteY3" fmla="*/ 2898605 h 5930039"/>
              <a:gd name="connsiteX4" fmla="*/ 41990 w 4899118"/>
              <a:gd name="connsiteY4" fmla="*/ 2983086 h 5930039"/>
              <a:gd name="connsiteX5" fmla="*/ 2439777 w 4899118"/>
              <a:gd name="connsiteY5" fmla="*/ 0 h 5930039"/>
              <a:gd name="connsiteX0" fmla="*/ 2397787 w 4857128"/>
              <a:gd name="connsiteY0" fmla="*/ 0 h 5930039"/>
              <a:gd name="connsiteX1" fmla="*/ 4857128 w 4857128"/>
              <a:gd name="connsiteY1" fmla="*/ 2915170 h 5930039"/>
              <a:gd name="connsiteX2" fmla="*/ 2392549 w 4857128"/>
              <a:gd name="connsiteY2" fmla="*/ 5930039 h 5930039"/>
              <a:gd name="connsiteX3" fmla="*/ 1437791 w 4857128"/>
              <a:gd name="connsiteY3" fmla="*/ 2898605 h 5930039"/>
              <a:gd name="connsiteX4" fmla="*/ 0 w 4857128"/>
              <a:gd name="connsiteY4" fmla="*/ 2983086 h 5930039"/>
              <a:gd name="connsiteX5" fmla="*/ 2397787 w 4857128"/>
              <a:gd name="connsiteY5" fmla="*/ 0 h 5930039"/>
              <a:gd name="connsiteX0" fmla="*/ 2397787 w 4857128"/>
              <a:gd name="connsiteY0" fmla="*/ 0 h 5930039"/>
              <a:gd name="connsiteX1" fmla="*/ 4857128 w 4857128"/>
              <a:gd name="connsiteY1" fmla="*/ 2915170 h 5930039"/>
              <a:gd name="connsiteX2" fmla="*/ 2392549 w 4857128"/>
              <a:gd name="connsiteY2" fmla="*/ 5930039 h 5930039"/>
              <a:gd name="connsiteX3" fmla="*/ 821103 w 4857128"/>
              <a:gd name="connsiteY3" fmla="*/ 4344632 h 5930039"/>
              <a:gd name="connsiteX4" fmla="*/ 0 w 4857128"/>
              <a:gd name="connsiteY4" fmla="*/ 2983086 h 5930039"/>
              <a:gd name="connsiteX5" fmla="*/ 2397787 w 4857128"/>
              <a:gd name="connsiteY5" fmla="*/ 0 h 5930039"/>
              <a:gd name="connsiteX0" fmla="*/ 2397787 w 4857128"/>
              <a:gd name="connsiteY0" fmla="*/ 0 h 4345440"/>
              <a:gd name="connsiteX1" fmla="*/ 4857128 w 4857128"/>
              <a:gd name="connsiteY1" fmla="*/ 2915170 h 4345440"/>
              <a:gd name="connsiteX2" fmla="*/ 4455265 w 4857128"/>
              <a:gd name="connsiteY2" fmla="*/ 3293165 h 4345440"/>
              <a:gd name="connsiteX3" fmla="*/ 821103 w 4857128"/>
              <a:gd name="connsiteY3" fmla="*/ 4344632 h 4345440"/>
              <a:gd name="connsiteX4" fmla="*/ 0 w 4857128"/>
              <a:gd name="connsiteY4" fmla="*/ 2983086 h 4345440"/>
              <a:gd name="connsiteX5" fmla="*/ 2397787 w 4857128"/>
              <a:gd name="connsiteY5" fmla="*/ 0 h 4345440"/>
              <a:gd name="connsiteX0" fmla="*/ 2573989 w 5033330"/>
              <a:gd name="connsiteY0" fmla="*/ 0 h 3410843"/>
              <a:gd name="connsiteX1" fmla="*/ 5033330 w 5033330"/>
              <a:gd name="connsiteY1" fmla="*/ 2915170 h 3410843"/>
              <a:gd name="connsiteX2" fmla="*/ 4631467 w 5033330"/>
              <a:gd name="connsiteY2" fmla="*/ 3293165 h 3410843"/>
              <a:gd name="connsiteX3" fmla="*/ 253026 w 5033330"/>
              <a:gd name="connsiteY3" fmla="*/ 3345172 h 3410843"/>
              <a:gd name="connsiteX4" fmla="*/ 176202 w 5033330"/>
              <a:gd name="connsiteY4" fmla="*/ 2983086 h 3410843"/>
              <a:gd name="connsiteX5" fmla="*/ 2573989 w 5033330"/>
              <a:gd name="connsiteY5" fmla="*/ 0 h 3410843"/>
              <a:gd name="connsiteX0" fmla="*/ 2397787 w 4857128"/>
              <a:gd name="connsiteY0" fmla="*/ 0 h 3378465"/>
              <a:gd name="connsiteX1" fmla="*/ 4857128 w 4857128"/>
              <a:gd name="connsiteY1" fmla="*/ 2915170 h 3378465"/>
              <a:gd name="connsiteX2" fmla="*/ 4455265 w 4857128"/>
              <a:gd name="connsiteY2" fmla="*/ 3293165 h 3378465"/>
              <a:gd name="connsiteX3" fmla="*/ 76824 w 4857128"/>
              <a:gd name="connsiteY3" fmla="*/ 3345172 h 3378465"/>
              <a:gd name="connsiteX4" fmla="*/ 0 w 4857128"/>
              <a:gd name="connsiteY4" fmla="*/ 2983086 h 3378465"/>
              <a:gd name="connsiteX5" fmla="*/ 2397787 w 4857128"/>
              <a:gd name="connsiteY5" fmla="*/ 0 h 3378465"/>
              <a:gd name="connsiteX0" fmla="*/ 2397787 w 4857128"/>
              <a:gd name="connsiteY0" fmla="*/ 0 h 3378465"/>
              <a:gd name="connsiteX1" fmla="*/ 4857128 w 4857128"/>
              <a:gd name="connsiteY1" fmla="*/ 2915170 h 3378465"/>
              <a:gd name="connsiteX2" fmla="*/ 4455265 w 4857128"/>
              <a:gd name="connsiteY2" fmla="*/ 3293165 h 3378465"/>
              <a:gd name="connsiteX3" fmla="*/ 268016 w 4857128"/>
              <a:gd name="connsiteY3" fmla="*/ 3345172 h 3378465"/>
              <a:gd name="connsiteX4" fmla="*/ 0 w 4857128"/>
              <a:gd name="connsiteY4" fmla="*/ 2983086 h 3378465"/>
              <a:gd name="connsiteX5" fmla="*/ 2397787 w 4857128"/>
              <a:gd name="connsiteY5" fmla="*/ 0 h 3378465"/>
              <a:gd name="connsiteX0" fmla="*/ 2397787 w 4857128"/>
              <a:gd name="connsiteY0" fmla="*/ 0 h 3367377"/>
              <a:gd name="connsiteX1" fmla="*/ 4857128 w 4857128"/>
              <a:gd name="connsiteY1" fmla="*/ 2915170 h 3367377"/>
              <a:gd name="connsiteX2" fmla="*/ 4455265 w 4857128"/>
              <a:gd name="connsiteY2" fmla="*/ 3293165 h 3367377"/>
              <a:gd name="connsiteX3" fmla="*/ 268016 w 4857128"/>
              <a:gd name="connsiteY3" fmla="*/ 3345172 h 3367377"/>
              <a:gd name="connsiteX4" fmla="*/ 0 w 4857128"/>
              <a:gd name="connsiteY4" fmla="*/ 2983086 h 3367377"/>
              <a:gd name="connsiteX5" fmla="*/ 2397787 w 4857128"/>
              <a:gd name="connsiteY5" fmla="*/ 0 h 3367377"/>
              <a:gd name="connsiteX0" fmla="*/ 2439351 w 4898692"/>
              <a:gd name="connsiteY0" fmla="*/ 0 h 3410843"/>
              <a:gd name="connsiteX1" fmla="*/ 4898692 w 4898692"/>
              <a:gd name="connsiteY1" fmla="*/ 2915170 h 3410843"/>
              <a:gd name="connsiteX2" fmla="*/ 4496829 w 4898692"/>
              <a:gd name="connsiteY2" fmla="*/ 3293165 h 3410843"/>
              <a:gd name="connsiteX3" fmla="*/ 309580 w 4898692"/>
              <a:gd name="connsiteY3" fmla="*/ 3345172 h 3410843"/>
              <a:gd name="connsiteX4" fmla="*/ 0 w 4898692"/>
              <a:gd name="connsiteY4" fmla="*/ 2983086 h 3410843"/>
              <a:gd name="connsiteX5" fmla="*/ 2439351 w 4898692"/>
              <a:gd name="connsiteY5" fmla="*/ 0 h 3410843"/>
              <a:gd name="connsiteX0" fmla="*/ 2439351 w 4898692"/>
              <a:gd name="connsiteY0" fmla="*/ 0 h 3410843"/>
              <a:gd name="connsiteX1" fmla="*/ 4898692 w 4898692"/>
              <a:gd name="connsiteY1" fmla="*/ 2915170 h 3410843"/>
              <a:gd name="connsiteX2" fmla="*/ 4496829 w 4898692"/>
              <a:gd name="connsiteY2" fmla="*/ 3293165 h 3410843"/>
              <a:gd name="connsiteX3" fmla="*/ 309580 w 4898692"/>
              <a:gd name="connsiteY3" fmla="*/ 3345172 h 3410843"/>
              <a:gd name="connsiteX4" fmla="*/ 0 w 4898692"/>
              <a:gd name="connsiteY4" fmla="*/ 2983086 h 3410843"/>
              <a:gd name="connsiteX5" fmla="*/ 2439351 w 4898692"/>
              <a:gd name="connsiteY5" fmla="*/ 0 h 3410843"/>
              <a:gd name="connsiteX0" fmla="*/ 2515090 w 4974431"/>
              <a:gd name="connsiteY0" fmla="*/ 0 h 3346528"/>
              <a:gd name="connsiteX1" fmla="*/ 4974431 w 4974431"/>
              <a:gd name="connsiteY1" fmla="*/ 2915170 h 3346528"/>
              <a:gd name="connsiteX2" fmla="*/ 4572568 w 4974431"/>
              <a:gd name="connsiteY2" fmla="*/ 3293165 h 3346528"/>
              <a:gd name="connsiteX3" fmla="*/ 385319 w 4974431"/>
              <a:gd name="connsiteY3" fmla="*/ 3345172 h 3346528"/>
              <a:gd name="connsiteX4" fmla="*/ 75739 w 4974431"/>
              <a:gd name="connsiteY4" fmla="*/ 2983086 h 3346528"/>
              <a:gd name="connsiteX5" fmla="*/ 2515090 w 4974431"/>
              <a:gd name="connsiteY5" fmla="*/ 0 h 3346528"/>
              <a:gd name="connsiteX0" fmla="*/ 2439351 w 4898692"/>
              <a:gd name="connsiteY0" fmla="*/ 0 h 3385270"/>
              <a:gd name="connsiteX1" fmla="*/ 4898692 w 4898692"/>
              <a:gd name="connsiteY1" fmla="*/ 2915170 h 3385270"/>
              <a:gd name="connsiteX2" fmla="*/ 4496829 w 4898692"/>
              <a:gd name="connsiteY2" fmla="*/ 3293165 h 3385270"/>
              <a:gd name="connsiteX3" fmla="*/ 309580 w 4898692"/>
              <a:gd name="connsiteY3" fmla="*/ 3345172 h 3385270"/>
              <a:gd name="connsiteX4" fmla="*/ 0 w 4898692"/>
              <a:gd name="connsiteY4" fmla="*/ 2983086 h 3385270"/>
              <a:gd name="connsiteX5" fmla="*/ 2439351 w 4898692"/>
              <a:gd name="connsiteY5" fmla="*/ 0 h 3385270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67979"/>
              <a:gd name="connsiteX1" fmla="*/ 4898692 w 4898692"/>
              <a:gd name="connsiteY1" fmla="*/ 2915170 h 3367979"/>
              <a:gd name="connsiteX2" fmla="*/ 4555018 w 4898692"/>
              <a:gd name="connsiteY2" fmla="*/ 3367979 h 3367979"/>
              <a:gd name="connsiteX3" fmla="*/ 309580 w 4898692"/>
              <a:gd name="connsiteY3" fmla="*/ 3345172 h 3367979"/>
              <a:gd name="connsiteX4" fmla="*/ 0 w 4898692"/>
              <a:gd name="connsiteY4" fmla="*/ 2983086 h 3367979"/>
              <a:gd name="connsiteX5" fmla="*/ 2439351 w 4898692"/>
              <a:gd name="connsiteY5" fmla="*/ 0 h 3367979"/>
              <a:gd name="connsiteX0" fmla="*/ 2439351 w 4898692"/>
              <a:gd name="connsiteY0" fmla="*/ 0 h 3371187"/>
              <a:gd name="connsiteX1" fmla="*/ 4898692 w 4898692"/>
              <a:gd name="connsiteY1" fmla="*/ 2915170 h 3371187"/>
              <a:gd name="connsiteX2" fmla="*/ 4555018 w 4898692"/>
              <a:gd name="connsiteY2" fmla="*/ 3367979 h 3371187"/>
              <a:gd name="connsiteX3" fmla="*/ 309580 w 4898692"/>
              <a:gd name="connsiteY3" fmla="*/ 3345172 h 3371187"/>
              <a:gd name="connsiteX4" fmla="*/ 0 w 4898692"/>
              <a:gd name="connsiteY4" fmla="*/ 2983086 h 3371187"/>
              <a:gd name="connsiteX5" fmla="*/ 2439351 w 4898692"/>
              <a:gd name="connsiteY5" fmla="*/ 0 h 3371187"/>
              <a:gd name="connsiteX0" fmla="*/ 2447664 w 4898692"/>
              <a:gd name="connsiteY0" fmla="*/ 0 h 3387812"/>
              <a:gd name="connsiteX1" fmla="*/ 4898692 w 4898692"/>
              <a:gd name="connsiteY1" fmla="*/ 2931795 h 3387812"/>
              <a:gd name="connsiteX2" fmla="*/ 4555018 w 4898692"/>
              <a:gd name="connsiteY2" fmla="*/ 3384604 h 3387812"/>
              <a:gd name="connsiteX3" fmla="*/ 309580 w 4898692"/>
              <a:gd name="connsiteY3" fmla="*/ 3361797 h 3387812"/>
              <a:gd name="connsiteX4" fmla="*/ 0 w 4898692"/>
              <a:gd name="connsiteY4" fmla="*/ 2999711 h 3387812"/>
              <a:gd name="connsiteX5" fmla="*/ 2447664 w 4898692"/>
              <a:gd name="connsiteY5" fmla="*/ 0 h 3387812"/>
              <a:gd name="connsiteX0" fmla="*/ 2447664 w 4873754"/>
              <a:gd name="connsiteY0" fmla="*/ 0 h 3387812"/>
              <a:gd name="connsiteX1" fmla="*/ 4873754 w 4873754"/>
              <a:gd name="connsiteY1" fmla="*/ 2948420 h 3387812"/>
              <a:gd name="connsiteX2" fmla="*/ 4555018 w 4873754"/>
              <a:gd name="connsiteY2" fmla="*/ 3384604 h 3387812"/>
              <a:gd name="connsiteX3" fmla="*/ 309580 w 4873754"/>
              <a:gd name="connsiteY3" fmla="*/ 3361797 h 3387812"/>
              <a:gd name="connsiteX4" fmla="*/ 0 w 4873754"/>
              <a:gd name="connsiteY4" fmla="*/ 2999711 h 3387812"/>
              <a:gd name="connsiteX5" fmla="*/ 2447664 w 4873754"/>
              <a:gd name="connsiteY5" fmla="*/ 0 h 3387812"/>
              <a:gd name="connsiteX0" fmla="*/ 2447664 w 4890379"/>
              <a:gd name="connsiteY0" fmla="*/ 0 h 3387812"/>
              <a:gd name="connsiteX1" fmla="*/ 4890379 w 4890379"/>
              <a:gd name="connsiteY1" fmla="*/ 2948420 h 3387812"/>
              <a:gd name="connsiteX2" fmla="*/ 4555018 w 4890379"/>
              <a:gd name="connsiteY2" fmla="*/ 3384604 h 3387812"/>
              <a:gd name="connsiteX3" fmla="*/ 309580 w 4890379"/>
              <a:gd name="connsiteY3" fmla="*/ 3361797 h 3387812"/>
              <a:gd name="connsiteX4" fmla="*/ 0 w 4890379"/>
              <a:gd name="connsiteY4" fmla="*/ 2999711 h 3387812"/>
              <a:gd name="connsiteX5" fmla="*/ 2447664 w 4890379"/>
              <a:gd name="connsiteY5" fmla="*/ 0 h 3387812"/>
              <a:gd name="connsiteX0" fmla="*/ 2447664 w 4890379"/>
              <a:gd name="connsiteY0" fmla="*/ 0 h 3387812"/>
              <a:gd name="connsiteX1" fmla="*/ 4890379 w 4890379"/>
              <a:gd name="connsiteY1" fmla="*/ 2948420 h 3387812"/>
              <a:gd name="connsiteX2" fmla="*/ 4555018 w 4890379"/>
              <a:gd name="connsiteY2" fmla="*/ 3384604 h 3387812"/>
              <a:gd name="connsiteX3" fmla="*/ 309580 w 4890379"/>
              <a:gd name="connsiteY3" fmla="*/ 3361797 h 3387812"/>
              <a:gd name="connsiteX4" fmla="*/ 0 w 4890379"/>
              <a:gd name="connsiteY4" fmla="*/ 2999711 h 3387812"/>
              <a:gd name="connsiteX5" fmla="*/ 2447664 w 4890379"/>
              <a:gd name="connsiteY5" fmla="*/ 0 h 3387812"/>
              <a:gd name="connsiteX0" fmla="*/ 2447664 w 4890379"/>
              <a:gd name="connsiteY0" fmla="*/ 0 h 3387812"/>
              <a:gd name="connsiteX1" fmla="*/ 4890379 w 4890379"/>
              <a:gd name="connsiteY1" fmla="*/ 2948420 h 3387812"/>
              <a:gd name="connsiteX2" fmla="*/ 4555018 w 4890379"/>
              <a:gd name="connsiteY2" fmla="*/ 3384604 h 3387812"/>
              <a:gd name="connsiteX3" fmla="*/ 309580 w 4890379"/>
              <a:gd name="connsiteY3" fmla="*/ 3361797 h 3387812"/>
              <a:gd name="connsiteX4" fmla="*/ 0 w 4890379"/>
              <a:gd name="connsiteY4" fmla="*/ 2999711 h 3387812"/>
              <a:gd name="connsiteX5" fmla="*/ 2447664 w 4890379"/>
              <a:gd name="connsiteY5" fmla="*/ 0 h 3387812"/>
              <a:gd name="connsiteX0" fmla="*/ 2447664 w 5073259"/>
              <a:gd name="connsiteY0" fmla="*/ 0 h 3387812"/>
              <a:gd name="connsiteX1" fmla="*/ 5073259 w 5073259"/>
              <a:gd name="connsiteY1" fmla="*/ 3149588 h 3387812"/>
              <a:gd name="connsiteX2" fmla="*/ 4555018 w 5073259"/>
              <a:gd name="connsiteY2" fmla="*/ 3384604 h 3387812"/>
              <a:gd name="connsiteX3" fmla="*/ 309580 w 5073259"/>
              <a:gd name="connsiteY3" fmla="*/ 3361797 h 3387812"/>
              <a:gd name="connsiteX4" fmla="*/ 0 w 5073259"/>
              <a:gd name="connsiteY4" fmla="*/ 2999711 h 3387812"/>
              <a:gd name="connsiteX5" fmla="*/ 2447664 w 5073259"/>
              <a:gd name="connsiteY5" fmla="*/ 0 h 3387812"/>
              <a:gd name="connsiteX0" fmla="*/ 2447664 w 5140234"/>
              <a:gd name="connsiteY0" fmla="*/ 0 h 3361797"/>
              <a:gd name="connsiteX1" fmla="*/ 5073259 w 5140234"/>
              <a:gd name="connsiteY1" fmla="*/ 3149588 h 3361797"/>
              <a:gd name="connsiteX2" fmla="*/ 5140234 w 5140234"/>
              <a:gd name="connsiteY2" fmla="*/ 3357172 h 3361797"/>
              <a:gd name="connsiteX3" fmla="*/ 309580 w 5140234"/>
              <a:gd name="connsiteY3" fmla="*/ 3361797 h 3361797"/>
              <a:gd name="connsiteX4" fmla="*/ 0 w 5140234"/>
              <a:gd name="connsiteY4" fmla="*/ 2999711 h 3361797"/>
              <a:gd name="connsiteX5" fmla="*/ 2447664 w 5140234"/>
              <a:gd name="connsiteY5" fmla="*/ 0 h 3361797"/>
              <a:gd name="connsiteX0" fmla="*/ 2447664 w 5112802"/>
              <a:gd name="connsiteY0" fmla="*/ 0 h 3366316"/>
              <a:gd name="connsiteX1" fmla="*/ 5073259 w 5112802"/>
              <a:gd name="connsiteY1" fmla="*/ 3149588 h 3366316"/>
              <a:gd name="connsiteX2" fmla="*/ 5112802 w 5112802"/>
              <a:gd name="connsiteY2" fmla="*/ 3366316 h 3366316"/>
              <a:gd name="connsiteX3" fmla="*/ 309580 w 5112802"/>
              <a:gd name="connsiteY3" fmla="*/ 3361797 h 3366316"/>
              <a:gd name="connsiteX4" fmla="*/ 0 w 5112802"/>
              <a:gd name="connsiteY4" fmla="*/ 2999711 h 3366316"/>
              <a:gd name="connsiteX5" fmla="*/ 2447664 w 5112802"/>
              <a:gd name="connsiteY5" fmla="*/ 0 h 3366316"/>
              <a:gd name="connsiteX0" fmla="*/ 2447664 w 5112802"/>
              <a:gd name="connsiteY0" fmla="*/ 0 h 3366316"/>
              <a:gd name="connsiteX1" fmla="*/ 5073259 w 5112802"/>
              <a:gd name="connsiteY1" fmla="*/ 3149588 h 3366316"/>
              <a:gd name="connsiteX2" fmla="*/ 5112802 w 5112802"/>
              <a:gd name="connsiteY2" fmla="*/ 3366316 h 3366316"/>
              <a:gd name="connsiteX3" fmla="*/ 309580 w 5112802"/>
              <a:gd name="connsiteY3" fmla="*/ 3361797 h 3366316"/>
              <a:gd name="connsiteX4" fmla="*/ 0 w 5112802"/>
              <a:gd name="connsiteY4" fmla="*/ 2999711 h 3366316"/>
              <a:gd name="connsiteX5" fmla="*/ 2447664 w 5112802"/>
              <a:gd name="connsiteY5" fmla="*/ 0 h 3366316"/>
              <a:gd name="connsiteX0" fmla="*/ 2473064 w 5138202"/>
              <a:gd name="connsiteY0" fmla="*/ 0 h 3366316"/>
              <a:gd name="connsiteX1" fmla="*/ 5098659 w 5138202"/>
              <a:gd name="connsiteY1" fmla="*/ 3149588 h 3366316"/>
              <a:gd name="connsiteX2" fmla="*/ 5138202 w 5138202"/>
              <a:gd name="connsiteY2" fmla="*/ 3366316 h 3366316"/>
              <a:gd name="connsiteX3" fmla="*/ 334980 w 5138202"/>
              <a:gd name="connsiteY3" fmla="*/ 3361797 h 3366316"/>
              <a:gd name="connsiteX4" fmla="*/ 0 w 5138202"/>
              <a:gd name="connsiteY4" fmla="*/ 3012411 h 3366316"/>
              <a:gd name="connsiteX5" fmla="*/ 2473064 w 5138202"/>
              <a:gd name="connsiteY5" fmla="*/ 0 h 3366316"/>
              <a:gd name="connsiteX0" fmla="*/ 2473064 w 5138202"/>
              <a:gd name="connsiteY0" fmla="*/ 0 h 3366316"/>
              <a:gd name="connsiteX1" fmla="*/ 5098659 w 5138202"/>
              <a:gd name="connsiteY1" fmla="*/ 3149588 h 3366316"/>
              <a:gd name="connsiteX2" fmla="*/ 5138202 w 5138202"/>
              <a:gd name="connsiteY2" fmla="*/ 3366316 h 3366316"/>
              <a:gd name="connsiteX3" fmla="*/ 334980 w 5138202"/>
              <a:gd name="connsiteY3" fmla="*/ 3361797 h 3366316"/>
              <a:gd name="connsiteX4" fmla="*/ 0 w 5138202"/>
              <a:gd name="connsiteY4" fmla="*/ 3012411 h 3366316"/>
              <a:gd name="connsiteX5" fmla="*/ 2473064 w 5138202"/>
              <a:gd name="connsiteY5" fmla="*/ 0 h 3366316"/>
              <a:gd name="connsiteX0" fmla="*/ 2473064 w 5138202"/>
              <a:gd name="connsiteY0" fmla="*/ 0 h 3366316"/>
              <a:gd name="connsiteX1" fmla="*/ 5098659 w 5138202"/>
              <a:gd name="connsiteY1" fmla="*/ 3149588 h 3366316"/>
              <a:gd name="connsiteX2" fmla="*/ 5138202 w 5138202"/>
              <a:gd name="connsiteY2" fmla="*/ 3366316 h 3366316"/>
              <a:gd name="connsiteX3" fmla="*/ 334980 w 5138202"/>
              <a:gd name="connsiteY3" fmla="*/ 3361797 h 3366316"/>
              <a:gd name="connsiteX4" fmla="*/ 0 w 5138202"/>
              <a:gd name="connsiteY4" fmla="*/ 3012411 h 3366316"/>
              <a:gd name="connsiteX5" fmla="*/ 2473064 w 5138202"/>
              <a:gd name="connsiteY5" fmla="*/ 0 h 3366316"/>
              <a:gd name="connsiteX0" fmla="*/ 2485764 w 5150902"/>
              <a:gd name="connsiteY0" fmla="*/ 0 h 3366316"/>
              <a:gd name="connsiteX1" fmla="*/ 5111359 w 5150902"/>
              <a:gd name="connsiteY1" fmla="*/ 31495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85764 w 5150902"/>
              <a:gd name="connsiteY0" fmla="*/ 0 h 3366316"/>
              <a:gd name="connsiteX1" fmla="*/ 5124059 w 5150902"/>
              <a:gd name="connsiteY1" fmla="*/ 31622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85764 w 5150902"/>
              <a:gd name="connsiteY0" fmla="*/ 0 h 3366316"/>
              <a:gd name="connsiteX1" fmla="*/ 5130409 w 5150902"/>
              <a:gd name="connsiteY1" fmla="*/ 31749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85764 w 5150902"/>
              <a:gd name="connsiteY0" fmla="*/ 0 h 3366316"/>
              <a:gd name="connsiteX1" fmla="*/ 5130409 w 5150902"/>
              <a:gd name="connsiteY1" fmla="*/ 31749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79414 w 5150902"/>
              <a:gd name="connsiteY0" fmla="*/ 0 h 3372666"/>
              <a:gd name="connsiteX1" fmla="*/ 5130409 w 5150902"/>
              <a:gd name="connsiteY1" fmla="*/ 3181338 h 3372666"/>
              <a:gd name="connsiteX2" fmla="*/ 5150902 w 5150902"/>
              <a:gd name="connsiteY2" fmla="*/ 3372666 h 3372666"/>
              <a:gd name="connsiteX3" fmla="*/ 347680 w 5150902"/>
              <a:gd name="connsiteY3" fmla="*/ 3368147 h 3372666"/>
              <a:gd name="connsiteX4" fmla="*/ 0 w 5150902"/>
              <a:gd name="connsiteY4" fmla="*/ 3018761 h 3372666"/>
              <a:gd name="connsiteX5" fmla="*/ 2479414 w 5150902"/>
              <a:gd name="connsiteY5" fmla="*/ 0 h 3372666"/>
              <a:gd name="connsiteX0" fmla="*/ 2479414 w 5150902"/>
              <a:gd name="connsiteY0" fmla="*/ 0 h 3378657"/>
              <a:gd name="connsiteX1" fmla="*/ 5130409 w 5150902"/>
              <a:gd name="connsiteY1" fmla="*/ 3181338 h 3378657"/>
              <a:gd name="connsiteX2" fmla="*/ 5150902 w 5150902"/>
              <a:gd name="connsiteY2" fmla="*/ 3372666 h 3378657"/>
              <a:gd name="connsiteX3" fmla="*/ 347680 w 5150902"/>
              <a:gd name="connsiteY3" fmla="*/ 3378657 h 3378657"/>
              <a:gd name="connsiteX4" fmla="*/ 0 w 5150902"/>
              <a:gd name="connsiteY4" fmla="*/ 3018761 h 3378657"/>
              <a:gd name="connsiteX5" fmla="*/ 2479414 w 5150902"/>
              <a:gd name="connsiteY5" fmla="*/ 0 h 3378657"/>
              <a:gd name="connsiteX0" fmla="*/ 2479414 w 5150902"/>
              <a:gd name="connsiteY0" fmla="*/ 0 h 3378657"/>
              <a:gd name="connsiteX1" fmla="*/ 5130409 w 5150902"/>
              <a:gd name="connsiteY1" fmla="*/ 3181338 h 3378657"/>
              <a:gd name="connsiteX2" fmla="*/ 5150902 w 5150902"/>
              <a:gd name="connsiteY2" fmla="*/ 3372666 h 3378657"/>
              <a:gd name="connsiteX3" fmla="*/ 347680 w 5150902"/>
              <a:gd name="connsiteY3" fmla="*/ 3378657 h 3378657"/>
              <a:gd name="connsiteX4" fmla="*/ 0 w 5150902"/>
              <a:gd name="connsiteY4" fmla="*/ 3018761 h 3378657"/>
              <a:gd name="connsiteX5" fmla="*/ 2479414 w 5150902"/>
              <a:gd name="connsiteY5" fmla="*/ 0 h 3378657"/>
              <a:gd name="connsiteX0" fmla="*/ 2479414 w 5150902"/>
              <a:gd name="connsiteY0" fmla="*/ 0 h 3378657"/>
              <a:gd name="connsiteX1" fmla="*/ 5130409 w 5150902"/>
              <a:gd name="connsiteY1" fmla="*/ 3181338 h 3378657"/>
              <a:gd name="connsiteX2" fmla="*/ 5150902 w 5150902"/>
              <a:gd name="connsiteY2" fmla="*/ 3372666 h 3378657"/>
              <a:gd name="connsiteX3" fmla="*/ 316149 w 5150902"/>
              <a:gd name="connsiteY3" fmla="*/ 3378657 h 3378657"/>
              <a:gd name="connsiteX4" fmla="*/ 0 w 5150902"/>
              <a:gd name="connsiteY4" fmla="*/ 3018761 h 3378657"/>
              <a:gd name="connsiteX5" fmla="*/ 2479414 w 5150902"/>
              <a:gd name="connsiteY5" fmla="*/ 0 h 3378657"/>
              <a:gd name="connsiteX0" fmla="*/ 2479414 w 5130409"/>
              <a:gd name="connsiteY0" fmla="*/ 0 h 3378657"/>
              <a:gd name="connsiteX1" fmla="*/ 5130409 w 5130409"/>
              <a:gd name="connsiteY1" fmla="*/ 3181338 h 3378657"/>
              <a:gd name="connsiteX2" fmla="*/ 4951205 w 5130409"/>
              <a:gd name="connsiteY2" fmla="*/ 3372666 h 3378657"/>
              <a:gd name="connsiteX3" fmla="*/ 316149 w 5130409"/>
              <a:gd name="connsiteY3" fmla="*/ 3378657 h 3378657"/>
              <a:gd name="connsiteX4" fmla="*/ 0 w 5130409"/>
              <a:gd name="connsiteY4" fmla="*/ 3018761 h 3378657"/>
              <a:gd name="connsiteX5" fmla="*/ 2479414 w 5130409"/>
              <a:gd name="connsiteY5" fmla="*/ 0 h 3378657"/>
              <a:gd name="connsiteX0" fmla="*/ 2479414 w 5130409"/>
              <a:gd name="connsiteY0" fmla="*/ 0 h 3393686"/>
              <a:gd name="connsiteX1" fmla="*/ 5130409 w 5130409"/>
              <a:gd name="connsiteY1" fmla="*/ 3181338 h 3393686"/>
              <a:gd name="connsiteX2" fmla="*/ 4951205 w 5130409"/>
              <a:gd name="connsiteY2" fmla="*/ 3393686 h 3393686"/>
              <a:gd name="connsiteX3" fmla="*/ 316149 w 5130409"/>
              <a:gd name="connsiteY3" fmla="*/ 3378657 h 3393686"/>
              <a:gd name="connsiteX4" fmla="*/ 0 w 5130409"/>
              <a:gd name="connsiteY4" fmla="*/ 3018761 h 3393686"/>
              <a:gd name="connsiteX5" fmla="*/ 2479414 w 5130409"/>
              <a:gd name="connsiteY5" fmla="*/ 0 h 3393686"/>
              <a:gd name="connsiteX0" fmla="*/ 2479414 w 5130409"/>
              <a:gd name="connsiteY0" fmla="*/ 0 h 3393686"/>
              <a:gd name="connsiteX1" fmla="*/ 5130409 w 5130409"/>
              <a:gd name="connsiteY1" fmla="*/ 3181338 h 3393686"/>
              <a:gd name="connsiteX2" fmla="*/ 4951205 w 5130409"/>
              <a:gd name="connsiteY2" fmla="*/ 3393686 h 3393686"/>
              <a:gd name="connsiteX3" fmla="*/ 326660 w 5130409"/>
              <a:gd name="connsiteY3" fmla="*/ 3378657 h 3393686"/>
              <a:gd name="connsiteX4" fmla="*/ 0 w 5130409"/>
              <a:gd name="connsiteY4" fmla="*/ 3018761 h 3393686"/>
              <a:gd name="connsiteX5" fmla="*/ 2479414 w 5130409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326660 w 4983265"/>
              <a:gd name="connsiteY3" fmla="*/ 3378657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326660 w 4983265"/>
              <a:gd name="connsiteY3" fmla="*/ 3378657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4762 w 4983265"/>
              <a:gd name="connsiteY3" fmla="*/ 3378657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412736"/>
              <a:gd name="connsiteX1" fmla="*/ 4983265 w 4983265"/>
              <a:gd name="connsiteY1" fmla="*/ 3011202 h 3412736"/>
              <a:gd name="connsiteX2" fmla="*/ 4951205 w 4983265"/>
              <a:gd name="connsiteY2" fmla="*/ 3412736 h 3412736"/>
              <a:gd name="connsiteX3" fmla="*/ 298376 w 4983265"/>
              <a:gd name="connsiteY3" fmla="*/ 3408550 h 3412736"/>
              <a:gd name="connsiteX4" fmla="*/ 0 w 4983265"/>
              <a:gd name="connsiteY4" fmla="*/ 3037811 h 3412736"/>
              <a:gd name="connsiteX5" fmla="*/ 2479414 w 4983265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11202 h 3412736"/>
              <a:gd name="connsiteX2" fmla="*/ 4960730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11202 h 3412736"/>
              <a:gd name="connsiteX2" fmla="*/ 4960730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11202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58827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507989 w 4992790"/>
              <a:gd name="connsiteY0" fmla="*/ 0 h 3412736"/>
              <a:gd name="connsiteX1" fmla="*/ 4992790 w 4992790"/>
              <a:gd name="connsiteY1" fmla="*/ 3058827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507989 w 4992790"/>
              <a:gd name="connsiteY5" fmla="*/ 0 h 3412736"/>
              <a:gd name="connsiteX0" fmla="*/ 2498464 w 4992790"/>
              <a:gd name="connsiteY0" fmla="*/ 0 h 3412736"/>
              <a:gd name="connsiteX1" fmla="*/ 4992790 w 4992790"/>
              <a:gd name="connsiteY1" fmla="*/ 3058827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98464 w 49927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282501 w 4967390"/>
              <a:gd name="connsiteY3" fmla="*/ 3408550 h 3412736"/>
              <a:gd name="connsiteX4" fmla="*/ 0 w 4967390"/>
              <a:gd name="connsiteY4" fmla="*/ 3056861 h 3412736"/>
              <a:gd name="connsiteX5" fmla="*/ 2473064 w 4967390"/>
              <a:gd name="connsiteY5" fmla="*/ 0 h 3412736"/>
              <a:gd name="connsiteX0" fmla="*/ 2460364 w 4954690"/>
              <a:gd name="connsiteY0" fmla="*/ 0 h 3412736"/>
              <a:gd name="connsiteX1" fmla="*/ 4954690 w 4954690"/>
              <a:gd name="connsiteY1" fmla="*/ 3058827 h 3412736"/>
              <a:gd name="connsiteX2" fmla="*/ 4932155 w 4954690"/>
              <a:gd name="connsiteY2" fmla="*/ 3412736 h 3412736"/>
              <a:gd name="connsiteX3" fmla="*/ 269801 w 4954690"/>
              <a:gd name="connsiteY3" fmla="*/ 3408550 h 3412736"/>
              <a:gd name="connsiteX4" fmla="*/ 0 w 4954690"/>
              <a:gd name="connsiteY4" fmla="*/ 3069561 h 3412736"/>
              <a:gd name="connsiteX5" fmla="*/ 2460364 w 49546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282501 w 4967390"/>
              <a:gd name="connsiteY3" fmla="*/ 3408550 h 3412736"/>
              <a:gd name="connsiteX4" fmla="*/ 0 w 4967390"/>
              <a:gd name="connsiteY4" fmla="*/ 3063211 h 3412736"/>
              <a:gd name="connsiteX5" fmla="*/ 2473064 w 49673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282501 w 4967390"/>
              <a:gd name="connsiteY3" fmla="*/ 3408550 h 3412736"/>
              <a:gd name="connsiteX4" fmla="*/ 0 w 4967390"/>
              <a:gd name="connsiteY4" fmla="*/ 3063211 h 3412736"/>
              <a:gd name="connsiteX5" fmla="*/ 2473064 w 49673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301551 w 4967390"/>
              <a:gd name="connsiteY3" fmla="*/ 3408550 h 3412736"/>
              <a:gd name="connsiteX4" fmla="*/ 0 w 4967390"/>
              <a:gd name="connsiteY4" fmla="*/ 3063211 h 3412736"/>
              <a:gd name="connsiteX5" fmla="*/ 2473064 w 4967390"/>
              <a:gd name="connsiteY5" fmla="*/ 0 h 3412736"/>
              <a:gd name="connsiteX0" fmla="*/ 2473064 w 4967390"/>
              <a:gd name="connsiteY0" fmla="*/ 0 h 3414900"/>
              <a:gd name="connsiteX1" fmla="*/ 4967390 w 4967390"/>
              <a:gd name="connsiteY1" fmla="*/ 3058827 h 3414900"/>
              <a:gd name="connsiteX2" fmla="*/ 4944855 w 4967390"/>
              <a:gd name="connsiteY2" fmla="*/ 3412736 h 3414900"/>
              <a:gd name="connsiteX3" fmla="*/ 339651 w 4967390"/>
              <a:gd name="connsiteY3" fmla="*/ 3414900 h 3414900"/>
              <a:gd name="connsiteX4" fmla="*/ 0 w 4967390"/>
              <a:gd name="connsiteY4" fmla="*/ 3063211 h 3414900"/>
              <a:gd name="connsiteX5" fmla="*/ 2473064 w 4967390"/>
              <a:gd name="connsiteY5" fmla="*/ 0 h 3414900"/>
              <a:gd name="connsiteX0" fmla="*/ 2473064 w 4967390"/>
              <a:gd name="connsiteY0" fmla="*/ 0 h 3414900"/>
              <a:gd name="connsiteX1" fmla="*/ 4967390 w 4967390"/>
              <a:gd name="connsiteY1" fmla="*/ 3058827 h 3414900"/>
              <a:gd name="connsiteX2" fmla="*/ 4944855 w 4967390"/>
              <a:gd name="connsiteY2" fmla="*/ 3412736 h 3414900"/>
              <a:gd name="connsiteX3" fmla="*/ 326951 w 4967390"/>
              <a:gd name="connsiteY3" fmla="*/ 3414900 h 3414900"/>
              <a:gd name="connsiteX4" fmla="*/ 0 w 4967390"/>
              <a:gd name="connsiteY4" fmla="*/ 3063211 h 3414900"/>
              <a:gd name="connsiteX5" fmla="*/ 2473064 w 4967390"/>
              <a:gd name="connsiteY5" fmla="*/ 0 h 3414900"/>
              <a:gd name="connsiteX0" fmla="*/ 2447664 w 4941990"/>
              <a:gd name="connsiteY0" fmla="*/ 0 h 3414900"/>
              <a:gd name="connsiteX1" fmla="*/ 4941990 w 4941990"/>
              <a:gd name="connsiteY1" fmla="*/ 3058827 h 3414900"/>
              <a:gd name="connsiteX2" fmla="*/ 4919455 w 4941990"/>
              <a:gd name="connsiteY2" fmla="*/ 3412736 h 3414900"/>
              <a:gd name="connsiteX3" fmla="*/ 301551 w 4941990"/>
              <a:gd name="connsiteY3" fmla="*/ 3414900 h 3414900"/>
              <a:gd name="connsiteX4" fmla="*/ 0 w 4941990"/>
              <a:gd name="connsiteY4" fmla="*/ 3037811 h 3414900"/>
              <a:gd name="connsiteX5" fmla="*/ 2447664 w 4941990"/>
              <a:gd name="connsiteY5" fmla="*/ 0 h 3414900"/>
              <a:gd name="connsiteX0" fmla="*/ 2463294 w 4957620"/>
              <a:gd name="connsiteY0" fmla="*/ 0 h 3414900"/>
              <a:gd name="connsiteX1" fmla="*/ 4957620 w 4957620"/>
              <a:gd name="connsiteY1" fmla="*/ 3058827 h 3414900"/>
              <a:gd name="connsiteX2" fmla="*/ 4935085 w 4957620"/>
              <a:gd name="connsiteY2" fmla="*/ 3412736 h 3414900"/>
              <a:gd name="connsiteX3" fmla="*/ 317181 w 4957620"/>
              <a:gd name="connsiteY3" fmla="*/ 3414900 h 3414900"/>
              <a:gd name="connsiteX4" fmla="*/ 0 w 4957620"/>
              <a:gd name="connsiteY4" fmla="*/ 3053442 h 3414900"/>
              <a:gd name="connsiteX5" fmla="*/ 2463294 w 4957620"/>
              <a:gd name="connsiteY5" fmla="*/ 0 h 3414900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297643 w 4957620"/>
              <a:gd name="connsiteY3" fmla="*/ 3395362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297643 w 4957620"/>
              <a:gd name="connsiteY3" fmla="*/ 3395362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7201 w 4961527"/>
              <a:gd name="connsiteY0" fmla="*/ 0 h 3412736"/>
              <a:gd name="connsiteX1" fmla="*/ 4961527 w 4961527"/>
              <a:gd name="connsiteY1" fmla="*/ 3058827 h 3412736"/>
              <a:gd name="connsiteX2" fmla="*/ 4938992 w 4961527"/>
              <a:gd name="connsiteY2" fmla="*/ 3412736 h 3412736"/>
              <a:gd name="connsiteX3" fmla="*/ 301550 w 4961527"/>
              <a:gd name="connsiteY3" fmla="*/ 3395362 h 3412736"/>
              <a:gd name="connsiteX4" fmla="*/ 0 w 4961527"/>
              <a:gd name="connsiteY4" fmla="*/ 3053442 h 3412736"/>
              <a:gd name="connsiteX5" fmla="*/ 2467201 w 4961527"/>
              <a:gd name="connsiteY5" fmla="*/ 0 h 3412736"/>
              <a:gd name="connsiteX0" fmla="*/ 2467201 w 4961527"/>
              <a:gd name="connsiteY0" fmla="*/ 0 h 3412736"/>
              <a:gd name="connsiteX1" fmla="*/ 4961527 w 4961527"/>
              <a:gd name="connsiteY1" fmla="*/ 3058827 h 3412736"/>
              <a:gd name="connsiteX2" fmla="*/ 4938992 w 4961527"/>
              <a:gd name="connsiteY2" fmla="*/ 3412736 h 3412736"/>
              <a:gd name="connsiteX3" fmla="*/ 301550 w 4961527"/>
              <a:gd name="connsiteY3" fmla="*/ 3395362 h 3412736"/>
              <a:gd name="connsiteX4" fmla="*/ 0 w 4961527"/>
              <a:gd name="connsiteY4" fmla="*/ 3053442 h 3412736"/>
              <a:gd name="connsiteX5" fmla="*/ 2467201 w 4961527"/>
              <a:gd name="connsiteY5" fmla="*/ 0 h 3412736"/>
              <a:gd name="connsiteX0" fmla="*/ 2463294 w 4961527"/>
              <a:gd name="connsiteY0" fmla="*/ 0 h 3412736"/>
              <a:gd name="connsiteX1" fmla="*/ 4961527 w 4961527"/>
              <a:gd name="connsiteY1" fmla="*/ 3058827 h 3412736"/>
              <a:gd name="connsiteX2" fmla="*/ 4938992 w 4961527"/>
              <a:gd name="connsiteY2" fmla="*/ 3412736 h 3412736"/>
              <a:gd name="connsiteX3" fmla="*/ 301550 w 4961527"/>
              <a:gd name="connsiteY3" fmla="*/ 3395362 h 3412736"/>
              <a:gd name="connsiteX4" fmla="*/ 0 w 4961527"/>
              <a:gd name="connsiteY4" fmla="*/ 3053442 h 3412736"/>
              <a:gd name="connsiteX5" fmla="*/ 2463294 w 4961527"/>
              <a:gd name="connsiteY5" fmla="*/ 0 h 3412736"/>
              <a:gd name="connsiteX0" fmla="*/ 2463294 w 4953711"/>
              <a:gd name="connsiteY0" fmla="*/ 0 h 3412736"/>
              <a:gd name="connsiteX1" fmla="*/ 4953711 w 4953711"/>
              <a:gd name="connsiteY1" fmla="*/ 3062735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63294 w 4953711"/>
              <a:gd name="connsiteY5" fmla="*/ 0 h 3412736"/>
              <a:gd name="connsiteX0" fmla="*/ 2463294 w 4953711"/>
              <a:gd name="connsiteY0" fmla="*/ 0 h 3412736"/>
              <a:gd name="connsiteX1" fmla="*/ 4953711 w 4953711"/>
              <a:gd name="connsiteY1" fmla="*/ 3062735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63294 w 4953711"/>
              <a:gd name="connsiteY5" fmla="*/ 0 h 3412736"/>
              <a:gd name="connsiteX0" fmla="*/ 2463294 w 4953711"/>
              <a:gd name="connsiteY0" fmla="*/ 0 h 3412736"/>
              <a:gd name="connsiteX1" fmla="*/ 4953711 w 4953711"/>
              <a:gd name="connsiteY1" fmla="*/ 3066643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63294 w 4953711"/>
              <a:gd name="connsiteY5" fmla="*/ 0 h 3412736"/>
              <a:gd name="connsiteX0" fmla="*/ 2456496 w 4953711"/>
              <a:gd name="connsiteY0" fmla="*/ 0 h 3412736"/>
              <a:gd name="connsiteX1" fmla="*/ 4953711 w 4953711"/>
              <a:gd name="connsiteY1" fmla="*/ 3066643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56496 w 4953711"/>
              <a:gd name="connsiteY5" fmla="*/ 0 h 3412736"/>
              <a:gd name="connsiteX0" fmla="*/ 2459895 w 4953711"/>
              <a:gd name="connsiteY0" fmla="*/ 0 h 3402538"/>
              <a:gd name="connsiteX1" fmla="*/ 4953711 w 4953711"/>
              <a:gd name="connsiteY1" fmla="*/ 3056445 h 3402538"/>
              <a:gd name="connsiteX2" fmla="*/ 4938992 w 4953711"/>
              <a:gd name="connsiteY2" fmla="*/ 3402538 h 3402538"/>
              <a:gd name="connsiteX3" fmla="*/ 301550 w 4953711"/>
              <a:gd name="connsiteY3" fmla="*/ 3385164 h 3402538"/>
              <a:gd name="connsiteX4" fmla="*/ 0 w 4953711"/>
              <a:gd name="connsiteY4" fmla="*/ 3043244 h 3402538"/>
              <a:gd name="connsiteX5" fmla="*/ 2459895 w 4953711"/>
              <a:gd name="connsiteY5" fmla="*/ 0 h 3402538"/>
              <a:gd name="connsiteX0" fmla="*/ 2456496 w 4953711"/>
              <a:gd name="connsiteY0" fmla="*/ 0 h 3405937"/>
              <a:gd name="connsiteX1" fmla="*/ 4953711 w 4953711"/>
              <a:gd name="connsiteY1" fmla="*/ 3059844 h 3405937"/>
              <a:gd name="connsiteX2" fmla="*/ 4938992 w 4953711"/>
              <a:gd name="connsiteY2" fmla="*/ 3405937 h 3405937"/>
              <a:gd name="connsiteX3" fmla="*/ 301550 w 4953711"/>
              <a:gd name="connsiteY3" fmla="*/ 3388563 h 3405937"/>
              <a:gd name="connsiteX4" fmla="*/ 0 w 4953711"/>
              <a:gd name="connsiteY4" fmla="*/ 3046643 h 3405937"/>
              <a:gd name="connsiteX5" fmla="*/ 2456496 w 4953711"/>
              <a:gd name="connsiteY5" fmla="*/ 0 h 3405937"/>
              <a:gd name="connsiteX0" fmla="*/ 2456496 w 4957110"/>
              <a:gd name="connsiteY0" fmla="*/ 0 h 3405937"/>
              <a:gd name="connsiteX1" fmla="*/ 4957110 w 4957110"/>
              <a:gd name="connsiteY1" fmla="*/ 3073441 h 3405937"/>
              <a:gd name="connsiteX2" fmla="*/ 4938992 w 4957110"/>
              <a:gd name="connsiteY2" fmla="*/ 3405937 h 3405937"/>
              <a:gd name="connsiteX3" fmla="*/ 301550 w 4957110"/>
              <a:gd name="connsiteY3" fmla="*/ 3388563 h 3405937"/>
              <a:gd name="connsiteX4" fmla="*/ 0 w 4957110"/>
              <a:gd name="connsiteY4" fmla="*/ 3046643 h 3405937"/>
              <a:gd name="connsiteX5" fmla="*/ 2456496 w 4957110"/>
              <a:gd name="connsiteY5" fmla="*/ 0 h 3405937"/>
              <a:gd name="connsiteX0" fmla="*/ 2456496 w 4970707"/>
              <a:gd name="connsiteY0" fmla="*/ 0 h 3405937"/>
              <a:gd name="connsiteX1" fmla="*/ 4970707 w 4970707"/>
              <a:gd name="connsiteY1" fmla="*/ 3097236 h 3405937"/>
              <a:gd name="connsiteX2" fmla="*/ 4938992 w 4970707"/>
              <a:gd name="connsiteY2" fmla="*/ 3405937 h 3405937"/>
              <a:gd name="connsiteX3" fmla="*/ 301550 w 4970707"/>
              <a:gd name="connsiteY3" fmla="*/ 3388563 h 3405937"/>
              <a:gd name="connsiteX4" fmla="*/ 0 w 4970707"/>
              <a:gd name="connsiteY4" fmla="*/ 3046643 h 3405937"/>
              <a:gd name="connsiteX5" fmla="*/ 2456496 w 4970707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3836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0510" h="3405937">
                <a:moveTo>
                  <a:pt x="2456496" y="0"/>
                </a:moveTo>
                <a:lnTo>
                  <a:pt x="4960510" y="3090437"/>
                </a:lnTo>
                <a:lnTo>
                  <a:pt x="4938992" y="3405937"/>
                </a:lnTo>
                <a:lnTo>
                  <a:pt x="301550" y="3388563"/>
                </a:lnTo>
                <a:cubicBezTo>
                  <a:pt x="39509" y="3097040"/>
                  <a:pt x="158594" y="3239386"/>
                  <a:pt x="0" y="3046643"/>
                </a:cubicBezTo>
                <a:lnTo>
                  <a:pt x="245649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35454845-0AE2-4B30-87A5-3C83AAC22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9437" y="312591"/>
            <a:ext cx="2566621" cy="451874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582395 w 3419337"/>
              <a:gd name="connsiteY4" fmla="*/ 665188 h 6036365"/>
              <a:gd name="connsiteX5" fmla="*/ 981262 w 3419337"/>
              <a:gd name="connsiteY5" fmla="*/ 0 h 6036365"/>
              <a:gd name="connsiteX0" fmla="*/ 981262 w 3419337"/>
              <a:gd name="connsiteY0" fmla="*/ 2 h 6036367"/>
              <a:gd name="connsiteX1" fmla="*/ 3419337 w 3419337"/>
              <a:gd name="connsiteY1" fmla="*/ 3021498 h 6036367"/>
              <a:gd name="connsiteX2" fmla="*/ 954758 w 3419337"/>
              <a:gd name="connsiteY2" fmla="*/ 6036367 h 6036367"/>
              <a:gd name="connsiteX3" fmla="*/ 0 w 3419337"/>
              <a:gd name="connsiteY3" fmla="*/ 3004933 h 6036367"/>
              <a:gd name="connsiteX4" fmla="*/ 981262 w 3419337"/>
              <a:gd name="connsiteY4" fmla="*/ 2 h 6036367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3 w 3419338"/>
              <a:gd name="connsiteY0" fmla="*/ 0 h 6036365"/>
              <a:gd name="connsiteX1" fmla="*/ 3419338 w 3419338"/>
              <a:gd name="connsiteY1" fmla="*/ 3021496 h 6036365"/>
              <a:gd name="connsiteX2" fmla="*/ 954759 w 3419338"/>
              <a:gd name="connsiteY2" fmla="*/ 6036365 h 6036365"/>
              <a:gd name="connsiteX3" fmla="*/ 1 w 3419338"/>
              <a:gd name="connsiteY3" fmla="*/ 3004931 h 6036365"/>
              <a:gd name="connsiteX4" fmla="*/ 981263 w 3419338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3116 w 3421191"/>
              <a:gd name="connsiteY0" fmla="*/ 0 h 6036365"/>
              <a:gd name="connsiteX1" fmla="*/ 3421191 w 3421191"/>
              <a:gd name="connsiteY1" fmla="*/ 3021496 h 6036365"/>
              <a:gd name="connsiteX2" fmla="*/ 956612 w 3421191"/>
              <a:gd name="connsiteY2" fmla="*/ 6036365 h 6036365"/>
              <a:gd name="connsiteX3" fmla="*/ 1854 w 3421191"/>
              <a:gd name="connsiteY3" fmla="*/ 3004931 h 6036365"/>
              <a:gd name="connsiteX4" fmla="*/ 983116 w 3421191"/>
              <a:gd name="connsiteY4" fmla="*/ 0 h 6036365"/>
              <a:gd name="connsiteX0" fmla="*/ 983116 w 3421191"/>
              <a:gd name="connsiteY0" fmla="*/ 0 h 6036365"/>
              <a:gd name="connsiteX1" fmla="*/ 3421191 w 3421191"/>
              <a:gd name="connsiteY1" fmla="*/ 3021496 h 6036365"/>
              <a:gd name="connsiteX2" fmla="*/ 956612 w 3421191"/>
              <a:gd name="connsiteY2" fmla="*/ 6036365 h 6036365"/>
              <a:gd name="connsiteX3" fmla="*/ 1854 w 3421191"/>
              <a:gd name="connsiteY3" fmla="*/ 3004931 h 6036365"/>
              <a:gd name="connsiteX4" fmla="*/ 983116 w 3421191"/>
              <a:gd name="connsiteY4" fmla="*/ 0 h 6036365"/>
              <a:gd name="connsiteX0" fmla="*/ 983116 w 3421191"/>
              <a:gd name="connsiteY0" fmla="*/ 0 h 6036365"/>
              <a:gd name="connsiteX1" fmla="*/ 3421191 w 3421191"/>
              <a:gd name="connsiteY1" fmla="*/ 3021496 h 6036365"/>
              <a:gd name="connsiteX2" fmla="*/ 956612 w 3421191"/>
              <a:gd name="connsiteY2" fmla="*/ 6036365 h 6036365"/>
              <a:gd name="connsiteX3" fmla="*/ 1854 w 3421191"/>
              <a:gd name="connsiteY3" fmla="*/ 3004931 h 6036365"/>
              <a:gd name="connsiteX4" fmla="*/ 983116 w 3421191"/>
              <a:gd name="connsiteY4" fmla="*/ 0 h 6036365"/>
              <a:gd name="connsiteX0" fmla="*/ 982634 w 3420709"/>
              <a:gd name="connsiteY0" fmla="*/ 0 h 6036365"/>
              <a:gd name="connsiteX1" fmla="*/ 3420709 w 3420709"/>
              <a:gd name="connsiteY1" fmla="*/ 3021496 h 6036365"/>
              <a:gd name="connsiteX2" fmla="*/ 956130 w 3420709"/>
              <a:gd name="connsiteY2" fmla="*/ 6036365 h 6036365"/>
              <a:gd name="connsiteX3" fmla="*/ 1372 w 3420709"/>
              <a:gd name="connsiteY3" fmla="*/ 3004931 h 6036365"/>
              <a:gd name="connsiteX4" fmla="*/ 982634 w 3420709"/>
              <a:gd name="connsiteY4" fmla="*/ 0 h 6036365"/>
              <a:gd name="connsiteX0" fmla="*/ 981266 w 3419341"/>
              <a:gd name="connsiteY0" fmla="*/ 0 h 6036365"/>
              <a:gd name="connsiteX1" fmla="*/ 3419341 w 3419341"/>
              <a:gd name="connsiteY1" fmla="*/ 3021496 h 6036365"/>
              <a:gd name="connsiteX2" fmla="*/ 954762 w 3419341"/>
              <a:gd name="connsiteY2" fmla="*/ 6036365 h 6036365"/>
              <a:gd name="connsiteX3" fmla="*/ 4 w 3419341"/>
              <a:gd name="connsiteY3" fmla="*/ 3004931 h 6036365"/>
              <a:gd name="connsiteX4" fmla="*/ 981266 w 3419341"/>
              <a:gd name="connsiteY4" fmla="*/ 0 h 6036365"/>
              <a:gd name="connsiteX0" fmla="*/ 981374 w 3419449"/>
              <a:gd name="connsiteY0" fmla="*/ 0 h 6069415"/>
              <a:gd name="connsiteX1" fmla="*/ 3419449 w 3419449"/>
              <a:gd name="connsiteY1" fmla="*/ 3021496 h 6069415"/>
              <a:gd name="connsiteX2" fmla="*/ 938344 w 3419449"/>
              <a:gd name="connsiteY2" fmla="*/ 6069415 h 6069415"/>
              <a:gd name="connsiteX3" fmla="*/ 112 w 3419449"/>
              <a:gd name="connsiteY3" fmla="*/ 3004931 h 6069415"/>
              <a:gd name="connsiteX4" fmla="*/ 981374 w 3419449"/>
              <a:gd name="connsiteY4" fmla="*/ 0 h 6069415"/>
              <a:gd name="connsiteX0" fmla="*/ 981374 w 3419449"/>
              <a:gd name="connsiteY0" fmla="*/ 0 h 6052890"/>
              <a:gd name="connsiteX1" fmla="*/ 3419449 w 3419449"/>
              <a:gd name="connsiteY1" fmla="*/ 3021496 h 6052890"/>
              <a:gd name="connsiteX2" fmla="*/ 938344 w 3419449"/>
              <a:gd name="connsiteY2" fmla="*/ 6052890 h 6052890"/>
              <a:gd name="connsiteX3" fmla="*/ 112 w 3419449"/>
              <a:gd name="connsiteY3" fmla="*/ 3004931 h 6052890"/>
              <a:gd name="connsiteX4" fmla="*/ 981374 w 3419449"/>
              <a:gd name="connsiteY4" fmla="*/ 0 h 6052890"/>
              <a:gd name="connsiteX0" fmla="*/ 981400 w 3419475"/>
              <a:gd name="connsiteY0" fmla="*/ 0 h 6052890"/>
              <a:gd name="connsiteX1" fmla="*/ 3419475 w 3419475"/>
              <a:gd name="connsiteY1" fmla="*/ 3021496 h 6052890"/>
              <a:gd name="connsiteX2" fmla="*/ 938370 w 3419475"/>
              <a:gd name="connsiteY2" fmla="*/ 6052890 h 6052890"/>
              <a:gd name="connsiteX3" fmla="*/ 138 w 3419475"/>
              <a:gd name="connsiteY3" fmla="*/ 3004931 h 6052890"/>
              <a:gd name="connsiteX4" fmla="*/ 981400 w 3419475"/>
              <a:gd name="connsiteY4" fmla="*/ 0 h 6052890"/>
              <a:gd name="connsiteX0" fmla="*/ 981401 w 3419476"/>
              <a:gd name="connsiteY0" fmla="*/ 0 h 6052890"/>
              <a:gd name="connsiteX1" fmla="*/ 3419476 w 3419476"/>
              <a:gd name="connsiteY1" fmla="*/ 3021496 h 6052890"/>
              <a:gd name="connsiteX2" fmla="*/ 938371 w 3419476"/>
              <a:gd name="connsiteY2" fmla="*/ 6052890 h 6052890"/>
              <a:gd name="connsiteX3" fmla="*/ 139 w 3419476"/>
              <a:gd name="connsiteY3" fmla="*/ 3004931 h 6052890"/>
              <a:gd name="connsiteX4" fmla="*/ 981401 w 3419476"/>
              <a:gd name="connsiteY4" fmla="*/ 0 h 6052890"/>
              <a:gd name="connsiteX0" fmla="*/ 981401 w 3419476"/>
              <a:gd name="connsiteY0" fmla="*/ 0 h 6052890"/>
              <a:gd name="connsiteX1" fmla="*/ 3419476 w 3419476"/>
              <a:gd name="connsiteY1" fmla="*/ 3021496 h 6052890"/>
              <a:gd name="connsiteX2" fmla="*/ 938371 w 3419476"/>
              <a:gd name="connsiteY2" fmla="*/ 6052890 h 6052890"/>
              <a:gd name="connsiteX3" fmla="*/ 139 w 3419476"/>
              <a:gd name="connsiteY3" fmla="*/ 3004931 h 6052890"/>
              <a:gd name="connsiteX4" fmla="*/ 981401 w 3419476"/>
              <a:gd name="connsiteY4" fmla="*/ 0 h 6052890"/>
              <a:gd name="connsiteX0" fmla="*/ 981401 w 3400426"/>
              <a:gd name="connsiteY0" fmla="*/ 0 h 6052890"/>
              <a:gd name="connsiteX1" fmla="*/ 3400426 w 3400426"/>
              <a:gd name="connsiteY1" fmla="*/ 3002446 h 6052890"/>
              <a:gd name="connsiteX2" fmla="*/ 938371 w 3400426"/>
              <a:gd name="connsiteY2" fmla="*/ 6052890 h 6052890"/>
              <a:gd name="connsiteX3" fmla="*/ 139 w 3400426"/>
              <a:gd name="connsiteY3" fmla="*/ 3004931 h 6052890"/>
              <a:gd name="connsiteX4" fmla="*/ 981401 w 3400426"/>
              <a:gd name="connsiteY4" fmla="*/ 0 h 6052890"/>
              <a:gd name="connsiteX0" fmla="*/ 981401 w 3390901"/>
              <a:gd name="connsiteY0" fmla="*/ 0 h 6052890"/>
              <a:gd name="connsiteX1" fmla="*/ 3390901 w 3390901"/>
              <a:gd name="connsiteY1" fmla="*/ 2992921 h 6052890"/>
              <a:gd name="connsiteX2" fmla="*/ 938371 w 3390901"/>
              <a:gd name="connsiteY2" fmla="*/ 6052890 h 6052890"/>
              <a:gd name="connsiteX3" fmla="*/ 139 w 3390901"/>
              <a:gd name="connsiteY3" fmla="*/ 3004931 h 6052890"/>
              <a:gd name="connsiteX4" fmla="*/ 981401 w 3390901"/>
              <a:gd name="connsiteY4" fmla="*/ 0 h 6052890"/>
              <a:gd name="connsiteX0" fmla="*/ 981401 w 3390901"/>
              <a:gd name="connsiteY0" fmla="*/ 0 h 6052890"/>
              <a:gd name="connsiteX1" fmla="*/ 3390901 w 3390901"/>
              <a:gd name="connsiteY1" fmla="*/ 2992921 h 6052890"/>
              <a:gd name="connsiteX2" fmla="*/ 938371 w 3390901"/>
              <a:gd name="connsiteY2" fmla="*/ 6052890 h 6052890"/>
              <a:gd name="connsiteX3" fmla="*/ 139 w 3390901"/>
              <a:gd name="connsiteY3" fmla="*/ 3004931 h 6052890"/>
              <a:gd name="connsiteX4" fmla="*/ 981401 w 3390901"/>
              <a:gd name="connsiteY4" fmla="*/ 0 h 6052890"/>
              <a:gd name="connsiteX0" fmla="*/ 981778 w 3391278"/>
              <a:gd name="connsiteY0" fmla="*/ 0 h 6033840"/>
              <a:gd name="connsiteX1" fmla="*/ 3391278 w 3391278"/>
              <a:gd name="connsiteY1" fmla="*/ 2992921 h 6033840"/>
              <a:gd name="connsiteX2" fmla="*/ 919698 w 3391278"/>
              <a:gd name="connsiteY2" fmla="*/ 6033840 h 6033840"/>
              <a:gd name="connsiteX3" fmla="*/ 516 w 3391278"/>
              <a:gd name="connsiteY3" fmla="*/ 3004931 h 6033840"/>
              <a:gd name="connsiteX4" fmla="*/ 981778 w 3391278"/>
              <a:gd name="connsiteY4" fmla="*/ 0 h 6033840"/>
              <a:gd name="connsiteX0" fmla="*/ 981778 w 3391278"/>
              <a:gd name="connsiteY0" fmla="*/ 0 h 6052890"/>
              <a:gd name="connsiteX1" fmla="*/ 3391278 w 3391278"/>
              <a:gd name="connsiteY1" fmla="*/ 2992921 h 6052890"/>
              <a:gd name="connsiteX2" fmla="*/ 919698 w 3391278"/>
              <a:gd name="connsiteY2" fmla="*/ 6052890 h 6052890"/>
              <a:gd name="connsiteX3" fmla="*/ 516 w 3391278"/>
              <a:gd name="connsiteY3" fmla="*/ 3004931 h 6052890"/>
              <a:gd name="connsiteX4" fmla="*/ 981778 w 3391278"/>
              <a:gd name="connsiteY4" fmla="*/ 0 h 6052890"/>
              <a:gd name="connsiteX0" fmla="*/ 981778 w 3391278"/>
              <a:gd name="connsiteY0" fmla="*/ 0 h 6052890"/>
              <a:gd name="connsiteX1" fmla="*/ 3391278 w 3391278"/>
              <a:gd name="connsiteY1" fmla="*/ 2992921 h 6052890"/>
              <a:gd name="connsiteX2" fmla="*/ 919698 w 3391278"/>
              <a:gd name="connsiteY2" fmla="*/ 6052890 h 6052890"/>
              <a:gd name="connsiteX3" fmla="*/ 516 w 3391278"/>
              <a:gd name="connsiteY3" fmla="*/ 3004931 h 6052890"/>
              <a:gd name="connsiteX4" fmla="*/ 981778 w 3391278"/>
              <a:gd name="connsiteY4" fmla="*/ 0 h 6052890"/>
              <a:gd name="connsiteX0" fmla="*/ 981778 w 3400803"/>
              <a:gd name="connsiteY0" fmla="*/ 0 h 6052890"/>
              <a:gd name="connsiteX1" fmla="*/ 3400803 w 3400803"/>
              <a:gd name="connsiteY1" fmla="*/ 3011971 h 6052890"/>
              <a:gd name="connsiteX2" fmla="*/ 919698 w 3400803"/>
              <a:gd name="connsiteY2" fmla="*/ 6052890 h 6052890"/>
              <a:gd name="connsiteX3" fmla="*/ 516 w 3400803"/>
              <a:gd name="connsiteY3" fmla="*/ 3004931 h 6052890"/>
              <a:gd name="connsiteX4" fmla="*/ 981778 w 3400803"/>
              <a:gd name="connsiteY4" fmla="*/ 0 h 6052890"/>
              <a:gd name="connsiteX0" fmla="*/ 981778 w 3410328"/>
              <a:gd name="connsiteY0" fmla="*/ 0 h 6052890"/>
              <a:gd name="connsiteX1" fmla="*/ 3410328 w 3410328"/>
              <a:gd name="connsiteY1" fmla="*/ 2992921 h 6052890"/>
              <a:gd name="connsiteX2" fmla="*/ 919698 w 3410328"/>
              <a:gd name="connsiteY2" fmla="*/ 6052890 h 6052890"/>
              <a:gd name="connsiteX3" fmla="*/ 516 w 3410328"/>
              <a:gd name="connsiteY3" fmla="*/ 3004931 h 6052890"/>
              <a:gd name="connsiteX4" fmla="*/ 981778 w 3410328"/>
              <a:gd name="connsiteY4" fmla="*/ 0 h 6052890"/>
              <a:gd name="connsiteX0" fmla="*/ 981778 w 3410328"/>
              <a:gd name="connsiteY0" fmla="*/ 0 h 6052890"/>
              <a:gd name="connsiteX1" fmla="*/ 3410328 w 3410328"/>
              <a:gd name="connsiteY1" fmla="*/ 2992921 h 6052890"/>
              <a:gd name="connsiteX2" fmla="*/ 919698 w 3410328"/>
              <a:gd name="connsiteY2" fmla="*/ 6052890 h 6052890"/>
              <a:gd name="connsiteX3" fmla="*/ 516 w 3410328"/>
              <a:gd name="connsiteY3" fmla="*/ 3004931 h 6052890"/>
              <a:gd name="connsiteX4" fmla="*/ 981778 w 3410328"/>
              <a:gd name="connsiteY4" fmla="*/ 0 h 6052890"/>
              <a:gd name="connsiteX0" fmla="*/ 981778 w 3410328"/>
              <a:gd name="connsiteY0" fmla="*/ 0 h 6052890"/>
              <a:gd name="connsiteX1" fmla="*/ 3410328 w 3410328"/>
              <a:gd name="connsiteY1" fmla="*/ 2992921 h 6052890"/>
              <a:gd name="connsiteX2" fmla="*/ 919698 w 3410328"/>
              <a:gd name="connsiteY2" fmla="*/ 6052890 h 6052890"/>
              <a:gd name="connsiteX3" fmla="*/ 516 w 3410328"/>
              <a:gd name="connsiteY3" fmla="*/ 3004931 h 6052890"/>
              <a:gd name="connsiteX4" fmla="*/ 981778 w 3410328"/>
              <a:gd name="connsiteY4" fmla="*/ 0 h 6052890"/>
              <a:gd name="connsiteX0" fmla="*/ 981778 w 3410328"/>
              <a:gd name="connsiteY0" fmla="*/ 0 h 6046690"/>
              <a:gd name="connsiteX1" fmla="*/ 3410328 w 3410328"/>
              <a:gd name="connsiteY1" fmla="*/ 2986721 h 6046690"/>
              <a:gd name="connsiteX2" fmla="*/ 919698 w 3410328"/>
              <a:gd name="connsiteY2" fmla="*/ 6046690 h 6046690"/>
              <a:gd name="connsiteX3" fmla="*/ 516 w 3410328"/>
              <a:gd name="connsiteY3" fmla="*/ 2998731 h 6046690"/>
              <a:gd name="connsiteX4" fmla="*/ 981778 w 3410328"/>
              <a:gd name="connsiteY4" fmla="*/ 0 h 6046690"/>
              <a:gd name="connsiteX0" fmla="*/ 981778 w 3410328"/>
              <a:gd name="connsiteY0" fmla="*/ 0 h 6040491"/>
              <a:gd name="connsiteX1" fmla="*/ 3410328 w 3410328"/>
              <a:gd name="connsiteY1" fmla="*/ 2980522 h 6040491"/>
              <a:gd name="connsiteX2" fmla="*/ 919698 w 3410328"/>
              <a:gd name="connsiteY2" fmla="*/ 6040491 h 6040491"/>
              <a:gd name="connsiteX3" fmla="*/ 516 w 3410328"/>
              <a:gd name="connsiteY3" fmla="*/ 2992532 h 6040491"/>
              <a:gd name="connsiteX4" fmla="*/ 981778 w 3410328"/>
              <a:gd name="connsiteY4" fmla="*/ 0 h 6040491"/>
              <a:gd name="connsiteX0" fmla="*/ 978633 w 3410283"/>
              <a:gd name="connsiteY0" fmla="*/ 0 h 6040491"/>
              <a:gd name="connsiteX1" fmla="*/ 3410283 w 3410283"/>
              <a:gd name="connsiteY1" fmla="*/ 2980522 h 6040491"/>
              <a:gd name="connsiteX2" fmla="*/ 919653 w 3410283"/>
              <a:gd name="connsiteY2" fmla="*/ 6040491 h 6040491"/>
              <a:gd name="connsiteX3" fmla="*/ 471 w 3410283"/>
              <a:gd name="connsiteY3" fmla="*/ 2992532 h 6040491"/>
              <a:gd name="connsiteX4" fmla="*/ 978633 w 3410283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394785"/>
              <a:gd name="connsiteY0" fmla="*/ 0 h 6040491"/>
              <a:gd name="connsiteX1" fmla="*/ 3394785 w 3394785"/>
              <a:gd name="connsiteY1" fmla="*/ 2977422 h 6040491"/>
              <a:gd name="connsiteX2" fmla="*/ 919653 w 3394785"/>
              <a:gd name="connsiteY2" fmla="*/ 6040491 h 6040491"/>
              <a:gd name="connsiteX3" fmla="*/ 471 w 3394785"/>
              <a:gd name="connsiteY3" fmla="*/ 2992532 h 6040491"/>
              <a:gd name="connsiteX4" fmla="*/ 978633 w 3394785"/>
              <a:gd name="connsiteY4" fmla="*/ 0 h 6040491"/>
              <a:gd name="connsiteX0" fmla="*/ 978580 w 3394732"/>
              <a:gd name="connsiteY0" fmla="*/ 0 h 6024992"/>
              <a:gd name="connsiteX1" fmla="*/ 3394732 w 3394732"/>
              <a:gd name="connsiteY1" fmla="*/ 2977422 h 6024992"/>
              <a:gd name="connsiteX2" fmla="*/ 922699 w 3394732"/>
              <a:gd name="connsiteY2" fmla="*/ 6024992 h 6024992"/>
              <a:gd name="connsiteX3" fmla="*/ 418 w 3394732"/>
              <a:gd name="connsiteY3" fmla="*/ 2992532 h 6024992"/>
              <a:gd name="connsiteX4" fmla="*/ 978580 w 3394732"/>
              <a:gd name="connsiteY4" fmla="*/ 0 h 6024992"/>
              <a:gd name="connsiteX0" fmla="*/ 978281 w 3394433"/>
              <a:gd name="connsiteY0" fmla="*/ 0 h 6003294"/>
              <a:gd name="connsiteX1" fmla="*/ 3394433 w 3394433"/>
              <a:gd name="connsiteY1" fmla="*/ 2977422 h 6003294"/>
              <a:gd name="connsiteX2" fmla="*/ 947197 w 3394433"/>
              <a:gd name="connsiteY2" fmla="*/ 6003294 h 6003294"/>
              <a:gd name="connsiteX3" fmla="*/ 119 w 3394433"/>
              <a:gd name="connsiteY3" fmla="*/ 2992532 h 6003294"/>
              <a:gd name="connsiteX4" fmla="*/ 978281 w 3394433"/>
              <a:gd name="connsiteY4" fmla="*/ 0 h 6003294"/>
              <a:gd name="connsiteX0" fmla="*/ 978368 w 3394520"/>
              <a:gd name="connsiteY0" fmla="*/ 0 h 6024991"/>
              <a:gd name="connsiteX1" fmla="*/ 3394520 w 3394520"/>
              <a:gd name="connsiteY1" fmla="*/ 2977422 h 6024991"/>
              <a:gd name="connsiteX2" fmla="*/ 937985 w 3394520"/>
              <a:gd name="connsiteY2" fmla="*/ 6024991 h 6024991"/>
              <a:gd name="connsiteX3" fmla="*/ 206 w 3394520"/>
              <a:gd name="connsiteY3" fmla="*/ 2992532 h 6024991"/>
              <a:gd name="connsiteX4" fmla="*/ 978368 w 3394520"/>
              <a:gd name="connsiteY4" fmla="*/ 0 h 6024991"/>
              <a:gd name="connsiteX0" fmla="*/ 978404 w 3394556"/>
              <a:gd name="connsiteY0" fmla="*/ 0 h 6018792"/>
              <a:gd name="connsiteX1" fmla="*/ 3394556 w 3394556"/>
              <a:gd name="connsiteY1" fmla="*/ 2977422 h 6018792"/>
              <a:gd name="connsiteX2" fmla="*/ 934921 w 3394556"/>
              <a:gd name="connsiteY2" fmla="*/ 6018792 h 6018792"/>
              <a:gd name="connsiteX3" fmla="*/ 242 w 3394556"/>
              <a:gd name="connsiteY3" fmla="*/ 2992532 h 6018792"/>
              <a:gd name="connsiteX4" fmla="*/ 978404 w 3394556"/>
              <a:gd name="connsiteY4" fmla="*/ 0 h 6018792"/>
              <a:gd name="connsiteX0" fmla="*/ 978404 w 3394556"/>
              <a:gd name="connsiteY0" fmla="*/ 0 h 6018792"/>
              <a:gd name="connsiteX1" fmla="*/ 3394556 w 3394556"/>
              <a:gd name="connsiteY1" fmla="*/ 2977422 h 6018792"/>
              <a:gd name="connsiteX2" fmla="*/ 934921 w 3394556"/>
              <a:gd name="connsiteY2" fmla="*/ 6018792 h 6018792"/>
              <a:gd name="connsiteX3" fmla="*/ 242 w 3394556"/>
              <a:gd name="connsiteY3" fmla="*/ 2992532 h 6018792"/>
              <a:gd name="connsiteX4" fmla="*/ 978404 w 3394556"/>
              <a:gd name="connsiteY4" fmla="*/ 0 h 6018792"/>
              <a:gd name="connsiteX0" fmla="*/ 978404 w 3394556"/>
              <a:gd name="connsiteY0" fmla="*/ 0 h 6024991"/>
              <a:gd name="connsiteX1" fmla="*/ 3394556 w 3394556"/>
              <a:gd name="connsiteY1" fmla="*/ 2977422 h 6024991"/>
              <a:gd name="connsiteX2" fmla="*/ 934921 w 3394556"/>
              <a:gd name="connsiteY2" fmla="*/ 6024991 h 6024991"/>
              <a:gd name="connsiteX3" fmla="*/ 242 w 3394556"/>
              <a:gd name="connsiteY3" fmla="*/ 2992532 h 6024991"/>
              <a:gd name="connsiteX4" fmla="*/ 978404 w 3394556"/>
              <a:gd name="connsiteY4" fmla="*/ 0 h 6024991"/>
              <a:gd name="connsiteX0" fmla="*/ 985144 w 3401296"/>
              <a:gd name="connsiteY0" fmla="*/ 0 h 6024991"/>
              <a:gd name="connsiteX1" fmla="*/ 3401296 w 3401296"/>
              <a:gd name="connsiteY1" fmla="*/ 2977422 h 6024991"/>
              <a:gd name="connsiteX2" fmla="*/ 941661 w 3401296"/>
              <a:gd name="connsiteY2" fmla="*/ 6024991 h 6024991"/>
              <a:gd name="connsiteX3" fmla="*/ 6982 w 3401296"/>
              <a:gd name="connsiteY3" fmla="*/ 2992532 h 6024991"/>
              <a:gd name="connsiteX4" fmla="*/ 985144 w 3401296"/>
              <a:gd name="connsiteY4" fmla="*/ 0 h 6024991"/>
              <a:gd name="connsiteX0" fmla="*/ 985144 w 3401296"/>
              <a:gd name="connsiteY0" fmla="*/ 0 h 6024991"/>
              <a:gd name="connsiteX1" fmla="*/ 3401296 w 3401296"/>
              <a:gd name="connsiteY1" fmla="*/ 2977422 h 6024991"/>
              <a:gd name="connsiteX2" fmla="*/ 941661 w 3401296"/>
              <a:gd name="connsiteY2" fmla="*/ 6024991 h 6024991"/>
              <a:gd name="connsiteX3" fmla="*/ 6982 w 3401296"/>
              <a:gd name="connsiteY3" fmla="*/ 2992532 h 6024991"/>
              <a:gd name="connsiteX4" fmla="*/ 985144 w 3401296"/>
              <a:gd name="connsiteY4" fmla="*/ 0 h 6024991"/>
              <a:gd name="connsiteX0" fmla="*/ 983725 w 3399877"/>
              <a:gd name="connsiteY0" fmla="*/ 0 h 6024991"/>
              <a:gd name="connsiteX1" fmla="*/ 3399877 w 3399877"/>
              <a:gd name="connsiteY1" fmla="*/ 2977422 h 6024991"/>
              <a:gd name="connsiteX2" fmla="*/ 940242 w 3399877"/>
              <a:gd name="connsiteY2" fmla="*/ 6024991 h 6024991"/>
              <a:gd name="connsiteX3" fmla="*/ 5563 w 3399877"/>
              <a:gd name="connsiteY3" fmla="*/ 2992532 h 6024991"/>
              <a:gd name="connsiteX4" fmla="*/ 983725 w 3399877"/>
              <a:gd name="connsiteY4" fmla="*/ 0 h 6024991"/>
              <a:gd name="connsiteX0" fmla="*/ 981221 w 3397373"/>
              <a:gd name="connsiteY0" fmla="*/ 0 h 6024991"/>
              <a:gd name="connsiteX1" fmla="*/ 3397373 w 3397373"/>
              <a:gd name="connsiteY1" fmla="*/ 2977422 h 6024991"/>
              <a:gd name="connsiteX2" fmla="*/ 937738 w 3397373"/>
              <a:gd name="connsiteY2" fmla="*/ 6024991 h 6024991"/>
              <a:gd name="connsiteX3" fmla="*/ 3059 w 3397373"/>
              <a:gd name="connsiteY3" fmla="*/ 2992532 h 6024991"/>
              <a:gd name="connsiteX4" fmla="*/ 981221 w 3397373"/>
              <a:gd name="connsiteY4" fmla="*/ 0 h 6024991"/>
              <a:gd name="connsiteX0" fmla="*/ 971826 w 3387978"/>
              <a:gd name="connsiteY0" fmla="*/ 0 h 6024991"/>
              <a:gd name="connsiteX1" fmla="*/ 3387978 w 3387978"/>
              <a:gd name="connsiteY1" fmla="*/ 2977422 h 6024991"/>
              <a:gd name="connsiteX2" fmla="*/ 928343 w 3387978"/>
              <a:gd name="connsiteY2" fmla="*/ 6024991 h 6024991"/>
              <a:gd name="connsiteX3" fmla="*/ 3189 w 3387978"/>
              <a:gd name="connsiteY3" fmla="*/ 2992532 h 6024991"/>
              <a:gd name="connsiteX4" fmla="*/ 971826 w 3387978"/>
              <a:gd name="connsiteY4" fmla="*/ 0 h 6024991"/>
              <a:gd name="connsiteX0" fmla="*/ 971826 w 3387978"/>
              <a:gd name="connsiteY0" fmla="*/ 0 h 6024991"/>
              <a:gd name="connsiteX1" fmla="*/ 3387978 w 3387978"/>
              <a:gd name="connsiteY1" fmla="*/ 2977422 h 6024991"/>
              <a:gd name="connsiteX2" fmla="*/ 928343 w 3387978"/>
              <a:gd name="connsiteY2" fmla="*/ 6024991 h 6024991"/>
              <a:gd name="connsiteX3" fmla="*/ 3189 w 3387978"/>
              <a:gd name="connsiteY3" fmla="*/ 2992532 h 6024991"/>
              <a:gd name="connsiteX4" fmla="*/ 971826 w 3387978"/>
              <a:gd name="connsiteY4" fmla="*/ 0 h 6024991"/>
              <a:gd name="connsiteX0" fmla="*/ 974956 w 3391108"/>
              <a:gd name="connsiteY0" fmla="*/ 0 h 6024991"/>
              <a:gd name="connsiteX1" fmla="*/ 3391108 w 3391108"/>
              <a:gd name="connsiteY1" fmla="*/ 2977422 h 6024991"/>
              <a:gd name="connsiteX2" fmla="*/ 931473 w 3391108"/>
              <a:gd name="connsiteY2" fmla="*/ 6024991 h 6024991"/>
              <a:gd name="connsiteX3" fmla="*/ 3144 w 3391108"/>
              <a:gd name="connsiteY3" fmla="*/ 2995707 h 6024991"/>
              <a:gd name="connsiteX4" fmla="*/ 974956 w 3391108"/>
              <a:gd name="connsiteY4" fmla="*/ 0 h 6024991"/>
              <a:gd name="connsiteX0" fmla="*/ 975674 w 3391826"/>
              <a:gd name="connsiteY0" fmla="*/ 0 h 6024991"/>
              <a:gd name="connsiteX1" fmla="*/ 3391826 w 3391826"/>
              <a:gd name="connsiteY1" fmla="*/ 2977422 h 6024991"/>
              <a:gd name="connsiteX2" fmla="*/ 932191 w 3391826"/>
              <a:gd name="connsiteY2" fmla="*/ 6024991 h 6024991"/>
              <a:gd name="connsiteX3" fmla="*/ 3862 w 3391826"/>
              <a:gd name="connsiteY3" fmla="*/ 2995707 h 6024991"/>
              <a:gd name="connsiteX4" fmla="*/ 975674 w 3391826"/>
              <a:gd name="connsiteY4" fmla="*/ 0 h 6024991"/>
              <a:gd name="connsiteX0" fmla="*/ 973936 w 3390088"/>
              <a:gd name="connsiteY0" fmla="*/ 0 h 6024991"/>
              <a:gd name="connsiteX1" fmla="*/ 3390088 w 3390088"/>
              <a:gd name="connsiteY1" fmla="*/ 2977422 h 6024991"/>
              <a:gd name="connsiteX2" fmla="*/ 930453 w 3390088"/>
              <a:gd name="connsiteY2" fmla="*/ 6024991 h 6024991"/>
              <a:gd name="connsiteX3" fmla="*/ 2124 w 3390088"/>
              <a:gd name="connsiteY3" fmla="*/ 2995707 h 6024991"/>
              <a:gd name="connsiteX4" fmla="*/ 973936 w 3390088"/>
              <a:gd name="connsiteY4" fmla="*/ 0 h 6024991"/>
              <a:gd name="connsiteX0" fmla="*/ 974325 w 3390477"/>
              <a:gd name="connsiteY0" fmla="*/ 0 h 6024991"/>
              <a:gd name="connsiteX1" fmla="*/ 3390477 w 3390477"/>
              <a:gd name="connsiteY1" fmla="*/ 2977422 h 6024991"/>
              <a:gd name="connsiteX2" fmla="*/ 930842 w 3390477"/>
              <a:gd name="connsiteY2" fmla="*/ 6024991 h 6024991"/>
              <a:gd name="connsiteX3" fmla="*/ 2513 w 3390477"/>
              <a:gd name="connsiteY3" fmla="*/ 2995707 h 6024991"/>
              <a:gd name="connsiteX4" fmla="*/ 974325 w 3390477"/>
              <a:gd name="connsiteY4" fmla="*/ 0 h 6024991"/>
              <a:gd name="connsiteX0" fmla="*/ 974140 w 3390292"/>
              <a:gd name="connsiteY0" fmla="*/ 0 h 6024991"/>
              <a:gd name="connsiteX1" fmla="*/ 3390292 w 3390292"/>
              <a:gd name="connsiteY1" fmla="*/ 2977422 h 6024991"/>
              <a:gd name="connsiteX2" fmla="*/ 930657 w 3390292"/>
              <a:gd name="connsiteY2" fmla="*/ 6024991 h 6024991"/>
              <a:gd name="connsiteX3" fmla="*/ 2328 w 3390292"/>
              <a:gd name="connsiteY3" fmla="*/ 2995707 h 6024991"/>
              <a:gd name="connsiteX4" fmla="*/ 974140 w 3390292"/>
              <a:gd name="connsiteY4" fmla="*/ 0 h 6024991"/>
              <a:gd name="connsiteX0" fmla="*/ 973818 w 3389970"/>
              <a:gd name="connsiteY0" fmla="*/ 0 h 6024991"/>
              <a:gd name="connsiteX1" fmla="*/ 3389970 w 3389970"/>
              <a:gd name="connsiteY1" fmla="*/ 2977422 h 6024991"/>
              <a:gd name="connsiteX2" fmla="*/ 930335 w 3389970"/>
              <a:gd name="connsiteY2" fmla="*/ 6024991 h 6024991"/>
              <a:gd name="connsiteX3" fmla="*/ 2006 w 3389970"/>
              <a:gd name="connsiteY3" fmla="*/ 2995707 h 6024991"/>
              <a:gd name="connsiteX4" fmla="*/ 973818 w 3389970"/>
              <a:gd name="connsiteY4" fmla="*/ 0 h 6024991"/>
              <a:gd name="connsiteX0" fmla="*/ 975905 w 3392057"/>
              <a:gd name="connsiteY0" fmla="*/ 0 h 6024991"/>
              <a:gd name="connsiteX1" fmla="*/ 3392057 w 3392057"/>
              <a:gd name="connsiteY1" fmla="*/ 2977422 h 6024991"/>
              <a:gd name="connsiteX2" fmla="*/ 932422 w 3392057"/>
              <a:gd name="connsiteY2" fmla="*/ 6024991 h 6024991"/>
              <a:gd name="connsiteX3" fmla="*/ 4093 w 3392057"/>
              <a:gd name="connsiteY3" fmla="*/ 2995707 h 6024991"/>
              <a:gd name="connsiteX4" fmla="*/ 975905 w 3392057"/>
              <a:gd name="connsiteY4" fmla="*/ 0 h 6024991"/>
              <a:gd name="connsiteX0" fmla="*/ 975905 w 3392057"/>
              <a:gd name="connsiteY0" fmla="*/ 0 h 6024991"/>
              <a:gd name="connsiteX1" fmla="*/ 3392057 w 3392057"/>
              <a:gd name="connsiteY1" fmla="*/ 2977422 h 6024991"/>
              <a:gd name="connsiteX2" fmla="*/ 932422 w 3392057"/>
              <a:gd name="connsiteY2" fmla="*/ 6024991 h 6024991"/>
              <a:gd name="connsiteX3" fmla="*/ 4093 w 3392057"/>
              <a:gd name="connsiteY3" fmla="*/ 2995707 h 6024991"/>
              <a:gd name="connsiteX4" fmla="*/ 975905 w 3392057"/>
              <a:gd name="connsiteY4" fmla="*/ 0 h 6024991"/>
              <a:gd name="connsiteX0" fmla="*/ 979988 w 3396140"/>
              <a:gd name="connsiteY0" fmla="*/ 0 h 6024991"/>
              <a:gd name="connsiteX1" fmla="*/ 3396140 w 3396140"/>
              <a:gd name="connsiteY1" fmla="*/ 2977422 h 6024991"/>
              <a:gd name="connsiteX2" fmla="*/ 936505 w 3396140"/>
              <a:gd name="connsiteY2" fmla="*/ 6024991 h 6024991"/>
              <a:gd name="connsiteX3" fmla="*/ 8176 w 3396140"/>
              <a:gd name="connsiteY3" fmla="*/ 2995707 h 6024991"/>
              <a:gd name="connsiteX4" fmla="*/ 979988 w 3396140"/>
              <a:gd name="connsiteY4" fmla="*/ 0 h 6024991"/>
              <a:gd name="connsiteX0" fmla="*/ 973574 w 3389726"/>
              <a:gd name="connsiteY0" fmla="*/ 0 h 6024991"/>
              <a:gd name="connsiteX1" fmla="*/ 3389726 w 3389726"/>
              <a:gd name="connsiteY1" fmla="*/ 2977422 h 6024991"/>
              <a:gd name="connsiteX2" fmla="*/ 930091 w 3389726"/>
              <a:gd name="connsiteY2" fmla="*/ 6024991 h 6024991"/>
              <a:gd name="connsiteX3" fmla="*/ 1762 w 3389726"/>
              <a:gd name="connsiteY3" fmla="*/ 2995707 h 6024991"/>
              <a:gd name="connsiteX4" fmla="*/ 973574 w 3389726"/>
              <a:gd name="connsiteY4" fmla="*/ 0 h 6024991"/>
              <a:gd name="connsiteX0" fmla="*/ 971848 w 3388000"/>
              <a:gd name="connsiteY0" fmla="*/ 0 h 6024991"/>
              <a:gd name="connsiteX1" fmla="*/ 3388000 w 3388000"/>
              <a:gd name="connsiteY1" fmla="*/ 2977422 h 6024991"/>
              <a:gd name="connsiteX2" fmla="*/ 928365 w 3388000"/>
              <a:gd name="connsiteY2" fmla="*/ 6024991 h 6024991"/>
              <a:gd name="connsiteX3" fmla="*/ 36 w 3388000"/>
              <a:gd name="connsiteY3" fmla="*/ 2995707 h 6024991"/>
              <a:gd name="connsiteX4" fmla="*/ 971848 w 3388000"/>
              <a:gd name="connsiteY4" fmla="*/ 0 h 6024991"/>
              <a:gd name="connsiteX0" fmla="*/ 974540 w 3390692"/>
              <a:gd name="connsiteY0" fmla="*/ 0 h 6024991"/>
              <a:gd name="connsiteX1" fmla="*/ 3390692 w 3390692"/>
              <a:gd name="connsiteY1" fmla="*/ 2977422 h 6024991"/>
              <a:gd name="connsiteX2" fmla="*/ 931057 w 3390692"/>
              <a:gd name="connsiteY2" fmla="*/ 6024991 h 6024991"/>
              <a:gd name="connsiteX3" fmla="*/ 2728 w 3390692"/>
              <a:gd name="connsiteY3" fmla="*/ 2995707 h 6024991"/>
              <a:gd name="connsiteX4" fmla="*/ 974540 w 3390692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1017115 w 3433267"/>
              <a:gd name="connsiteY0" fmla="*/ 0 h 6024991"/>
              <a:gd name="connsiteX1" fmla="*/ 3433267 w 3433267"/>
              <a:gd name="connsiteY1" fmla="*/ 2977422 h 6024991"/>
              <a:gd name="connsiteX2" fmla="*/ 973632 w 3433267"/>
              <a:gd name="connsiteY2" fmla="*/ 6024991 h 6024991"/>
              <a:gd name="connsiteX3" fmla="*/ 45303 w 3433267"/>
              <a:gd name="connsiteY3" fmla="*/ 2995707 h 6024991"/>
              <a:gd name="connsiteX4" fmla="*/ 1017115 w 3433267"/>
              <a:gd name="connsiteY4" fmla="*/ 0 h 6024991"/>
              <a:gd name="connsiteX0" fmla="*/ 974060 w 3390212"/>
              <a:gd name="connsiteY0" fmla="*/ 0 h 6024991"/>
              <a:gd name="connsiteX1" fmla="*/ 3390212 w 3390212"/>
              <a:gd name="connsiteY1" fmla="*/ 2977422 h 6024991"/>
              <a:gd name="connsiteX2" fmla="*/ 930577 w 3390212"/>
              <a:gd name="connsiteY2" fmla="*/ 6024991 h 6024991"/>
              <a:gd name="connsiteX3" fmla="*/ 2248 w 3390212"/>
              <a:gd name="connsiteY3" fmla="*/ 2995707 h 6024991"/>
              <a:gd name="connsiteX4" fmla="*/ 974060 w 3390212"/>
              <a:gd name="connsiteY4" fmla="*/ 0 h 6024991"/>
              <a:gd name="connsiteX0" fmla="*/ 971895 w 3388047"/>
              <a:gd name="connsiteY0" fmla="*/ 0 h 6024991"/>
              <a:gd name="connsiteX1" fmla="*/ 3388047 w 3388047"/>
              <a:gd name="connsiteY1" fmla="*/ 2977422 h 6024991"/>
              <a:gd name="connsiteX2" fmla="*/ 928412 w 3388047"/>
              <a:gd name="connsiteY2" fmla="*/ 6024991 h 6024991"/>
              <a:gd name="connsiteX3" fmla="*/ 83 w 3388047"/>
              <a:gd name="connsiteY3" fmla="*/ 2995707 h 6024991"/>
              <a:gd name="connsiteX4" fmla="*/ 971895 w 3388047"/>
              <a:gd name="connsiteY4" fmla="*/ 0 h 6024991"/>
              <a:gd name="connsiteX0" fmla="*/ 971848 w 3388000"/>
              <a:gd name="connsiteY0" fmla="*/ 0 h 6024991"/>
              <a:gd name="connsiteX1" fmla="*/ 3388000 w 3388000"/>
              <a:gd name="connsiteY1" fmla="*/ 2977422 h 6024991"/>
              <a:gd name="connsiteX2" fmla="*/ 928365 w 3388000"/>
              <a:gd name="connsiteY2" fmla="*/ 6024991 h 6024991"/>
              <a:gd name="connsiteX3" fmla="*/ 36 w 3388000"/>
              <a:gd name="connsiteY3" fmla="*/ 2995707 h 6024991"/>
              <a:gd name="connsiteX4" fmla="*/ 971848 w 3388000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3106 w 3389258"/>
              <a:gd name="connsiteY0" fmla="*/ 0 h 6024991"/>
              <a:gd name="connsiteX1" fmla="*/ 3389258 w 3389258"/>
              <a:gd name="connsiteY1" fmla="*/ 2977422 h 6024991"/>
              <a:gd name="connsiteX2" fmla="*/ 929623 w 3389258"/>
              <a:gd name="connsiteY2" fmla="*/ 6024991 h 6024991"/>
              <a:gd name="connsiteX3" fmla="*/ 1294 w 3389258"/>
              <a:gd name="connsiteY3" fmla="*/ 2995707 h 6024991"/>
              <a:gd name="connsiteX4" fmla="*/ 973106 w 3389258"/>
              <a:gd name="connsiteY4" fmla="*/ 0 h 6024991"/>
              <a:gd name="connsiteX0" fmla="*/ 971819 w 3387971"/>
              <a:gd name="connsiteY0" fmla="*/ 0 h 6024991"/>
              <a:gd name="connsiteX1" fmla="*/ 3387971 w 3387971"/>
              <a:gd name="connsiteY1" fmla="*/ 2977422 h 6024991"/>
              <a:gd name="connsiteX2" fmla="*/ 928336 w 3387971"/>
              <a:gd name="connsiteY2" fmla="*/ 6024991 h 6024991"/>
              <a:gd name="connsiteX3" fmla="*/ 7 w 3387971"/>
              <a:gd name="connsiteY3" fmla="*/ 2995707 h 6024991"/>
              <a:gd name="connsiteX4" fmla="*/ 971819 w 3387971"/>
              <a:gd name="connsiteY4" fmla="*/ 0 h 6024991"/>
              <a:gd name="connsiteX0" fmla="*/ 972150 w 3388302"/>
              <a:gd name="connsiteY0" fmla="*/ 0 h 6024991"/>
              <a:gd name="connsiteX1" fmla="*/ 3388302 w 3388302"/>
              <a:gd name="connsiteY1" fmla="*/ 2977422 h 6024991"/>
              <a:gd name="connsiteX2" fmla="*/ 928667 w 3388302"/>
              <a:gd name="connsiteY2" fmla="*/ 6024991 h 6024991"/>
              <a:gd name="connsiteX3" fmla="*/ 338 w 3388302"/>
              <a:gd name="connsiteY3" fmla="*/ 2995707 h 6024991"/>
              <a:gd name="connsiteX4" fmla="*/ 972150 w 3388302"/>
              <a:gd name="connsiteY4" fmla="*/ 0 h 6024991"/>
              <a:gd name="connsiteX0" fmla="*/ 974749 w 3390901"/>
              <a:gd name="connsiteY0" fmla="*/ 0 h 6024991"/>
              <a:gd name="connsiteX1" fmla="*/ 3390901 w 3390901"/>
              <a:gd name="connsiteY1" fmla="*/ 2977422 h 6024991"/>
              <a:gd name="connsiteX2" fmla="*/ 931266 w 3390901"/>
              <a:gd name="connsiteY2" fmla="*/ 6024991 h 6024991"/>
              <a:gd name="connsiteX3" fmla="*/ 2937 w 3390901"/>
              <a:gd name="connsiteY3" fmla="*/ 2995707 h 6024991"/>
              <a:gd name="connsiteX4" fmla="*/ 974749 w 3390901"/>
              <a:gd name="connsiteY4" fmla="*/ 0 h 6024991"/>
              <a:gd name="connsiteX0" fmla="*/ 974749 w 3390901"/>
              <a:gd name="connsiteY0" fmla="*/ 0 h 6024991"/>
              <a:gd name="connsiteX1" fmla="*/ 3390901 w 3390901"/>
              <a:gd name="connsiteY1" fmla="*/ 2977422 h 6024991"/>
              <a:gd name="connsiteX2" fmla="*/ 931266 w 3390901"/>
              <a:gd name="connsiteY2" fmla="*/ 6024991 h 6024991"/>
              <a:gd name="connsiteX3" fmla="*/ 2937 w 3390901"/>
              <a:gd name="connsiteY3" fmla="*/ 2995707 h 6024991"/>
              <a:gd name="connsiteX4" fmla="*/ 974749 w 3390901"/>
              <a:gd name="connsiteY4" fmla="*/ 0 h 6024991"/>
              <a:gd name="connsiteX0" fmla="*/ 974749 w 3390901"/>
              <a:gd name="connsiteY0" fmla="*/ 0 h 6024991"/>
              <a:gd name="connsiteX1" fmla="*/ 3390901 w 3390901"/>
              <a:gd name="connsiteY1" fmla="*/ 2977422 h 6024991"/>
              <a:gd name="connsiteX2" fmla="*/ 931266 w 3390901"/>
              <a:gd name="connsiteY2" fmla="*/ 6024991 h 6024991"/>
              <a:gd name="connsiteX3" fmla="*/ 2937 w 3390901"/>
              <a:gd name="connsiteY3" fmla="*/ 2995707 h 6024991"/>
              <a:gd name="connsiteX4" fmla="*/ 974749 w 3390901"/>
              <a:gd name="connsiteY4" fmla="*/ 0 h 6024991"/>
              <a:gd name="connsiteX0" fmla="*/ 971953 w 3388105"/>
              <a:gd name="connsiteY0" fmla="*/ 0 h 6024991"/>
              <a:gd name="connsiteX1" fmla="*/ 3388105 w 3388105"/>
              <a:gd name="connsiteY1" fmla="*/ 2977422 h 6024991"/>
              <a:gd name="connsiteX2" fmla="*/ 928470 w 3388105"/>
              <a:gd name="connsiteY2" fmla="*/ 6024991 h 6024991"/>
              <a:gd name="connsiteX3" fmla="*/ 141 w 3388105"/>
              <a:gd name="connsiteY3" fmla="*/ 2995707 h 6024991"/>
              <a:gd name="connsiteX4" fmla="*/ 971953 w 3388105"/>
              <a:gd name="connsiteY4" fmla="*/ 0 h 6024991"/>
              <a:gd name="connsiteX0" fmla="*/ 972115 w 3388267"/>
              <a:gd name="connsiteY0" fmla="*/ 0 h 6024991"/>
              <a:gd name="connsiteX1" fmla="*/ 3388267 w 3388267"/>
              <a:gd name="connsiteY1" fmla="*/ 2977422 h 6024991"/>
              <a:gd name="connsiteX2" fmla="*/ 928632 w 3388267"/>
              <a:gd name="connsiteY2" fmla="*/ 6024991 h 6024991"/>
              <a:gd name="connsiteX3" fmla="*/ 303 w 3388267"/>
              <a:gd name="connsiteY3" fmla="*/ 2995707 h 6024991"/>
              <a:gd name="connsiteX4" fmla="*/ 972115 w 3388267"/>
              <a:gd name="connsiteY4" fmla="*/ 0 h 6024991"/>
              <a:gd name="connsiteX0" fmla="*/ 972115 w 3385346"/>
              <a:gd name="connsiteY0" fmla="*/ 0 h 6024991"/>
              <a:gd name="connsiteX1" fmla="*/ 3385346 w 3385346"/>
              <a:gd name="connsiteY1" fmla="*/ 2974500 h 6024991"/>
              <a:gd name="connsiteX2" fmla="*/ 928632 w 3385346"/>
              <a:gd name="connsiteY2" fmla="*/ 6024991 h 6024991"/>
              <a:gd name="connsiteX3" fmla="*/ 303 w 3385346"/>
              <a:gd name="connsiteY3" fmla="*/ 2995707 h 6024991"/>
              <a:gd name="connsiteX4" fmla="*/ 972115 w 3385346"/>
              <a:gd name="connsiteY4" fmla="*/ 0 h 6024991"/>
              <a:gd name="connsiteX0" fmla="*/ 959447 w 3372678"/>
              <a:gd name="connsiteY0" fmla="*/ 0 h 6024991"/>
              <a:gd name="connsiteX1" fmla="*/ 3372678 w 3372678"/>
              <a:gd name="connsiteY1" fmla="*/ 2974500 h 6024991"/>
              <a:gd name="connsiteX2" fmla="*/ 915964 w 3372678"/>
              <a:gd name="connsiteY2" fmla="*/ 6024991 h 6024991"/>
              <a:gd name="connsiteX3" fmla="*/ 335 w 3372678"/>
              <a:gd name="connsiteY3" fmla="*/ 2995707 h 6024991"/>
              <a:gd name="connsiteX4" fmla="*/ 959447 w 3372678"/>
              <a:gd name="connsiteY4" fmla="*/ 0 h 6024991"/>
              <a:gd name="connsiteX0" fmla="*/ 959447 w 3372678"/>
              <a:gd name="connsiteY0" fmla="*/ 0 h 6024991"/>
              <a:gd name="connsiteX1" fmla="*/ 3372678 w 3372678"/>
              <a:gd name="connsiteY1" fmla="*/ 2974500 h 6024991"/>
              <a:gd name="connsiteX2" fmla="*/ 915964 w 3372678"/>
              <a:gd name="connsiteY2" fmla="*/ 6024991 h 6024991"/>
              <a:gd name="connsiteX3" fmla="*/ 335 w 3372678"/>
              <a:gd name="connsiteY3" fmla="*/ 2995707 h 6024991"/>
              <a:gd name="connsiteX4" fmla="*/ 959447 w 3372678"/>
              <a:gd name="connsiteY4" fmla="*/ 0 h 6024991"/>
              <a:gd name="connsiteX0" fmla="*/ 959112 w 3372343"/>
              <a:gd name="connsiteY0" fmla="*/ 0 h 6024991"/>
              <a:gd name="connsiteX1" fmla="*/ 3372343 w 3372343"/>
              <a:gd name="connsiteY1" fmla="*/ 2974500 h 6024991"/>
              <a:gd name="connsiteX2" fmla="*/ 915629 w 3372343"/>
              <a:gd name="connsiteY2" fmla="*/ 6024991 h 6024991"/>
              <a:gd name="connsiteX3" fmla="*/ 0 w 3372343"/>
              <a:gd name="connsiteY3" fmla="*/ 2995707 h 6024991"/>
              <a:gd name="connsiteX4" fmla="*/ 959112 w 3372343"/>
              <a:gd name="connsiteY4" fmla="*/ 0 h 6024991"/>
              <a:gd name="connsiteX0" fmla="*/ 967876 w 3381107"/>
              <a:gd name="connsiteY0" fmla="*/ 0 h 6024991"/>
              <a:gd name="connsiteX1" fmla="*/ 3381107 w 3381107"/>
              <a:gd name="connsiteY1" fmla="*/ 2974500 h 6024991"/>
              <a:gd name="connsiteX2" fmla="*/ 924393 w 3381107"/>
              <a:gd name="connsiteY2" fmla="*/ 6024991 h 6024991"/>
              <a:gd name="connsiteX3" fmla="*/ 8764 w 3381107"/>
              <a:gd name="connsiteY3" fmla="*/ 2995707 h 6024991"/>
              <a:gd name="connsiteX4" fmla="*/ 967876 w 3381107"/>
              <a:gd name="connsiteY4" fmla="*/ 0 h 6024991"/>
              <a:gd name="connsiteX0" fmla="*/ 965451 w 3378682"/>
              <a:gd name="connsiteY0" fmla="*/ 0 h 6024991"/>
              <a:gd name="connsiteX1" fmla="*/ 3378682 w 3378682"/>
              <a:gd name="connsiteY1" fmla="*/ 2974500 h 6024991"/>
              <a:gd name="connsiteX2" fmla="*/ 921968 w 3378682"/>
              <a:gd name="connsiteY2" fmla="*/ 6024991 h 6024991"/>
              <a:gd name="connsiteX3" fmla="*/ 6339 w 3378682"/>
              <a:gd name="connsiteY3" fmla="*/ 2995707 h 6024991"/>
              <a:gd name="connsiteX4" fmla="*/ 965451 w 3378682"/>
              <a:gd name="connsiteY4" fmla="*/ 0 h 6024991"/>
              <a:gd name="connsiteX0" fmla="*/ 965835 w 3379066"/>
              <a:gd name="connsiteY0" fmla="*/ 0 h 6024991"/>
              <a:gd name="connsiteX1" fmla="*/ 3379066 w 3379066"/>
              <a:gd name="connsiteY1" fmla="*/ 2974500 h 6024991"/>
              <a:gd name="connsiteX2" fmla="*/ 922352 w 3379066"/>
              <a:gd name="connsiteY2" fmla="*/ 6024991 h 6024991"/>
              <a:gd name="connsiteX3" fmla="*/ 6723 w 3379066"/>
              <a:gd name="connsiteY3" fmla="*/ 2995707 h 6024991"/>
              <a:gd name="connsiteX4" fmla="*/ 965835 w 3379066"/>
              <a:gd name="connsiteY4" fmla="*/ 0 h 6024991"/>
              <a:gd name="connsiteX0" fmla="*/ 965835 w 3379066"/>
              <a:gd name="connsiteY0" fmla="*/ 0 h 6024991"/>
              <a:gd name="connsiteX1" fmla="*/ 3379066 w 3379066"/>
              <a:gd name="connsiteY1" fmla="*/ 2974500 h 6024991"/>
              <a:gd name="connsiteX2" fmla="*/ 922352 w 3379066"/>
              <a:gd name="connsiteY2" fmla="*/ 6024991 h 6024991"/>
              <a:gd name="connsiteX3" fmla="*/ 6723 w 3379066"/>
              <a:gd name="connsiteY3" fmla="*/ 2995707 h 6024991"/>
              <a:gd name="connsiteX4" fmla="*/ 965835 w 3379066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70721 w 3383952"/>
              <a:gd name="connsiteY0" fmla="*/ 0 h 6024991"/>
              <a:gd name="connsiteX1" fmla="*/ 3383952 w 3383952"/>
              <a:gd name="connsiteY1" fmla="*/ 2974500 h 6024991"/>
              <a:gd name="connsiteX2" fmla="*/ 927238 w 3383952"/>
              <a:gd name="connsiteY2" fmla="*/ 6024991 h 6024991"/>
              <a:gd name="connsiteX3" fmla="*/ 5259 w 3383952"/>
              <a:gd name="connsiteY3" fmla="*/ 2995707 h 6024991"/>
              <a:gd name="connsiteX4" fmla="*/ 970721 w 3383952"/>
              <a:gd name="connsiteY4" fmla="*/ 0 h 6024991"/>
              <a:gd name="connsiteX0" fmla="*/ 965462 w 3378693"/>
              <a:gd name="connsiteY0" fmla="*/ 0 h 6024991"/>
              <a:gd name="connsiteX1" fmla="*/ 3378693 w 3378693"/>
              <a:gd name="connsiteY1" fmla="*/ 2974500 h 6024991"/>
              <a:gd name="connsiteX2" fmla="*/ 921979 w 3378693"/>
              <a:gd name="connsiteY2" fmla="*/ 6024991 h 6024991"/>
              <a:gd name="connsiteX3" fmla="*/ 0 w 3378693"/>
              <a:gd name="connsiteY3" fmla="*/ 2995707 h 6024991"/>
              <a:gd name="connsiteX4" fmla="*/ 965462 w 3378693"/>
              <a:gd name="connsiteY4" fmla="*/ 0 h 6024991"/>
              <a:gd name="connsiteX0" fmla="*/ 969498 w 3382729"/>
              <a:gd name="connsiteY0" fmla="*/ 0 h 6024991"/>
              <a:gd name="connsiteX1" fmla="*/ 3382729 w 3382729"/>
              <a:gd name="connsiteY1" fmla="*/ 2974500 h 6024991"/>
              <a:gd name="connsiteX2" fmla="*/ 926015 w 3382729"/>
              <a:gd name="connsiteY2" fmla="*/ 6024991 h 6024991"/>
              <a:gd name="connsiteX3" fmla="*/ 4036 w 3382729"/>
              <a:gd name="connsiteY3" fmla="*/ 2995707 h 6024991"/>
              <a:gd name="connsiteX4" fmla="*/ 969498 w 3382729"/>
              <a:gd name="connsiteY4" fmla="*/ 0 h 6024991"/>
              <a:gd name="connsiteX0" fmla="*/ 969498 w 3382729"/>
              <a:gd name="connsiteY0" fmla="*/ 0 h 6024991"/>
              <a:gd name="connsiteX1" fmla="*/ 3382729 w 3382729"/>
              <a:gd name="connsiteY1" fmla="*/ 2974500 h 6024991"/>
              <a:gd name="connsiteX2" fmla="*/ 926015 w 3382729"/>
              <a:gd name="connsiteY2" fmla="*/ 6024991 h 6024991"/>
              <a:gd name="connsiteX3" fmla="*/ 4036 w 3382729"/>
              <a:gd name="connsiteY3" fmla="*/ 2995707 h 6024991"/>
              <a:gd name="connsiteX4" fmla="*/ 969498 w 3382729"/>
              <a:gd name="connsiteY4" fmla="*/ 0 h 6024991"/>
              <a:gd name="connsiteX0" fmla="*/ 969498 w 3382729"/>
              <a:gd name="connsiteY0" fmla="*/ 0 h 6024991"/>
              <a:gd name="connsiteX1" fmla="*/ 3382729 w 3382729"/>
              <a:gd name="connsiteY1" fmla="*/ 2974500 h 6024991"/>
              <a:gd name="connsiteX2" fmla="*/ 926015 w 3382729"/>
              <a:gd name="connsiteY2" fmla="*/ 6024991 h 6024991"/>
              <a:gd name="connsiteX3" fmla="*/ 4036 w 3382729"/>
              <a:gd name="connsiteY3" fmla="*/ 2995707 h 6024991"/>
              <a:gd name="connsiteX4" fmla="*/ 969498 w 3382729"/>
              <a:gd name="connsiteY4" fmla="*/ 0 h 6024991"/>
              <a:gd name="connsiteX0" fmla="*/ 965462 w 3378693"/>
              <a:gd name="connsiteY0" fmla="*/ 0 h 6024991"/>
              <a:gd name="connsiteX1" fmla="*/ 3378693 w 3378693"/>
              <a:gd name="connsiteY1" fmla="*/ 2974500 h 6024991"/>
              <a:gd name="connsiteX2" fmla="*/ 921979 w 3378693"/>
              <a:gd name="connsiteY2" fmla="*/ 6024991 h 6024991"/>
              <a:gd name="connsiteX3" fmla="*/ 0 w 3378693"/>
              <a:gd name="connsiteY3" fmla="*/ 2995707 h 6024991"/>
              <a:gd name="connsiteX4" fmla="*/ 965462 w 3378693"/>
              <a:gd name="connsiteY4" fmla="*/ 0 h 6024991"/>
              <a:gd name="connsiteX0" fmla="*/ 968394 w 3381625"/>
              <a:gd name="connsiteY0" fmla="*/ 0 h 6024991"/>
              <a:gd name="connsiteX1" fmla="*/ 3381625 w 3381625"/>
              <a:gd name="connsiteY1" fmla="*/ 2974500 h 6024991"/>
              <a:gd name="connsiteX2" fmla="*/ 924911 w 3381625"/>
              <a:gd name="connsiteY2" fmla="*/ 6024991 h 6024991"/>
              <a:gd name="connsiteX3" fmla="*/ 2932 w 3381625"/>
              <a:gd name="connsiteY3" fmla="*/ 2995707 h 6024991"/>
              <a:gd name="connsiteX4" fmla="*/ 968394 w 3381625"/>
              <a:gd name="connsiteY4" fmla="*/ 0 h 6024991"/>
              <a:gd name="connsiteX0" fmla="*/ 1027502 w 3440733"/>
              <a:gd name="connsiteY0" fmla="*/ 0 h 6024991"/>
              <a:gd name="connsiteX1" fmla="*/ 3440733 w 3440733"/>
              <a:gd name="connsiteY1" fmla="*/ 2974500 h 6024991"/>
              <a:gd name="connsiteX2" fmla="*/ 984019 w 3440733"/>
              <a:gd name="connsiteY2" fmla="*/ 6024991 h 6024991"/>
              <a:gd name="connsiteX3" fmla="*/ 2387 w 3440733"/>
              <a:gd name="connsiteY3" fmla="*/ 2995707 h 6024991"/>
              <a:gd name="connsiteX4" fmla="*/ 1027502 w 3440733"/>
              <a:gd name="connsiteY4" fmla="*/ 0 h 6024991"/>
              <a:gd name="connsiteX0" fmla="*/ 1039346 w 3452577"/>
              <a:gd name="connsiteY0" fmla="*/ 0 h 6024991"/>
              <a:gd name="connsiteX1" fmla="*/ 3452577 w 3452577"/>
              <a:gd name="connsiteY1" fmla="*/ 2974500 h 6024991"/>
              <a:gd name="connsiteX2" fmla="*/ 995863 w 3452577"/>
              <a:gd name="connsiteY2" fmla="*/ 6024991 h 6024991"/>
              <a:gd name="connsiteX3" fmla="*/ 2301 w 3452577"/>
              <a:gd name="connsiteY3" fmla="*/ 2983831 h 6024991"/>
              <a:gd name="connsiteX4" fmla="*/ 1039346 w 3452577"/>
              <a:gd name="connsiteY4" fmla="*/ 0 h 6024991"/>
              <a:gd name="connsiteX0" fmla="*/ 1039346 w 3452577"/>
              <a:gd name="connsiteY0" fmla="*/ 0 h 6024991"/>
              <a:gd name="connsiteX1" fmla="*/ 3452577 w 3452577"/>
              <a:gd name="connsiteY1" fmla="*/ 2974500 h 6024991"/>
              <a:gd name="connsiteX2" fmla="*/ 995863 w 3452577"/>
              <a:gd name="connsiteY2" fmla="*/ 6024991 h 6024991"/>
              <a:gd name="connsiteX3" fmla="*/ 2301 w 3452577"/>
              <a:gd name="connsiteY3" fmla="*/ 2983831 h 6024991"/>
              <a:gd name="connsiteX4" fmla="*/ 1039346 w 3452577"/>
              <a:gd name="connsiteY4" fmla="*/ 0 h 6024991"/>
              <a:gd name="connsiteX0" fmla="*/ 1041139 w 3454370"/>
              <a:gd name="connsiteY0" fmla="*/ 0 h 6024991"/>
              <a:gd name="connsiteX1" fmla="*/ 3454370 w 3454370"/>
              <a:gd name="connsiteY1" fmla="*/ 2974500 h 6024991"/>
              <a:gd name="connsiteX2" fmla="*/ 997656 w 3454370"/>
              <a:gd name="connsiteY2" fmla="*/ 6024991 h 6024991"/>
              <a:gd name="connsiteX3" fmla="*/ 4094 w 3454370"/>
              <a:gd name="connsiteY3" fmla="*/ 2983831 h 6024991"/>
              <a:gd name="connsiteX4" fmla="*/ 1041139 w 3454370"/>
              <a:gd name="connsiteY4" fmla="*/ 0 h 6024991"/>
              <a:gd name="connsiteX0" fmla="*/ 1039347 w 3452578"/>
              <a:gd name="connsiteY0" fmla="*/ 0 h 6024991"/>
              <a:gd name="connsiteX1" fmla="*/ 3452578 w 3452578"/>
              <a:gd name="connsiteY1" fmla="*/ 2974500 h 6024991"/>
              <a:gd name="connsiteX2" fmla="*/ 995864 w 3452578"/>
              <a:gd name="connsiteY2" fmla="*/ 6024991 h 6024991"/>
              <a:gd name="connsiteX3" fmla="*/ 2302 w 3452578"/>
              <a:gd name="connsiteY3" fmla="*/ 2983831 h 6024991"/>
              <a:gd name="connsiteX4" fmla="*/ 1039347 w 3452578"/>
              <a:gd name="connsiteY4" fmla="*/ 0 h 6024991"/>
              <a:gd name="connsiteX0" fmla="*/ 1039347 w 3452578"/>
              <a:gd name="connsiteY0" fmla="*/ 0 h 6024991"/>
              <a:gd name="connsiteX1" fmla="*/ 3452578 w 3452578"/>
              <a:gd name="connsiteY1" fmla="*/ 2974500 h 6024991"/>
              <a:gd name="connsiteX2" fmla="*/ 995864 w 3452578"/>
              <a:gd name="connsiteY2" fmla="*/ 6024991 h 6024991"/>
              <a:gd name="connsiteX3" fmla="*/ 2302 w 3452578"/>
              <a:gd name="connsiteY3" fmla="*/ 2983831 h 6024991"/>
              <a:gd name="connsiteX4" fmla="*/ 1039347 w 3452578"/>
              <a:gd name="connsiteY4" fmla="*/ 0 h 6024991"/>
              <a:gd name="connsiteX0" fmla="*/ 1037614 w 3450845"/>
              <a:gd name="connsiteY0" fmla="*/ 0 h 6024991"/>
              <a:gd name="connsiteX1" fmla="*/ 3450845 w 3450845"/>
              <a:gd name="connsiteY1" fmla="*/ 2974500 h 6024991"/>
              <a:gd name="connsiteX2" fmla="*/ 994131 w 3450845"/>
              <a:gd name="connsiteY2" fmla="*/ 6024991 h 6024991"/>
              <a:gd name="connsiteX3" fmla="*/ 569 w 3450845"/>
              <a:gd name="connsiteY3" fmla="*/ 2983831 h 6024991"/>
              <a:gd name="connsiteX4" fmla="*/ 1037614 w 3450845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366 w 3437597"/>
              <a:gd name="connsiteY0" fmla="*/ 0 h 6024991"/>
              <a:gd name="connsiteX1" fmla="*/ 3437597 w 3437597"/>
              <a:gd name="connsiteY1" fmla="*/ 2974500 h 6024991"/>
              <a:gd name="connsiteX2" fmla="*/ 980883 w 3437597"/>
              <a:gd name="connsiteY2" fmla="*/ 6024991 h 6024991"/>
              <a:gd name="connsiteX3" fmla="*/ 79 w 3437597"/>
              <a:gd name="connsiteY3" fmla="*/ 2996531 h 6024991"/>
              <a:gd name="connsiteX4" fmla="*/ 1024366 w 3437597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933 w 3438164"/>
              <a:gd name="connsiteY0" fmla="*/ 0 h 6024991"/>
              <a:gd name="connsiteX1" fmla="*/ 3438164 w 3438164"/>
              <a:gd name="connsiteY1" fmla="*/ 2974500 h 6024991"/>
              <a:gd name="connsiteX2" fmla="*/ 981450 w 3438164"/>
              <a:gd name="connsiteY2" fmla="*/ 6024991 h 6024991"/>
              <a:gd name="connsiteX3" fmla="*/ 646 w 3438164"/>
              <a:gd name="connsiteY3" fmla="*/ 2996531 h 6024991"/>
              <a:gd name="connsiteX4" fmla="*/ 1024933 w 3438164"/>
              <a:gd name="connsiteY4" fmla="*/ 0 h 6024991"/>
              <a:gd name="connsiteX0" fmla="*/ 1025013 w 3438244"/>
              <a:gd name="connsiteY0" fmla="*/ 0 h 6024991"/>
              <a:gd name="connsiteX1" fmla="*/ 3438244 w 3438244"/>
              <a:gd name="connsiteY1" fmla="*/ 2974500 h 6024991"/>
              <a:gd name="connsiteX2" fmla="*/ 981530 w 3438244"/>
              <a:gd name="connsiteY2" fmla="*/ 6024991 h 6024991"/>
              <a:gd name="connsiteX3" fmla="*/ 726 w 3438244"/>
              <a:gd name="connsiteY3" fmla="*/ 2996531 h 6024991"/>
              <a:gd name="connsiteX4" fmla="*/ 1025013 w 3438244"/>
              <a:gd name="connsiteY4" fmla="*/ 0 h 6024991"/>
              <a:gd name="connsiteX0" fmla="*/ 1024784 w 3438015"/>
              <a:gd name="connsiteY0" fmla="*/ 0 h 6024991"/>
              <a:gd name="connsiteX1" fmla="*/ 3438015 w 3438015"/>
              <a:gd name="connsiteY1" fmla="*/ 2974500 h 6024991"/>
              <a:gd name="connsiteX2" fmla="*/ 981301 w 3438015"/>
              <a:gd name="connsiteY2" fmla="*/ 6024991 h 6024991"/>
              <a:gd name="connsiteX3" fmla="*/ 497 w 3438015"/>
              <a:gd name="connsiteY3" fmla="*/ 2996531 h 6024991"/>
              <a:gd name="connsiteX4" fmla="*/ 1024784 w 3438015"/>
              <a:gd name="connsiteY4" fmla="*/ 0 h 602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015" h="6024991">
                <a:moveTo>
                  <a:pt x="1024784" y="0"/>
                </a:moveTo>
                <a:cubicBezTo>
                  <a:pt x="2008926" y="1197665"/>
                  <a:pt x="2400662" y="1698246"/>
                  <a:pt x="3438015" y="2974500"/>
                </a:cubicBezTo>
                <a:lnTo>
                  <a:pt x="981301" y="6024991"/>
                </a:lnTo>
                <a:cubicBezTo>
                  <a:pt x="200719" y="4875928"/>
                  <a:pt x="20397" y="4059251"/>
                  <a:pt x="497" y="2996531"/>
                </a:cubicBezTo>
                <a:cubicBezTo>
                  <a:pt x="-19403" y="1933811"/>
                  <a:pt x="562371" y="522643"/>
                  <a:pt x="102478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AD191C3E-33ED-4B2A-A8F3-081ED0B09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4694" y="2098"/>
            <a:ext cx="3689914" cy="248471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988479 w 3638589"/>
              <a:gd name="connsiteY0" fmla="*/ 0 h 6036365"/>
              <a:gd name="connsiteX1" fmla="*/ 3638589 w 3638589"/>
              <a:gd name="connsiteY1" fmla="*/ 2703444 h 6036365"/>
              <a:gd name="connsiteX2" fmla="*/ 961975 w 3638589"/>
              <a:gd name="connsiteY2" fmla="*/ 6036365 h 6036365"/>
              <a:gd name="connsiteX3" fmla="*/ 7217 w 3638589"/>
              <a:gd name="connsiteY3" fmla="*/ 3004931 h 6036365"/>
              <a:gd name="connsiteX4" fmla="*/ 589612 w 3638589"/>
              <a:gd name="connsiteY4" fmla="*/ 665188 h 6036365"/>
              <a:gd name="connsiteX5" fmla="*/ 988479 w 3638589"/>
              <a:gd name="connsiteY5" fmla="*/ 0 h 6036365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2374358 w 5024468"/>
              <a:gd name="connsiteY0" fmla="*/ 0 h 6037975"/>
              <a:gd name="connsiteX1" fmla="*/ 5024468 w 5024468"/>
              <a:gd name="connsiteY1" fmla="*/ 2703444 h 6037975"/>
              <a:gd name="connsiteX2" fmla="*/ 2347854 w 5024468"/>
              <a:gd name="connsiteY2" fmla="*/ 6036365 h 6037975"/>
              <a:gd name="connsiteX3" fmla="*/ 1618 w 5024468"/>
              <a:gd name="connsiteY3" fmla="*/ 3110948 h 6037975"/>
              <a:gd name="connsiteX4" fmla="*/ 1975491 w 5024468"/>
              <a:gd name="connsiteY4" fmla="*/ 665188 h 6037975"/>
              <a:gd name="connsiteX5" fmla="*/ 2374358 w 5024468"/>
              <a:gd name="connsiteY5" fmla="*/ 0 h 6037975"/>
              <a:gd name="connsiteX0" fmla="*/ 2481638 w 5131748"/>
              <a:gd name="connsiteY0" fmla="*/ 0 h 6037900"/>
              <a:gd name="connsiteX1" fmla="*/ 5131748 w 5131748"/>
              <a:gd name="connsiteY1" fmla="*/ 2703444 h 6037900"/>
              <a:gd name="connsiteX2" fmla="*/ 2455134 w 5131748"/>
              <a:gd name="connsiteY2" fmla="*/ 6036365 h 6037900"/>
              <a:gd name="connsiteX3" fmla="*/ 108898 w 5131748"/>
              <a:gd name="connsiteY3" fmla="*/ 3110948 h 6037900"/>
              <a:gd name="connsiteX4" fmla="*/ 2082771 w 5131748"/>
              <a:gd name="connsiteY4" fmla="*/ 665188 h 6037900"/>
              <a:gd name="connsiteX5" fmla="*/ 2481638 w 5131748"/>
              <a:gd name="connsiteY5" fmla="*/ 0 h 6037900"/>
              <a:gd name="connsiteX0" fmla="*/ 2481638 w 5131748"/>
              <a:gd name="connsiteY0" fmla="*/ 0 h 6147120"/>
              <a:gd name="connsiteX1" fmla="*/ 5131748 w 5131748"/>
              <a:gd name="connsiteY1" fmla="*/ 2703444 h 6147120"/>
              <a:gd name="connsiteX2" fmla="*/ 2455134 w 5131748"/>
              <a:gd name="connsiteY2" fmla="*/ 6036365 h 6147120"/>
              <a:gd name="connsiteX3" fmla="*/ 108898 w 5131748"/>
              <a:gd name="connsiteY3" fmla="*/ 3110948 h 6147120"/>
              <a:gd name="connsiteX4" fmla="*/ 2082771 w 5131748"/>
              <a:gd name="connsiteY4" fmla="*/ 665188 h 6147120"/>
              <a:gd name="connsiteX5" fmla="*/ 2481638 w 5131748"/>
              <a:gd name="connsiteY5" fmla="*/ 0 h 6147120"/>
              <a:gd name="connsiteX0" fmla="*/ 2374359 w 5024469"/>
              <a:gd name="connsiteY0" fmla="*/ 0 h 6147120"/>
              <a:gd name="connsiteX1" fmla="*/ 5024469 w 5024469"/>
              <a:gd name="connsiteY1" fmla="*/ 2703444 h 6147120"/>
              <a:gd name="connsiteX2" fmla="*/ 2347855 w 5024469"/>
              <a:gd name="connsiteY2" fmla="*/ 6036365 h 6147120"/>
              <a:gd name="connsiteX3" fmla="*/ 1619 w 5024469"/>
              <a:gd name="connsiteY3" fmla="*/ 3110948 h 6147120"/>
              <a:gd name="connsiteX4" fmla="*/ 1975492 w 5024469"/>
              <a:gd name="connsiteY4" fmla="*/ 665188 h 6147120"/>
              <a:gd name="connsiteX5" fmla="*/ 2374359 w 5024469"/>
              <a:gd name="connsiteY5" fmla="*/ 0 h 6147120"/>
              <a:gd name="connsiteX0" fmla="*/ 2374359 w 5024469"/>
              <a:gd name="connsiteY0" fmla="*/ 0 h 6036365"/>
              <a:gd name="connsiteX1" fmla="*/ 5024469 w 5024469"/>
              <a:gd name="connsiteY1" fmla="*/ 2703444 h 6036365"/>
              <a:gd name="connsiteX2" fmla="*/ 2347855 w 5024469"/>
              <a:gd name="connsiteY2" fmla="*/ 6036365 h 6036365"/>
              <a:gd name="connsiteX3" fmla="*/ 1619 w 5024469"/>
              <a:gd name="connsiteY3" fmla="*/ 3110948 h 6036365"/>
              <a:gd name="connsiteX4" fmla="*/ 1975492 w 5024469"/>
              <a:gd name="connsiteY4" fmla="*/ 665188 h 6036365"/>
              <a:gd name="connsiteX5" fmla="*/ 2374359 w 5024469"/>
              <a:gd name="connsiteY5" fmla="*/ 0 h 6036365"/>
              <a:gd name="connsiteX0" fmla="*/ 2481638 w 5131748"/>
              <a:gd name="connsiteY0" fmla="*/ 0 h 6036365"/>
              <a:gd name="connsiteX1" fmla="*/ 5131748 w 5131748"/>
              <a:gd name="connsiteY1" fmla="*/ 2703444 h 6036365"/>
              <a:gd name="connsiteX2" fmla="*/ 2455134 w 5131748"/>
              <a:gd name="connsiteY2" fmla="*/ 6036365 h 6036365"/>
              <a:gd name="connsiteX3" fmla="*/ 108898 w 5131748"/>
              <a:gd name="connsiteY3" fmla="*/ 3110948 h 6036365"/>
              <a:gd name="connsiteX4" fmla="*/ 2082771 w 5131748"/>
              <a:gd name="connsiteY4" fmla="*/ 665188 h 6036365"/>
              <a:gd name="connsiteX5" fmla="*/ 2481638 w 5131748"/>
              <a:gd name="connsiteY5" fmla="*/ 0 h 6036365"/>
              <a:gd name="connsiteX0" fmla="*/ 2374472 w 5024582"/>
              <a:gd name="connsiteY0" fmla="*/ 0 h 6009861"/>
              <a:gd name="connsiteX1" fmla="*/ 5024582 w 5024582"/>
              <a:gd name="connsiteY1" fmla="*/ 2703444 h 6009861"/>
              <a:gd name="connsiteX2" fmla="*/ 2361220 w 5024582"/>
              <a:gd name="connsiteY2" fmla="*/ 6009861 h 6009861"/>
              <a:gd name="connsiteX3" fmla="*/ 1732 w 5024582"/>
              <a:gd name="connsiteY3" fmla="*/ 3110948 h 6009861"/>
              <a:gd name="connsiteX4" fmla="*/ 1975605 w 5024582"/>
              <a:gd name="connsiteY4" fmla="*/ 665188 h 6009861"/>
              <a:gd name="connsiteX5" fmla="*/ 2374472 w 5024582"/>
              <a:gd name="connsiteY5" fmla="*/ 0 h 6009861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451195 w 5101305"/>
              <a:gd name="connsiteY0" fmla="*/ 0 h 5943600"/>
              <a:gd name="connsiteX1" fmla="*/ 5101305 w 5101305"/>
              <a:gd name="connsiteY1" fmla="*/ 2703444 h 5943600"/>
              <a:gd name="connsiteX2" fmla="*/ 2451195 w 5101305"/>
              <a:gd name="connsiteY2" fmla="*/ 5943600 h 5943600"/>
              <a:gd name="connsiteX3" fmla="*/ 78455 w 5101305"/>
              <a:gd name="connsiteY3" fmla="*/ 3110948 h 5943600"/>
              <a:gd name="connsiteX4" fmla="*/ 2052328 w 5101305"/>
              <a:gd name="connsiteY4" fmla="*/ 665188 h 5943600"/>
              <a:gd name="connsiteX5" fmla="*/ 2451195 w 5101305"/>
              <a:gd name="connsiteY5" fmla="*/ 0 h 5943600"/>
              <a:gd name="connsiteX0" fmla="*/ 2438350 w 5088460"/>
              <a:gd name="connsiteY0" fmla="*/ 0 h 5943600"/>
              <a:gd name="connsiteX1" fmla="*/ 5088460 w 5088460"/>
              <a:gd name="connsiteY1" fmla="*/ 2703444 h 5943600"/>
              <a:gd name="connsiteX2" fmla="*/ 2438350 w 5088460"/>
              <a:gd name="connsiteY2" fmla="*/ 5943600 h 5943600"/>
              <a:gd name="connsiteX3" fmla="*/ 78862 w 5088460"/>
              <a:gd name="connsiteY3" fmla="*/ 3004931 h 5943600"/>
              <a:gd name="connsiteX4" fmla="*/ 2039483 w 5088460"/>
              <a:gd name="connsiteY4" fmla="*/ 665188 h 5943600"/>
              <a:gd name="connsiteX5" fmla="*/ 2438350 w 5088460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64343 w 5009598"/>
              <a:gd name="connsiteY0" fmla="*/ 0 h 3370099"/>
              <a:gd name="connsiteX1" fmla="*/ 5009598 w 5009598"/>
              <a:gd name="connsiteY1" fmla="*/ 129943 h 3370099"/>
              <a:gd name="connsiteX2" fmla="*/ 2359488 w 5009598"/>
              <a:gd name="connsiteY2" fmla="*/ 3370099 h 3370099"/>
              <a:gd name="connsiteX3" fmla="*/ 0 w 5009598"/>
              <a:gd name="connsiteY3" fmla="*/ 431430 h 3370099"/>
              <a:gd name="connsiteX4" fmla="*/ 264343 w 5009598"/>
              <a:gd name="connsiteY4" fmla="*/ 0 h 3370099"/>
              <a:gd name="connsiteX0" fmla="*/ 264343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64343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625865"/>
              <a:gd name="connsiteY0" fmla="*/ 196023 h 3566122"/>
              <a:gd name="connsiteX1" fmla="*/ 5138255 w 5625865"/>
              <a:gd name="connsiteY1" fmla="*/ 247005 h 3566122"/>
              <a:gd name="connsiteX2" fmla="*/ 5161226 w 5625865"/>
              <a:gd name="connsiteY2" fmla="*/ 243138 h 3566122"/>
              <a:gd name="connsiteX3" fmla="*/ 2435688 w 5625865"/>
              <a:gd name="connsiteY3" fmla="*/ 3566122 h 3566122"/>
              <a:gd name="connsiteX4" fmla="*/ 0 w 5625865"/>
              <a:gd name="connsiteY4" fmla="*/ 602053 h 3566122"/>
              <a:gd name="connsiteX5" fmla="*/ 353795 w 5625865"/>
              <a:gd name="connsiteY5" fmla="*/ 196023 h 3566122"/>
              <a:gd name="connsiteX0" fmla="*/ 353795 w 5610506"/>
              <a:gd name="connsiteY0" fmla="*/ 50469 h 3420568"/>
              <a:gd name="connsiteX1" fmla="*/ 5138255 w 5610506"/>
              <a:gd name="connsiteY1" fmla="*/ 101451 h 3420568"/>
              <a:gd name="connsiteX2" fmla="*/ 5123126 w 5610506"/>
              <a:gd name="connsiteY2" fmla="*/ 313484 h 3420568"/>
              <a:gd name="connsiteX3" fmla="*/ 2435688 w 5610506"/>
              <a:gd name="connsiteY3" fmla="*/ 3420568 h 3420568"/>
              <a:gd name="connsiteX4" fmla="*/ 0 w 5610506"/>
              <a:gd name="connsiteY4" fmla="*/ 456499 h 3420568"/>
              <a:gd name="connsiteX5" fmla="*/ 353795 w 5610506"/>
              <a:gd name="connsiteY5" fmla="*/ 50469 h 3420568"/>
              <a:gd name="connsiteX0" fmla="*/ 353795 w 5491777"/>
              <a:gd name="connsiteY0" fmla="*/ 0 h 3370099"/>
              <a:gd name="connsiteX1" fmla="*/ 5138255 w 5491777"/>
              <a:gd name="connsiteY1" fmla="*/ 50982 h 3370099"/>
              <a:gd name="connsiteX2" fmla="*/ 5123126 w 5491777"/>
              <a:gd name="connsiteY2" fmla="*/ 263015 h 3370099"/>
              <a:gd name="connsiteX3" fmla="*/ 2435688 w 5491777"/>
              <a:gd name="connsiteY3" fmla="*/ 3370099 h 3370099"/>
              <a:gd name="connsiteX4" fmla="*/ 0 w 5491777"/>
              <a:gd name="connsiteY4" fmla="*/ 406030 h 3370099"/>
              <a:gd name="connsiteX5" fmla="*/ 353795 w 5491777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26301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493767"/>
              <a:gd name="connsiteY0" fmla="*/ 0 h 3401849"/>
              <a:gd name="connsiteX1" fmla="*/ 5138255 w 5493767"/>
              <a:gd name="connsiteY1" fmla="*/ 50982 h 3401849"/>
              <a:gd name="connsiteX2" fmla="*/ 5129476 w 5493767"/>
              <a:gd name="connsiteY2" fmla="*/ 205865 h 3401849"/>
              <a:gd name="connsiteX3" fmla="*/ 2435688 w 5493767"/>
              <a:gd name="connsiteY3" fmla="*/ 3401849 h 3401849"/>
              <a:gd name="connsiteX4" fmla="*/ 0 w 5493767"/>
              <a:gd name="connsiteY4" fmla="*/ 406030 h 3401849"/>
              <a:gd name="connsiteX5" fmla="*/ 353795 w 5493767"/>
              <a:gd name="connsiteY5" fmla="*/ 0 h 340184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16776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218433"/>
              <a:gd name="connsiteY0" fmla="*/ 0 h 3401849"/>
              <a:gd name="connsiteX1" fmla="*/ 5138255 w 5218433"/>
              <a:gd name="connsiteY1" fmla="*/ 50982 h 3401849"/>
              <a:gd name="connsiteX2" fmla="*/ 5123126 w 5218433"/>
              <a:gd name="connsiteY2" fmla="*/ 167765 h 3401849"/>
              <a:gd name="connsiteX3" fmla="*/ 2435688 w 5218433"/>
              <a:gd name="connsiteY3" fmla="*/ 3401849 h 3401849"/>
              <a:gd name="connsiteX4" fmla="*/ 0 w 5218433"/>
              <a:gd name="connsiteY4" fmla="*/ 406030 h 3401849"/>
              <a:gd name="connsiteX5" fmla="*/ 353795 w 5218433"/>
              <a:gd name="connsiteY5" fmla="*/ 0 h 3401849"/>
              <a:gd name="connsiteX0" fmla="*/ 353795 w 5186517"/>
              <a:gd name="connsiteY0" fmla="*/ 0 h 3401849"/>
              <a:gd name="connsiteX1" fmla="*/ 5093805 w 5186517"/>
              <a:gd name="connsiteY1" fmla="*/ 50982 h 3401849"/>
              <a:gd name="connsiteX2" fmla="*/ 5123126 w 5186517"/>
              <a:gd name="connsiteY2" fmla="*/ 167765 h 3401849"/>
              <a:gd name="connsiteX3" fmla="*/ 2435688 w 5186517"/>
              <a:gd name="connsiteY3" fmla="*/ 3401849 h 3401849"/>
              <a:gd name="connsiteX4" fmla="*/ 0 w 5186517"/>
              <a:gd name="connsiteY4" fmla="*/ 406030 h 3401849"/>
              <a:gd name="connsiteX5" fmla="*/ 353795 w 5186517"/>
              <a:gd name="connsiteY5" fmla="*/ 0 h 3401849"/>
              <a:gd name="connsiteX0" fmla="*/ 353795 w 5125538"/>
              <a:gd name="connsiteY0" fmla="*/ 0 h 3401849"/>
              <a:gd name="connsiteX1" fmla="*/ 5093805 w 5125538"/>
              <a:gd name="connsiteY1" fmla="*/ 50982 h 3401849"/>
              <a:gd name="connsiteX2" fmla="*/ 5123126 w 5125538"/>
              <a:gd name="connsiteY2" fmla="*/ 167765 h 3401849"/>
              <a:gd name="connsiteX3" fmla="*/ 2435688 w 5125538"/>
              <a:gd name="connsiteY3" fmla="*/ 3401849 h 3401849"/>
              <a:gd name="connsiteX4" fmla="*/ 0 w 5125538"/>
              <a:gd name="connsiteY4" fmla="*/ 406030 h 3401849"/>
              <a:gd name="connsiteX5" fmla="*/ 353795 w 5125538"/>
              <a:gd name="connsiteY5" fmla="*/ 0 h 3401849"/>
              <a:gd name="connsiteX0" fmla="*/ 353795 w 5126522"/>
              <a:gd name="connsiteY0" fmla="*/ 0 h 3401849"/>
              <a:gd name="connsiteX1" fmla="*/ 5100155 w 5126522"/>
              <a:gd name="connsiteY1" fmla="*/ 38282 h 3401849"/>
              <a:gd name="connsiteX2" fmla="*/ 5123126 w 5126522"/>
              <a:gd name="connsiteY2" fmla="*/ 167765 h 3401849"/>
              <a:gd name="connsiteX3" fmla="*/ 2435688 w 5126522"/>
              <a:gd name="connsiteY3" fmla="*/ 3401849 h 3401849"/>
              <a:gd name="connsiteX4" fmla="*/ 0 w 5126522"/>
              <a:gd name="connsiteY4" fmla="*/ 406030 h 3401849"/>
              <a:gd name="connsiteX5" fmla="*/ 353795 w 5126522"/>
              <a:gd name="connsiteY5" fmla="*/ 0 h 3401849"/>
              <a:gd name="connsiteX0" fmla="*/ 353795 w 5126522"/>
              <a:gd name="connsiteY0" fmla="*/ 0 h 3401849"/>
              <a:gd name="connsiteX1" fmla="*/ 5100155 w 5126522"/>
              <a:gd name="connsiteY1" fmla="*/ 25582 h 3401849"/>
              <a:gd name="connsiteX2" fmla="*/ 5123126 w 5126522"/>
              <a:gd name="connsiteY2" fmla="*/ 167765 h 3401849"/>
              <a:gd name="connsiteX3" fmla="*/ 2435688 w 5126522"/>
              <a:gd name="connsiteY3" fmla="*/ 3401849 h 3401849"/>
              <a:gd name="connsiteX4" fmla="*/ 0 w 5126522"/>
              <a:gd name="connsiteY4" fmla="*/ 406030 h 3401849"/>
              <a:gd name="connsiteX5" fmla="*/ 353795 w 5126522"/>
              <a:gd name="connsiteY5" fmla="*/ 0 h 3401849"/>
              <a:gd name="connsiteX0" fmla="*/ 353795 w 5134271"/>
              <a:gd name="connsiteY0" fmla="*/ 0 h 3401849"/>
              <a:gd name="connsiteX1" fmla="*/ 5119205 w 5134271"/>
              <a:gd name="connsiteY1" fmla="*/ 19232 h 3401849"/>
              <a:gd name="connsiteX2" fmla="*/ 5123126 w 5134271"/>
              <a:gd name="connsiteY2" fmla="*/ 167765 h 3401849"/>
              <a:gd name="connsiteX3" fmla="*/ 2435688 w 5134271"/>
              <a:gd name="connsiteY3" fmla="*/ 3401849 h 3401849"/>
              <a:gd name="connsiteX4" fmla="*/ 0 w 5134271"/>
              <a:gd name="connsiteY4" fmla="*/ 406030 h 3401849"/>
              <a:gd name="connsiteX5" fmla="*/ 353795 w 5134271"/>
              <a:gd name="connsiteY5" fmla="*/ 0 h 3401849"/>
              <a:gd name="connsiteX0" fmla="*/ 353795 w 5134271"/>
              <a:gd name="connsiteY0" fmla="*/ 0 h 3389149"/>
              <a:gd name="connsiteX1" fmla="*/ 5119205 w 5134271"/>
              <a:gd name="connsiteY1" fmla="*/ 6532 h 3389149"/>
              <a:gd name="connsiteX2" fmla="*/ 5123126 w 5134271"/>
              <a:gd name="connsiteY2" fmla="*/ 155065 h 3389149"/>
              <a:gd name="connsiteX3" fmla="*/ 2435688 w 5134271"/>
              <a:gd name="connsiteY3" fmla="*/ 3389149 h 3389149"/>
              <a:gd name="connsiteX4" fmla="*/ 0 w 5134271"/>
              <a:gd name="connsiteY4" fmla="*/ 393330 h 3389149"/>
              <a:gd name="connsiteX5" fmla="*/ 353795 w 5134271"/>
              <a:gd name="connsiteY5" fmla="*/ 0 h 3389149"/>
              <a:gd name="connsiteX0" fmla="*/ 353795 w 5129155"/>
              <a:gd name="connsiteY0" fmla="*/ 0 h 3389149"/>
              <a:gd name="connsiteX1" fmla="*/ 5119205 w 5129155"/>
              <a:gd name="connsiteY1" fmla="*/ 6532 h 3389149"/>
              <a:gd name="connsiteX2" fmla="*/ 5104076 w 5129155"/>
              <a:gd name="connsiteY2" fmla="*/ 161415 h 3389149"/>
              <a:gd name="connsiteX3" fmla="*/ 2435688 w 5129155"/>
              <a:gd name="connsiteY3" fmla="*/ 3389149 h 3389149"/>
              <a:gd name="connsiteX4" fmla="*/ 0 w 5129155"/>
              <a:gd name="connsiteY4" fmla="*/ 393330 h 3389149"/>
              <a:gd name="connsiteX5" fmla="*/ 353795 w 5129155"/>
              <a:gd name="connsiteY5" fmla="*/ 0 h 3389149"/>
              <a:gd name="connsiteX0" fmla="*/ 353795 w 5105533"/>
              <a:gd name="connsiteY0" fmla="*/ 0 h 3389149"/>
              <a:gd name="connsiteX1" fmla="*/ 5062055 w 5105533"/>
              <a:gd name="connsiteY1" fmla="*/ 6532 h 3389149"/>
              <a:gd name="connsiteX2" fmla="*/ 5104076 w 5105533"/>
              <a:gd name="connsiteY2" fmla="*/ 161415 h 3389149"/>
              <a:gd name="connsiteX3" fmla="*/ 2435688 w 5105533"/>
              <a:gd name="connsiteY3" fmla="*/ 3389149 h 3389149"/>
              <a:gd name="connsiteX4" fmla="*/ 0 w 5105533"/>
              <a:gd name="connsiteY4" fmla="*/ 393330 h 3389149"/>
              <a:gd name="connsiteX5" fmla="*/ 353795 w 5105533"/>
              <a:gd name="connsiteY5" fmla="*/ 0 h 3389149"/>
              <a:gd name="connsiteX0" fmla="*/ 353795 w 5079985"/>
              <a:gd name="connsiteY0" fmla="*/ 0 h 3389149"/>
              <a:gd name="connsiteX1" fmla="*/ 5062055 w 5079985"/>
              <a:gd name="connsiteY1" fmla="*/ 6532 h 3389149"/>
              <a:gd name="connsiteX2" fmla="*/ 5072326 w 5079985"/>
              <a:gd name="connsiteY2" fmla="*/ 199515 h 3389149"/>
              <a:gd name="connsiteX3" fmla="*/ 2435688 w 5079985"/>
              <a:gd name="connsiteY3" fmla="*/ 3389149 h 3389149"/>
              <a:gd name="connsiteX4" fmla="*/ 0 w 5079985"/>
              <a:gd name="connsiteY4" fmla="*/ 393330 h 3389149"/>
              <a:gd name="connsiteX5" fmla="*/ 353795 w 5079985"/>
              <a:gd name="connsiteY5" fmla="*/ 0 h 3389149"/>
              <a:gd name="connsiteX0" fmla="*/ 366495 w 5092685"/>
              <a:gd name="connsiteY0" fmla="*/ 0 h 3389149"/>
              <a:gd name="connsiteX1" fmla="*/ 5074755 w 5092685"/>
              <a:gd name="connsiteY1" fmla="*/ 6532 h 3389149"/>
              <a:gd name="connsiteX2" fmla="*/ 5085026 w 5092685"/>
              <a:gd name="connsiteY2" fmla="*/ 199515 h 3389149"/>
              <a:gd name="connsiteX3" fmla="*/ 2448388 w 5092685"/>
              <a:gd name="connsiteY3" fmla="*/ 3389149 h 3389149"/>
              <a:gd name="connsiteX4" fmla="*/ 0 w 5092685"/>
              <a:gd name="connsiteY4" fmla="*/ 374280 h 3389149"/>
              <a:gd name="connsiteX5" fmla="*/ 366495 w 5092685"/>
              <a:gd name="connsiteY5" fmla="*/ 0 h 3389149"/>
              <a:gd name="connsiteX0" fmla="*/ 347445 w 5092685"/>
              <a:gd name="connsiteY0" fmla="*/ 0 h 3382799"/>
              <a:gd name="connsiteX1" fmla="*/ 5074755 w 5092685"/>
              <a:gd name="connsiteY1" fmla="*/ 182 h 3382799"/>
              <a:gd name="connsiteX2" fmla="*/ 5085026 w 5092685"/>
              <a:gd name="connsiteY2" fmla="*/ 193165 h 3382799"/>
              <a:gd name="connsiteX3" fmla="*/ 2448388 w 5092685"/>
              <a:gd name="connsiteY3" fmla="*/ 3382799 h 3382799"/>
              <a:gd name="connsiteX4" fmla="*/ 0 w 5092685"/>
              <a:gd name="connsiteY4" fmla="*/ 367930 h 3382799"/>
              <a:gd name="connsiteX5" fmla="*/ 347445 w 5092685"/>
              <a:gd name="connsiteY5" fmla="*/ 0 h 3382799"/>
              <a:gd name="connsiteX0" fmla="*/ 347445 w 5092685"/>
              <a:gd name="connsiteY0" fmla="*/ 0 h 3382799"/>
              <a:gd name="connsiteX1" fmla="*/ 5074755 w 5092685"/>
              <a:gd name="connsiteY1" fmla="*/ 182 h 3382799"/>
              <a:gd name="connsiteX2" fmla="*/ 5085026 w 5092685"/>
              <a:gd name="connsiteY2" fmla="*/ 193165 h 3382799"/>
              <a:gd name="connsiteX3" fmla="*/ 2448388 w 5092685"/>
              <a:gd name="connsiteY3" fmla="*/ 3382799 h 3382799"/>
              <a:gd name="connsiteX4" fmla="*/ 0 w 5092685"/>
              <a:gd name="connsiteY4" fmla="*/ 367930 h 3382799"/>
              <a:gd name="connsiteX5" fmla="*/ 347445 w 5092685"/>
              <a:gd name="connsiteY5" fmla="*/ 0 h 3382799"/>
              <a:gd name="connsiteX0" fmla="*/ 347445 w 5096171"/>
              <a:gd name="connsiteY0" fmla="*/ 6168 h 3388967"/>
              <a:gd name="connsiteX1" fmla="*/ 5081105 w 5096171"/>
              <a:gd name="connsiteY1" fmla="*/ 0 h 3388967"/>
              <a:gd name="connsiteX2" fmla="*/ 5085026 w 5096171"/>
              <a:gd name="connsiteY2" fmla="*/ 199333 h 3388967"/>
              <a:gd name="connsiteX3" fmla="*/ 2448388 w 5096171"/>
              <a:gd name="connsiteY3" fmla="*/ 3388967 h 3388967"/>
              <a:gd name="connsiteX4" fmla="*/ 0 w 5096171"/>
              <a:gd name="connsiteY4" fmla="*/ 374098 h 3388967"/>
              <a:gd name="connsiteX5" fmla="*/ 347445 w 5096171"/>
              <a:gd name="connsiteY5" fmla="*/ 6168 h 3388967"/>
              <a:gd name="connsiteX0" fmla="*/ 347445 w 5099035"/>
              <a:gd name="connsiteY0" fmla="*/ 6168 h 3388967"/>
              <a:gd name="connsiteX1" fmla="*/ 5081105 w 5099035"/>
              <a:gd name="connsiteY1" fmla="*/ 0 h 3388967"/>
              <a:gd name="connsiteX2" fmla="*/ 5091376 w 5099035"/>
              <a:gd name="connsiteY2" fmla="*/ 199333 h 3388967"/>
              <a:gd name="connsiteX3" fmla="*/ 2448388 w 5099035"/>
              <a:gd name="connsiteY3" fmla="*/ 3388967 h 3388967"/>
              <a:gd name="connsiteX4" fmla="*/ 0 w 5099035"/>
              <a:gd name="connsiteY4" fmla="*/ 374098 h 3388967"/>
              <a:gd name="connsiteX5" fmla="*/ 347445 w 5099035"/>
              <a:gd name="connsiteY5" fmla="*/ 6168 h 3388967"/>
              <a:gd name="connsiteX0" fmla="*/ 347445 w 5091596"/>
              <a:gd name="connsiteY0" fmla="*/ 6168 h 3388967"/>
              <a:gd name="connsiteX1" fmla="*/ 4882801 w 5091596"/>
              <a:gd name="connsiteY1" fmla="*/ 0 h 3388967"/>
              <a:gd name="connsiteX2" fmla="*/ 5091376 w 5091596"/>
              <a:gd name="connsiteY2" fmla="*/ 199333 h 3388967"/>
              <a:gd name="connsiteX3" fmla="*/ 2448388 w 5091596"/>
              <a:gd name="connsiteY3" fmla="*/ 3388967 h 3388967"/>
              <a:gd name="connsiteX4" fmla="*/ 0 w 5091596"/>
              <a:gd name="connsiteY4" fmla="*/ 374098 h 3388967"/>
              <a:gd name="connsiteX5" fmla="*/ 347445 w 5091596"/>
              <a:gd name="connsiteY5" fmla="*/ 6168 h 3388967"/>
              <a:gd name="connsiteX0" fmla="*/ 347445 w 4948979"/>
              <a:gd name="connsiteY0" fmla="*/ 6168 h 3388967"/>
              <a:gd name="connsiteX1" fmla="*/ 4882801 w 4948979"/>
              <a:gd name="connsiteY1" fmla="*/ 0 h 3388967"/>
              <a:gd name="connsiteX2" fmla="*/ 4948157 w 4948979"/>
              <a:gd name="connsiteY2" fmla="*/ 353570 h 3388967"/>
              <a:gd name="connsiteX3" fmla="*/ 2448388 w 4948979"/>
              <a:gd name="connsiteY3" fmla="*/ 3388967 h 3388967"/>
              <a:gd name="connsiteX4" fmla="*/ 0 w 4948979"/>
              <a:gd name="connsiteY4" fmla="*/ 374098 h 3388967"/>
              <a:gd name="connsiteX5" fmla="*/ 347445 w 4948979"/>
              <a:gd name="connsiteY5" fmla="*/ 6168 h 3388967"/>
              <a:gd name="connsiteX0" fmla="*/ 347445 w 4948979"/>
              <a:gd name="connsiteY0" fmla="*/ 6168 h 3388967"/>
              <a:gd name="connsiteX1" fmla="*/ 4882801 w 4948979"/>
              <a:gd name="connsiteY1" fmla="*/ 0 h 3388967"/>
              <a:gd name="connsiteX2" fmla="*/ 4948157 w 4948979"/>
              <a:gd name="connsiteY2" fmla="*/ 375604 h 3388967"/>
              <a:gd name="connsiteX3" fmla="*/ 2448388 w 4948979"/>
              <a:gd name="connsiteY3" fmla="*/ 3388967 h 3388967"/>
              <a:gd name="connsiteX4" fmla="*/ 0 w 4948979"/>
              <a:gd name="connsiteY4" fmla="*/ 374098 h 3388967"/>
              <a:gd name="connsiteX5" fmla="*/ 347445 w 4948979"/>
              <a:gd name="connsiteY5" fmla="*/ 6168 h 3388967"/>
              <a:gd name="connsiteX0" fmla="*/ 325411 w 4948979"/>
              <a:gd name="connsiteY0" fmla="*/ 6168 h 3388967"/>
              <a:gd name="connsiteX1" fmla="*/ 4882801 w 4948979"/>
              <a:gd name="connsiteY1" fmla="*/ 0 h 3388967"/>
              <a:gd name="connsiteX2" fmla="*/ 4948157 w 4948979"/>
              <a:gd name="connsiteY2" fmla="*/ 375604 h 3388967"/>
              <a:gd name="connsiteX3" fmla="*/ 2448388 w 4948979"/>
              <a:gd name="connsiteY3" fmla="*/ 3388967 h 3388967"/>
              <a:gd name="connsiteX4" fmla="*/ 0 w 4948979"/>
              <a:gd name="connsiteY4" fmla="*/ 374098 h 3388967"/>
              <a:gd name="connsiteX5" fmla="*/ 325411 w 4948979"/>
              <a:gd name="connsiteY5" fmla="*/ 6168 h 3388967"/>
              <a:gd name="connsiteX0" fmla="*/ 325411 w 4927521"/>
              <a:gd name="connsiteY0" fmla="*/ 6168 h 3388967"/>
              <a:gd name="connsiteX1" fmla="*/ 4882801 w 4927521"/>
              <a:gd name="connsiteY1" fmla="*/ 0 h 3388967"/>
              <a:gd name="connsiteX2" fmla="*/ 4926123 w 4927521"/>
              <a:gd name="connsiteY2" fmla="*/ 408655 h 3388967"/>
              <a:gd name="connsiteX3" fmla="*/ 2448388 w 4927521"/>
              <a:gd name="connsiteY3" fmla="*/ 3388967 h 3388967"/>
              <a:gd name="connsiteX4" fmla="*/ 0 w 4927521"/>
              <a:gd name="connsiteY4" fmla="*/ 374098 h 3388967"/>
              <a:gd name="connsiteX5" fmla="*/ 325411 w 4927521"/>
              <a:gd name="connsiteY5" fmla="*/ 6168 h 3388967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402487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402487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44699"/>
              <a:gd name="connsiteX1" fmla="*/ 4915851 w 4933782"/>
              <a:gd name="connsiteY1" fmla="*/ 4849 h 3344699"/>
              <a:gd name="connsiteX2" fmla="*/ 4926123 w 4933782"/>
              <a:gd name="connsiteY2" fmla="*/ 297712 h 3344699"/>
              <a:gd name="connsiteX3" fmla="*/ 2448388 w 4933782"/>
              <a:gd name="connsiteY3" fmla="*/ 3344699 h 3344699"/>
              <a:gd name="connsiteX4" fmla="*/ 0 w 4933782"/>
              <a:gd name="connsiteY4" fmla="*/ 367930 h 3344699"/>
              <a:gd name="connsiteX5" fmla="*/ 325411 w 4933782"/>
              <a:gd name="connsiteY5" fmla="*/ 0 h 3344699"/>
              <a:gd name="connsiteX0" fmla="*/ 325411 w 4933782"/>
              <a:gd name="connsiteY0" fmla="*/ 0 h 3344699"/>
              <a:gd name="connsiteX1" fmla="*/ 4915851 w 4933782"/>
              <a:gd name="connsiteY1" fmla="*/ 4849 h 3344699"/>
              <a:gd name="connsiteX2" fmla="*/ 4926123 w 4933782"/>
              <a:gd name="connsiteY2" fmla="*/ 297712 h 3344699"/>
              <a:gd name="connsiteX3" fmla="*/ 2448388 w 4933782"/>
              <a:gd name="connsiteY3" fmla="*/ 3344699 h 3344699"/>
              <a:gd name="connsiteX4" fmla="*/ 0 w 4933782"/>
              <a:gd name="connsiteY4" fmla="*/ 367930 h 3344699"/>
              <a:gd name="connsiteX5" fmla="*/ 325411 w 4933782"/>
              <a:gd name="connsiteY5" fmla="*/ 0 h 3344699"/>
              <a:gd name="connsiteX0" fmla="*/ 325411 w 4933782"/>
              <a:gd name="connsiteY0" fmla="*/ 0 h 3344699"/>
              <a:gd name="connsiteX1" fmla="*/ 4915851 w 4933782"/>
              <a:gd name="connsiteY1" fmla="*/ 4849 h 3344699"/>
              <a:gd name="connsiteX2" fmla="*/ 4926123 w 4933782"/>
              <a:gd name="connsiteY2" fmla="*/ 297712 h 3344699"/>
              <a:gd name="connsiteX3" fmla="*/ 2448388 w 4933782"/>
              <a:gd name="connsiteY3" fmla="*/ 3344699 h 3344699"/>
              <a:gd name="connsiteX4" fmla="*/ 0 w 4933782"/>
              <a:gd name="connsiteY4" fmla="*/ 367930 h 3344699"/>
              <a:gd name="connsiteX5" fmla="*/ 325411 w 4933782"/>
              <a:gd name="connsiteY5" fmla="*/ 0 h 3344699"/>
              <a:gd name="connsiteX0" fmla="*/ 325411 w 4933782"/>
              <a:gd name="connsiteY0" fmla="*/ 0 h 3373274"/>
              <a:gd name="connsiteX1" fmla="*/ 4915851 w 4933782"/>
              <a:gd name="connsiteY1" fmla="*/ 4849 h 3373274"/>
              <a:gd name="connsiteX2" fmla="*/ 4926123 w 4933782"/>
              <a:gd name="connsiteY2" fmla="*/ 297712 h 3373274"/>
              <a:gd name="connsiteX3" fmla="*/ 2448388 w 4933782"/>
              <a:gd name="connsiteY3" fmla="*/ 3373274 h 3373274"/>
              <a:gd name="connsiteX4" fmla="*/ 0 w 4933782"/>
              <a:gd name="connsiteY4" fmla="*/ 367930 h 3373274"/>
              <a:gd name="connsiteX5" fmla="*/ 325411 w 4933782"/>
              <a:gd name="connsiteY5" fmla="*/ 0 h 3373274"/>
              <a:gd name="connsiteX0" fmla="*/ 325411 w 4933782"/>
              <a:gd name="connsiteY0" fmla="*/ 0 h 3354224"/>
              <a:gd name="connsiteX1" fmla="*/ 4915851 w 4933782"/>
              <a:gd name="connsiteY1" fmla="*/ 4849 h 3354224"/>
              <a:gd name="connsiteX2" fmla="*/ 4926123 w 4933782"/>
              <a:gd name="connsiteY2" fmla="*/ 297712 h 3354224"/>
              <a:gd name="connsiteX3" fmla="*/ 2448388 w 4933782"/>
              <a:gd name="connsiteY3" fmla="*/ 3354224 h 3354224"/>
              <a:gd name="connsiteX4" fmla="*/ 0 w 4933782"/>
              <a:gd name="connsiteY4" fmla="*/ 367930 h 3354224"/>
              <a:gd name="connsiteX5" fmla="*/ 325411 w 4933782"/>
              <a:gd name="connsiteY5" fmla="*/ 0 h 3354224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97712 h 3363749"/>
              <a:gd name="connsiteX3" fmla="*/ 2448388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97712 h 3363749"/>
              <a:gd name="connsiteX3" fmla="*/ 2448388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97712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8818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8818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8818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78662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78662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06361 w 4914732"/>
              <a:gd name="connsiteY0" fmla="*/ 0 h 3363749"/>
              <a:gd name="connsiteX1" fmla="*/ 4896801 w 4914732"/>
              <a:gd name="connsiteY1" fmla="*/ 4849 h 3363749"/>
              <a:gd name="connsiteX2" fmla="*/ 4907073 w 4914732"/>
              <a:gd name="connsiteY2" fmla="*/ 269137 h 3363749"/>
              <a:gd name="connsiteX3" fmla="*/ 2419813 w 4914732"/>
              <a:gd name="connsiteY3" fmla="*/ 3363749 h 3363749"/>
              <a:gd name="connsiteX4" fmla="*/ 0 w 4914732"/>
              <a:gd name="connsiteY4" fmla="*/ 358405 h 3363749"/>
              <a:gd name="connsiteX5" fmla="*/ 306361 w 4914732"/>
              <a:gd name="connsiteY5" fmla="*/ 0 h 3363749"/>
              <a:gd name="connsiteX0" fmla="*/ 315886 w 4924257"/>
              <a:gd name="connsiteY0" fmla="*/ 0 h 3363749"/>
              <a:gd name="connsiteX1" fmla="*/ 4906326 w 4924257"/>
              <a:gd name="connsiteY1" fmla="*/ 4849 h 3363749"/>
              <a:gd name="connsiteX2" fmla="*/ 4916598 w 4924257"/>
              <a:gd name="connsiteY2" fmla="*/ 269137 h 3363749"/>
              <a:gd name="connsiteX3" fmla="*/ 2429338 w 4924257"/>
              <a:gd name="connsiteY3" fmla="*/ 3363749 h 3363749"/>
              <a:gd name="connsiteX4" fmla="*/ 0 w 4924257"/>
              <a:gd name="connsiteY4" fmla="*/ 358405 h 3363749"/>
              <a:gd name="connsiteX5" fmla="*/ 315886 w 4924257"/>
              <a:gd name="connsiteY5" fmla="*/ 0 h 3363749"/>
              <a:gd name="connsiteX0" fmla="*/ 315886 w 4924257"/>
              <a:gd name="connsiteY0" fmla="*/ 0 h 3355933"/>
              <a:gd name="connsiteX1" fmla="*/ 4906326 w 4924257"/>
              <a:gd name="connsiteY1" fmla="*/ 4849 h 3355933"/>
              <a:gd name="connsiteX2" fmla="*/ 4916598 w 4924257"/>
              <a:gd name="connsiteY2" fmla="*/ 269137 h 3355933"/>
              <a:gd name="connsiteX3" fmla="*/ 2429338 w 4924257"/>
              <a:gd name="connsiteY3" fmla="*/ 3355933 h 3355933"/>
              <a:gd name="connsiteX4" fmla="*/ 0 w 4924257"/>
              <a:gd name="connsiteY4" fmla="*/ 358405 h 3355933"/>
              <a:gd name="connsiteX5" fmla="*/ 315886 w 4924257"/>
              <a:gd name="connsiteY5" fmla="*/ 0 h 3355933"/>
              <a:gd name="connsiteX0" fmla="*/ 315886 w 4924257"/>
              <a:gd name="connsiteY0" fmla="*/ 0 h 3328580"/>
              <a:gd name="connsiteX1" fmla="*/ 4906326 w 4924257"/>
              <a:gd name="connsiteY1" fmla="*/ 4849 h 3328580"/>
              <a:gd name="connsiteX2" fmla="*/ 4916598 w 4924257"/>
              <a:gd name="connsiteY2" fmla="*/ 269137 h 3328580"/>
              <a:gd name="connsiteX3" fmla="*/ 2437153 w 4924257"/>
              <a:gd name="connsiteY3" fmla="*/ 3328580 h 3328580"/>
              <a:gd name="connsiteX4" fmla="*/ 0 w 4924257"/>
              <a:gd name="connsiteY4" fmla="*/ 358405 h 3328580"/>
              <a:gd name="connsiteX5" fmla="*/ 315886 w 4924257"/>
              <a:gd name="connsiteY5" fmla="*/ 0 h 3328580"/>
              <a:gd name="connsiteX0" fmla="*/ 315886 w 4924257"/>
              <a:gd name="connsiteY0" fmla="*/ 0 h 3348118"/>
              <a:gd name="connsiteX1" fmla="*/ 4906326 w 4924257"/>
              <a:gd name="connsiteY1" fmla="*/ 4849 h 3348118"/>
              <a:gd name="connsiteX2" fmla="*/ 4916598 w 4924257"/>
              <a:gd name="connsiteY2" fmla="*/ 269137 h 3348118"/>
              <a:gd name="connsiteX3" fmla="*/ 2433245 w 4924257"/>
              <a:gd name="connsiteY3" fmla="*/ 3348118 h 3348118"/>
              <a:gd name="connsiteX4" fmla="*/ 0 w 4924257"/>
              <a:gd name="connsiteY4" fmla="*/ 358405 h 3348118"/>
              <a:gd name="connsiteX5" fmla="*/ 315886 w 4924257"/>
              <a:gd name="connsiteY5" fmla="*/ 0 h 3348118"/>
              <a:gd name="connsiteX0" fmla="*/ 315886 w 4924257"/>
              <a:gd name="connsiteY0" fmla="*/ 0 h 3348118"/>
              <a:gd name="connsiteX1" fmla="*/ 4906326 w 4924257"/>
              <a:gd name="connsiteY1" fmla="*/ 4849 h 3348118"/>
              <a:gd name="connsiteX2" fmla="*/ 4916598 w 4924257"/>
              <a:gd name="connsiteY2" fmla="*/ 269137 h 3348118"/>
              <a:gd name="connsiteX3" fmla="*/ 2429338 w 4924257"/>
              <a:gd name="connsiteY3" fmla="*/ 3348118 h 3348118"/>
              <a:gd name="connsiteX4" fmla="*/ 0 w 4924257"/>
              <a:gd name="connsiteY4" fmla="*/ 358405 h 3348118"/>
              <a:gd name="connsiteX5" fmla="*/ 315886 w 4924257"/>
              <a:gd name="connsiteY5" fmla="*/ 0 h 3348118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9137 h 3344211"/>
              <a:gd name="connsiteX3" fmla="*/ 2425430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52026"/>
              <a:gd name="connsiteX1" fmla="*/ 4906326 w 4924257"/>
              <a:gd name="connsiteY1" fmla="*/ 4849 h 3352026"/>
              <a:gd name="connsiteX2" fmla="*/ 4916598 w 4924257"/>
              <a:gd name="connsiteY2" fmla="*/ 269137 h 3352026"/>
              <a:gd name="connsiteX3" fmla="*/ 2425430 w 4924257"/>
              <a:gd name="connsiteY3" fmla="*/ 3352026 h 3352026"/>
              <a:gd name="connsiteX4" fmla="*/ 0 w 4924257"/>
              <a:gd name="connsiteY4" fmla="*/ 358405 h 3352026"/>
              <a:gd name="connsiteX5" fmla="*/ 315886 w 4924257"/>
              <a:gd name="connsiteY5" fmla="*/ 0 h 3352026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9137 h 3344211"/>
              <a:gd name="connsiteX3" fmla="*/ 2425430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9137 h 3344211"/>
              <a:gd name="connsiteX3" fmla="*/ 2429338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1321 h 3344211"/>
              <a:gd name="connsiteX3" fmla="*/ 2429338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45690 h 3344211"/>
              <a:gd name="connsiteX3" fmla="*/ 2429338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5690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61321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57413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261178 w 4926456"/>
              <a:gd name="connsiteY0" fmla="*/ 22505 h 3339362"/>
              <a:gd name="connsiteX1" fmla="*/ 4906326 w 4926456"/>
              <a:gd name="connsiteY1" fmla="*/ 0 h 3339362"/>
              <a:gd name="connsiteX2" fmla="*/ 4920506 w 4926456"/>
              <a:gd name="connsiteY2" fmla="*/ 244749 h 3339362"/>
              <a:gd name="connsiteX3" fmla="*/ 2429338 w 4926456"/>
              <a:gd name="connsiteY3" fmla="*/ 3339362 h 3339362"/>
              <a:gd name="connsiteX4" fmla="*/ 0 w 4926456"/>
              <a:gd name="connsiteY4" fmla="*/ 353556 h 3339362"/>
              <a:gd name="connsiteX5" fmla="*/ 261178 w 4926456"/>
              <a:gd name="connsiteY5" fmla="*/ 22505 h 3339362"/>
              <a:gd name="connsiteX0" fmla="*/ 257271 w 4922549"/>
              <a:gd name="connsiteY0" fmla="*/ 22505 h 3339362"/>
              <a:gd name="connsiteX1" fmla="*/ 4902419 w 4922549"/>
              <a:gd name="connsiteY1" fmla="*/ 0 h 3339362"/>
              <a:gd name="connsiteX2" fmla="*/ 4916599 w 4922549"/>
              <a:gd name="connsiteY2" fmla="*/ 244749 h 3339362"/>
              <a:gd name="connsiteX3" fmla="*/ 2425431 w 4922549"/>
              <a:gd name="connsiteY3" fmla="*/ 3339362 h 3339362"/>
              <a:gd name="connsiteX4" fmla="*/ 0 w 4922549"/>
              <a:gd name="connsiteY4" fmla="*/ 337926 h 3339362"/>
              <a:gd name="connsiteX5" fmla="*/ 257271 w 4922549"/>
              <a:gd name="connsiteY5" fmla="*/ 22505 h 3339362"/>
              <a:gd name="connsiteX0" fmla="*/ 257271 w 4922549"/>
              <a:gd name="connsiteY0" fmla="*/ 22505 h 3339362"/>
              <a:gd name="connsiteX1" fmla="*/ 4902419 w 4922549"/>
              <a:gd name="connsiteY1" fmla="*/ 0 h 3339362"/>
              <a:gd name="connsiteX2" fmla="*/ 4916599 w 4922549"/>
              <a:gd name="connsiteY2" fmla="*/ 244749 h 3339362"/>
              <a:gd name="connsiteX3" fmla="*/ 2425431 w 4922549"/>
              <a:gd name="connsiteY3" fmla="*/ 3339362 h 3339362"/>
              <a:gd name="connsiteX4" fmla="*/ 0 w 4922549"/>
              <a:gd name="connsiteY4" fmla="*/ 349649 h 3339362"/>
              <a:gd name="connsiteX5" fmla="*/ 257271 w 4922549"/>
              <a:gd name="connsiteY5" fmla="*/ 22505 h 3339362"/>
              <a:gd name="connsiteX0" fmla="*/ 268994 w 4922549"/>
              <a:gd name="connsiteY0" fmla="*/ 26412 h 3339362"/>
              <a:gd name="connsiteX1" fmla="*/ 4902419 w 4922549"/>
              <a:gd name="connsiteY1" fmla="*/ 0 h 3339362"/>
              <a:gd name="connsiteX2" fmla="*/ 4916599 w 4922549"/>
              <a:gd name="connsiteY2" fmla="*/ 244749 h 3339362"/>
              <a:gd name="connsiteX3" fmla="*/ 2425431 w 4922549"/>
              <a:gd name="connsiteY3" fmla="*/ 3339362 h 3339362"/>
              <a:gd name="connsiteX4" fmla="*/ 0 w 4922549"/>
              <a:gd name="connsiteY4" fmla="*/ 349649 h 3339362"/>
              <a:gd name="connsiteX5" fmla="*/ 268994 w 4922549"/>
              <a:gd name="connsiteY5" fmla="*/ 26412 h 3339362"/>
              <a:gd name="connsiteX0" fmla="*/ 268994 w 4926308"/>
              <a:gd name="connsiteY0" fmla="*/ 10782 h 3323732"/>
              <a:gd name="connsiteX1" fmla="*/ 4910235 w 4926308"/>
              <a:gd name="connsiteY1" fmla="*/ 0 h 3323732"/>
              <a:gd name="connsiteX2" fmla="*/ 4916599 w 4926308"/>
              <a:gd name="connsiteY2" fmla="*/ 229119 h 3323732"/>
              <a:gd name="connsiteX3" fmla="*/ 2425431 w 4926308"/>
              <a:gd name="connsiteY3" fmla="*/ 3323732 h 3323732"/>
              <a:gd name="connsiteX4" fmla="*/ 0 w 4926308"/>
              <a:gd name="connsiteY4" fmla="*/ 334019 h 3323732"/>
              <a:gd name="connsiteX5" fmla="*/ 268994 w 4926308"/>
              <a:gd name="connsiteY5" fmla="*/ 10782 h 3323732"/>
              <a:gd name="connsiteX0" fmla="*/ 268994 w 4926308"/>
              <a:gd name="connsiteY0" fmla="*/ 0 h 3312950"/>
              <a:gd name="connsiteX1" fmla="*/ 4910235 w 4926308"/>
              <a:gd name="connsiteY1" fmla="*/ 4849 h 3312950"/>
              <a:gd name="connsiteX2" fmla="*/ 4916599 w 4926308"/>
              <a:gd name="connsiteY2" fmla="*/ 218337 h 3312950"/>
              <a:gd name="connsiteX3" fmla="*/ 2425431 w 4926308"/>
              <a:gd name="connsiteY3" fmla="*/ 3312950 h 3312950"/>
              <a:gd name="connsiteX4" fmla="*/ 0 w 4926308"/>
              <a:gd name="connsiteY4" fmla="*/ 323237 h 3312950"/>
              <a:gd name="connsiteX5" fmla="*/ 268994 w 4926308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5431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5431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9885" h="3312950">
                <a:moveTo>
                  <a:pt x="268994" y="0"/>
                </a:moveTo>
                <a:lnTo>
                  <a:pt x="4910235" y="4849"/>
                </a:lnTo>
                <a:cubicBezTo>
                  <a:pt x="4917235" y="152890"/>
                  <a:pt x="4924163" y="112320"/>
                  <a:pt x="4916599" y="218337"/>
                </a:cubicBezTo>
                <a:lnTo>
                  <a:pt x="2422509" y="3312950"/>
                </a:lnTo>
                <a:lnTo>
                  <a:pt x="0" y="323237"/>
                </a:lnTo>
                <a:cubicBezTo>
                  <a:pt x="104696" y="198876"/>
                  <a:pt x="101903" y="160477"/>
                  <a:pt x="26899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3D8F786-4303-44BB-9BE2-6C89A86BA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6924" y="288015"/>
            <a:ext cx="1821194" cy="450005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988479 w 3638589"/>
              <a:gd name="connsiteY0" fmla="*/ 0 h 6036365"/>
              <a:gd name="connsiteX1" fmla="*/ 3638589 w 3638589"/>
              <a:gd name="connsiteY1" fmla="*/ 2703444 h 6036365"/>
              <a:gd name="connsiteX2" fmla="*/ 961975 w 3638589"/>
              <a:gd name="connsiteY2" fmla="*/ 6036365 h 6036365"/>
              <a:gd name="connsiteX3" fmla="*/ 7217 w 3638589"/>
              <a:gd name="connsiteY3" fmla="*/ 3004931 h 6036365"/>
              <a:gd name="connsiteX4" fmla="*/ 589612 w 3638589"/>
              <a:gd name="connsiteY4" fmla="*/ 665188 h 6036365"/>
              <a:gd name="connsiteX5" fmla="*/ 988479 w 3638589"/>
              <a:gd name="connsiteY5" fmla="*/ 0 h 6036365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2374358 w 5024468"/>
              <a:gd name="connsiteY0" fmla="*/ 0 h 6037975"/>
              <a:gd name="connsiteX1" fmla="*/ 5024468 w 5024468"/>
              <a:gd name="connsiteY1" fmla="*/ 2703444 h 6037975"/>
              <a:gd name="connsiteX2" fmla="*/ 2347854 w 5024468"/>
              <a:gd name="connsiteY2" fmla="*/ 6036365 h 6037975"/>
              <a:gd name="connsiteX3" fmla="*/ 1618 w 5024468"/>
              <a:gd name="connsiteY3" fmla="*/ 3110948 h 6037975"/>
              <a:gd name="connsiteX4" fmla="*/ 1975491 w 5024468"/>
              <a:gd name="connsiteY4" fmla="*/ 665188 h 6037975"/>
              <a:gd name="connsiteX5" fmla="*/ 2374358 w 5024468"/>
              <a:gd name="connsiteY5" fmla="*/ 0 h 6037975"/>
              <a:gd name="connsiteX0" fmla="*/ 2481638 w 5131748"/>
              <a:gd name="connsiteY0" fmla="*/ 0 h 6037900"/>
              <a:gd name="connsiteX1" fmla="*/ 5131748 w 5131748"/>
              <a:gd name="connsiteY1" fmla="*/ 2703444 h 6037900"/>
              <a:gd name="connsiteX2" fmla="*/ 2455134 w 5131748"/>
              <a:gd name="connsiteY2" fmla="*/ 6036365 h 6037900"/>
              <a:gd name="connsiteX3" fmla="*/ 108898 w 5131748"/>
              <a:gd name="connsiteY3" fmla="*/ 3110948 h 6037900"/>
              <a:gd name="connsiteX4" fmla="*/ 2082771 w 5131748"/>
              <a:gd name="connsiteY4" fmla="*/ 665188 h 6037900"/>
              <a:gd name="connsiteX5" fmla="*/ 2481638 w 5131748"/>
              <a:gd name="connsiteY5" fmla="*/ 0 h 6037900"/>
              <a:gd name="connsiteX0" fmla="*/ 2481638 w 5131748"/>
              <a:gd name="connsiteY0" fmla="*/ 0 h 6147120"/>
              <a:gd name="connsiteX1" fmla="*/ 5131748 w 5131748"/>
              <a:gd name="connsiteY1" fmla="*/ 2703444 h 6147120"/>
              <a:gd name="connsiteX2" fmla="*/ 2455134 w 5131748"/>
              <a:gd name="connsiteY2" fmla="*/ 6036365 h 6147120"/>
              <a:gd name="connsiteX3" fmla="*/ 108898 w 5131748"/>
              <a:gd name="connsiteY3" fmla="*/ 3110948 h 6147120"/>
              <a:gd name="connsiteX4" fmla="*/ 2082771 w 5131748"/>
              <a:gd name="connsiteY4" fmla="*/ 665188 h 6147120"/>
              <a:gd name="connsiteX5" fmla="*/ 2481638 w 5131748"/>
              <a:gd name="connsiteY5" fmla="*/ 0 h 6147120"/>
              <a:gd name="connsiteX0" fmla="*/ 2374359 w 5024469"/>
              <a:gd name="connsiteY0" fmla="*/ 0 h 6147120"/>
              <a:gd name="connsiteX1" fmla="*/ 5024469 w 5024469"/>
              <a:gd name="connsiteY1" fmla="*/ 2703444 h 6147120"/>
              <a:gd name="connsiteX2" fmla="*/ 2347855 w 5024469"/>
              <a:gd name="connsiteY2" fmla="*/ 6036365 h 6147120"/>
              <a:gd name="connsiteX3" fmla="*/ 1619 w 5024469"/>
              <a:gd name="connsiteY3" fmla="*/ 3110948 h 6147120"/>
              <a:gd name="connsiteX4" fmla="*/ 1975492 w 5024469"/>
              <a:gd name="connsiteY4" fmla="*/ 665188 h 6147120"/>
              <a:gd name="connsiteX5" fmla="*/ 2374359 w 5024469"/>
              <a:gd name="connsiteY5" fmla="*/ 0 h 6147120"/>
              <a:gd name="connsiteX0" fmla="*/ 2374359 w 5024469"/>
              <a:gd name="connsiteY0" fmla="*/ 0 h 6036365"/>
              <a:gd name="connsiteX1" fmla="*/ 5024469 w 5024469"/>
              <a:gd name="connsiteY1" fmla="*/ 2703444 h 6036365"/>
              <a:gd name="connsiteX2" fmla="*/ 2347855 w 5024469"/>
              <a:gd name="connsiteY2" fmla="*/ 6036365 h 6036365"/>
              <a:gd name="connsiteX3" fmla="*/ 1619 w 5024469"/>
              <a:gd name="connsiteY3" fmla="*/ 3110948 h 6036365"/>
              <a:gd name="connsiteX4" fmla="*/ 1975492 w 5024469"/>
              <a:gd name="connsiteY4" fmla="*/ 665188 h 6036365"/>
              <a:gd name="connsiteX5" fmla="*/ 2374359 w 5024469"/>
              <a:gd name="connsiteY5" fmla="*/ 0 h 6036365"/>
              <a:gd name="connsiteX0" fmla="*/ 2481638 w 5131748"/>
              <a:gd name="connsiteY0" fmla="*/ 0 h 6036365"/>
              <a:gd name="connsiteX1" fmla="*/ 5131748 w 5131748"/>
              <a:gd name="connsiteY1" fmla="*/ 2703444 h 6036365"/>
              <a:gd name="connsiteX2" fmla="*/ 2455134 w 5131748"/>
              <a:gd name="connsiteY2" fmla="*/ 6036365 h 6036365"/>
              <a:gd name="connsiteX3" fmla="*/ 108898 w 5131748"/>
              <a:gd name="connsiteY3" fmla="*/ 3110948 h 6036365"/>
              <a:gd name="connsiteX4" fmla="*/ 2082771 w 5131748"/>
              <a:gd name="connsiteY4" fmla="*/ 665188 h 6036365"/>
              <a:gd name="connsiteX5" fmla="*/ 2481638 w 5131748"/>
              <a:gd name="connsiteY5" fmla="*/ 0 h 6036365"/>
              <a:gd name="connsiteX0" fmla="*/ 2374472 w 5024582"/>
              <a:gd name="connsiteY0" fmla="*/ 0 h 6009861"/>
              <a:gd name="connsiteX1" fmla="*/ 5024582 w 5024582"/>
              <a:gd name="connsiteY1" fmla="*/ 2703444 h 6009861"/>
              <a:gd name="connsiteX2" fmla="*/ 2361220 w 5024582"/>
              <a:gd name="connsiteY2" fmla="*/ 6009861 h 6009861"/>
              <a:gd name="connsiteX3" fmla="*/ 1732 w 5024582"/>
              <a:gd name="connsiteY3" fmla="*/ 3110948 h 6009861"/>
              <a:gd name="connsiteX4" fmla="*/ 1975605 w 5024582"/>
              <a:gd name="connsiteY4" fmla="*/ 665188 h 6009861"/>
              <a:gd name="connsiteX5" fmla="*/ 2374472 w 5024582"/>
              <a:gd name="connsiteY5" fmla="*/ 0 h 6009861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451195 w 5101305"/>
              <a:gd name="connsiteY0" fmla="*/ 0 h 5943600"/>
              <a:gd name="connsiteX1" fmla="*/ 5101305 w 5101305"/>
              <a:gd name="connsiteY1" fmla="*/ 2703444 h 5943600"/>
              <a:gd name="connsiteX2" fmla="*/ 2451195 w 5101305"/>
              <a:gd name="connsiteY2" fmla="*/ 5943600 h 5943600"/>
              <a:gd name="connsiteX3" fmla="*/ 78455 w 5101305"/>
              <a:gd name="connsiteY3" fmla="*/ 3110948 h 5943600"/>
              <a:gd name="connsiteX4" fmla="*/ 2052328 w 5101305"/>
              <a:gd name="connsiteY4" fmla="*/ 665188 h 5943600"/>
              <a:gd name="connsiteX5" fmla="*/ 2451195 w 5101305"/>
              <a:gd name="connsiteY5" fmla="*/ 0 h 5943600"/>
              <a:gd name="connsiteX0" fmla="*/ 2438350 w 5088460"/>
              <a:gd name="connsiteY0" fmla="*/ 0 h 5943600"/>
              <a:gd name="connsiteX1" fmla="*/ 5088460 w 5088460"/>
              <a:gd name="connsiteY1" fmla="*/ 2703444 h 5943600"/>
              <a:gd name="connsiteX2" fmla="*/ 2438350 w 5088460"/>
              <a:gd name="connsiteY2" fmla="*/ 5943600 h 5943600"/>
              <a:gd name="connsiteX3" fmla="*/ 78862 w 5088460"/>
              <a:gd name="connsiteY3" fmla="*/ 3004931 h 5943600"/>
              <a:gd name="connsiteX4" fmla="*/ 2039483 w 5088460"/>
              <a:gd name="connsiteY4" fmla="*/ 665188 h 5943600"/>
              <a:gd name="connsiteX5" fmla="*/ 2438350 w 5088460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64343 w 5009598"/>
              <a:gd name="connsiteY0" fmla="*/ 0 h 3370099"/>
              <a:gd name="connsiteX1" fmla="*/ 5009598 w 5009598"/>
              <a:gd name="connsiteY1" fmla="*/ 129943 h 3370099"/>
              <a:gd name="connsiteX2" fmla="*/ 2359488 w 5009598"/>
              <a:gd name="connsiteY2" fmla="*/ 3370099 h 3370099"/>
              <a:gd name="connsiteX3" fmla="*/ 0 w 5009598"/>
              <a:gd name="connsiteY3" fmla="*/ 431430 h 3370099"/>
              <a:gd name="connsiteX4" fmla="*/ 264343 w 5009598"/>
              <a:gd name="connsiteY4" fmla="*/ 0 h 3370099"/>
              <a:gd name="connsiteX0" fmla="*/ 264343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64343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625865"/>
              <a:gd name="connsiteY0" fmla="*/ 196023 h 3566122"/>
              <a:gd name="connsiteX1" fmla="*/ 5138255 w 5625865"/>
              <a:gd name="connsiteY1" fmla="*/ 247005 h 3566122"/>
              <a:gd name="connsiteX2" fmla="*/ 5161226 w 5625865"/>
              <a:gd name="connsiteY2" fmla="*/ 243138 h 3566122"/>
              <a:gd name="connsiteX3" fmla="*/ 2435688 w 5625865"/>
              <a:gd name="connsiteY3" fmla="*/ 3566122 h 3566122"/>
              <a:gd name="connsiteX4" fmla="*/ 0 w 5625865"/>
              <a:gd name="connsiteY4" fmla="*/ 602053 h 3566122"/>
              <a:gd name="connsiteX5" fmla="*/ 353795 w 5625865"/>
              <a:gd name="connsiteY5" fmla="*/ 196023 h 3566122"/>
              <a:gd name="connsiteX0" fmla="*/ 353795 w 5610506"/>
              <a:gd name="connsiteY0" fmla="*/ 50469 h 3420568"/>
              <a:gd name="connsiteX1" fmla="*/ 5138255 w 5610506"/>
              <a:gd name="connsiteY1" fmla="*/ 101451 h 3420568"/>
              <a:gd name="connsiteX2" fmla="*/ 5123126 w 5610506"/>
              <a:gd name="connsiteY2" fmla="*/ 313484 h 3420568"/>
              <a:gd name="connsiteX3" fmla="*/ 2435688 w 5610506"/>
              <a:gd name="connsiteY3" fmla="*/ 3420568 h 3420568"/>
              <a:gd name="connsiteX4" fmla="*/ 0 w 5610506"/>
              <a:gd name="connsiteY4" fmla="*/ 456499 h 3420568"/>
              <a:gd name="connsiteX5" fmla="*/ 353795 w 5610506"/>
              <a:gd name="connsiteY5" fmla="*/ 50469 h 3420568"/>
              <a:gd name="connsiteX0" fmla="*/ 353795 w 5491777"/>
              <a:gd name="connsiteY0" fmla="*/ 0 h 3370099"/>
              <a:gd name="connsiteX1" fmla="*/ 5138255 w 5491777"/>
              <a:gd name="connsiteY1" fmla="*/ 50982 h 3370099"/>
              <a:gd name="connsiteX2" fmla="*/ 5123126 w 5491777"/>
              <a:gd name="connsiteY2" fmla="*/ 263015 h 3370099"/>
              <a:gd name="connsiteX3" fmla="*/ 2435688 w 5491777"/>
              <a:gd name="connsiteY3" fmla="*/ 3370099 h 3370099"/>
              <a:gd name="connsiteX4" fmla="*/ 0 w 5491777"/>
              <a:gd name="connsiteY4" fmla="*/ 406030 h 3370099"/>
              <a:gd name="connsiteX5" fmla="*/ 353795 w 5491777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26301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493767"/>
              <a:gd name="connsiteY0" fmla="*/ 0 h 3401849"/>
              <a:gd name="connsiteX1" fmla="*/ 5138255 w 5493767"/>
              <a:gd name="connsiteY1" fmla="*/ 50982 h 3401849"/>
              <a:gd name="connsiteX2" fmla="*/ 5129476 w 5493767"/>
              <a:gd name="connsiteY2" fmla="*/ 205865 h 3401849"/>
              <a:gd name="connsiteX3" fmla="*/ 2435688 w 5493767"/>
              <a:gd name="connsiteY3" fmla="*/ 3401849 h 3401849"/>
              <a:gd name="connsiteX4" fmla="*/ 0 w 5493767"/>
              <a:gd name="connsiteY4" fmla="*/ 406030 h 3401849"/>
              <a:gd name="connsiteX5" fmla="*/ 353795 w 5493767"/>
              <a:gd name="connsiteY5" fmla="*/ 0 h 340184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16776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218433"/>
              <a:gd name="connsiteY0" fmla="*/ 0 h 3401849"/>
              <a:gd name="connsiteX1" fmla="*/ 5138255 w 5218433"/>
              <a:gd name="connsiteY1" fmla="*/ 50982 h 3401849"/>
              <a:gd name="connsiteX2" fmla="*/ 5123126 w 5218433"/>
              <a:gd name="connsiteY2" fmla="*/ 167765 h 3401849"/>
              <a:gd name="connsiteX3" fmla="*/ 2435688 w 5218433"/>
              <a:gd name="connsiteY3" fmla="*/ 3401849 h 3401849"/>
              <a:gd name="connsiteX4" fmla="*/ 0 w 5218433"/>
              <a:gd name="connsiteY4" fmla="*/ 406030 h 3401849"/>
              <a:gd name="connsiteX5" fmla="*/ 353795 w 5218433"/>
              <a:gd name="connsiteY5" fmla="*/ 0 h 3401849"/>
              <a:gd name="connsiteX0" fmla="*/ 353795 w 5186517"/>
              <a:gd name="connsiteY0" fmla="*/ 0 h 3401849"/>
              <a:gd name="connsiteX1" fmla="*/ 5093805 w 5186517"/>
              <a:gd name="connsiteY1" fmla="*/ 50982 h 3401849"/>
              <a:gd name="connsiteX2" fmla="*/ 5123126 w 5186517"/>
              <a:gd name="connsiteY2" fmla="*/ 167765 h 3401849"/>
              <a:gd name="connsiteX3" fmla="*/ 2435688 w 5186517"/>
              <a:gd name="connsiteY3" fmla="*/ 3401849 h 3401849"/>
              <a:gd name="connsiteX4" fmla="*/ 0 w 5186517"/>
              <a:gd name="connsiteY4" fmla="*/ 406030 h 3401849"/>
              <a:gd name="connsiteX5" fmla="*/ 353795 w 5186517"/>
              <a:gd name="connsiteY5" fmla="*/ 0 h 3401849"/>
              <a:gd name="connsiteX0" fmla="*/ 353795 w 5125538"/>
              <a:gd name="connsiteY0" fmla="*/ 0 h 3401849"/>
              <a:gd name="connsiteX1" fmla="*/ 5093805 w 5125538"/>
              <a:gd name="connsiteY1" fmla="*/ 50982 h 3401849"/>
              <a:gd name="connsiteX2" fmla="*/ 5123126 w 5125538"/>
              <a:gd name="connsiteY2" fmla="*/ 167765 h 3401849"/>
              <a:gd name="connsiteX3" fmla="*/ 2435688 w 5125538"/>
              <a:gd name="connsiteY3" fmla="*/ 3401849 h 3401849"/>
              <a:gd name="connsiteX4" fmla="*/ 0 w 5125538"/>
              <a:gd name="connsiteY4" fmla="*/ 406030 h 3401849"/>
              <a:gd name="connsiteX5" fmla="*/ 353795 w 5125538"/>
              <a:gd name="connsiteY5" fmla="*/ 0 h 3401849"/>
              <a:gd name="connsiteX0" fmla="*/ 353795 w 5125538"/>
              <a:gd name="connsiteY0" fmla="*/ 0 h 3539009"/>
              <a:gd name="connsiteX1" fmla="*/ 5093805 w 5125538"/>
              <a:gd name="connsiteY1" fmla="*/ 50982 h 3539009"/>
              <a:gd name="connsiteX2" fmla="*/ 5123126 w 5125538"/>
              <a:gd name="connsiteY2" fmla="*/ 167765 h 3539009"/>
              <a:gd name="connsiteX3" fmla="*/ 2581992 w 5125538"/>
              <a:gd name="connsiteY3" fmla="*/ 3539009 h 3539009"/>
              <a:gd name="connsiteX4" fmla="*/ 0 w 5125538"/>
              <a:gd name="connsiteY4" fmla="*/ 406030 h 3539009"/>
              <a:gd name="connsiteX5" fmla="*/ 353795 w 5125538"/>
              <a:gd name="connsiteY5" fmla="*/ 0 h 3539009"/>
              <a:gd name="connsiteX0" fmla="*/ 2566643 w 5125538"/>
              <a:gd name="connsiteY0" fmla="*/ 0 h 6263921"/>
              <a:gd name="connsiteX1" fmla="*/ 5093805 w 5125538"/>
              <a:gd name="connsiteY1" fmla="*/ 2775894 h 6263921"/>
              <a:gd name="connsiteX2" fmla="*/ 5123126 w 5125538"/>
              <a:gd name="connsiteY2" fmla="*/ 2892677 h 6263921"/>
              <a:gd name="connsiteX3" fmla="*/ 2581992 w 5125538"/>
              <a:gd name="connsiteY3" fmla="*/ 6263921 h 6263921"/>
              <a:gd name="connsiteX4" fmla="*/ 0 w 5125538"/>
              <a:gd name="connsiteY4" fmla="*/ 3130942 h 6263921"/>
              <a:gd name="connsiteX5" fmla="*/ 2566643 w 5125538"/>
              <a:gd name="connsiteY5" fmla="*/ 0 h 6263921"/>
              <a:gd name="connsiteX0" fmla="*/ 2566643 w 5125538"/>
              <a:gd name="connsiteY0" fmla="*/ 0 h 6263921"/>
              <a:gd name="connsiteX1" fmla="*/ 5093805 w 5125538"/>
              <a:gd name="connsiteY1" fmla="*/ 2775894 h 6263921"/>
              <a:gd name="connsiteX2" fmla="*/ 5123126 w 5125538"/>
              <a:gd name="connsiteY2" fmla="*/ 2892677 h 6263921"/>
              <a:gd name="connsiteX3" fmla="*/ 2581992 w 5125538"/>
              <a:gd name="connsiteY3" fmla="*/ 6263921 h 6263921"/>
              <a:gd name="connsiteX4" fmla="*/ 0 w 5125538"/>
              <a:gd name="connsiteY4" fmla="*/ 3130942 h 6263921"/>
              <a:gd name="connsiteX5" fmla="*/ 2566643 w 5125538"/>
              <a:gd name="connsiteY5" fmla="*/ 0 h 6263921"/>
              <a:gd name="connsiteX0" fmla="*/ 2566643 w 5123126"/>
              <a:gd name="connsiteY0" fmla="*/ 0 h 6263921"/>
              <a:gd name="connsiteX1" fmla="*/ 5123126 w 5123126"/>
              <a:gd name="connsiteY1" fmla="*/ 2892677 h 6263921"/>
              <a:gd name="connsiteX2" fmla="*/ 2581992 w 5123126"/>
              <a:gd name="connsiteY2" fmla="*/ 6263921 h 6263921"/>
              <a:gd name="connsiteX3" fmla="*/ 0 w 5123126"/>
              <a:gd name="connsiteY3" fmla="*/ 3130942 h 6263921"/>
              <a:gd name="connsiteX4" fmla="*/ 2566643 w 5123126"/>
              <a:gd name="connsiteY4" fmla="*/ 0 h 6263921"/>
              <a:gd name="connsiteX0" fmla="*/ 2566643 w 2581992"/>
              <a:gd name="connsiteY0" fmla="*/ 0 h 6263921"/>
              <a:gd name="connsiteX1" fmla="*/ 2581992 w 2581992"/>
              <a:gd name="connsiteY1" fmla="*/ 6263921 h 6263921"/>
              <a:gd name="connsiteX2" fmla="*/ 0 w 2581992"/>
              <a:gd name="connsiteY2" fmla="*/ 3130942 h 6263921"/>
              <a:gd name="connsiteX3" fmla="*/ 2566643 w 2581992"/>
              <a:gd name="connsiteY3" fmla="*/ 0 h 6263921"/>
              <a:gd name="connsiteX0" fmla="*/ 2579343 w 2594692"/>
              <a:gd name="connsiteY0" fmla="*/ 0 h 6263921"/>
              <a:gd name="connsiteX1" fmla="*/ 2594692 w 2594692"/>
              <a:gd name="connsiteY1" fmla="*/ 6263921 h 6263921"/>
              <a:gd name="connsiteX2" fmla="*/ 0 w 2594692"/>
              <a:gd name="connsiteY2" fmla="*/ 3162692 h 6263921"/>
              <a:gd name="connsiteX3" fmla="*/ 2579343 w 2594692"/>
              <a:gd name="connsiteY3" fmla="*/ 0 h 6263921"/>
              <a:gd name="connsiteX0" fmla="*/ 2592043 w 2594692"/>
              <a:gd name="connsiteY0" fmla="*/ 0 h 6282971"/>
              <a:gd name="connsiteX1" fmla="*/ 2594692 w 2594692"/>
              <a:gd name="connsiteY1" fmla="*/ 6282971 h 6282971"/>
              <a:gd name="connsiteX2" fmla="*/ 0 w 2594692"/>
              <a:gd name="connsiteY2" fmla="*/ 3181742 h 6282971"/>
              <a:gd name="connsiteX3" fmla="*/ 2592043 w 2594692"/>
              <a:gd name="connsiteY3" fmla="*/ 0 h 6282971"/>
              <a:gd name="connsiteX0" fmla="*/ 2592043 w 2620092"/>
              <a:gd name="connsiteY0" fmla="*/ 0 h 6302021"/>
              <a:gd name="connsiteX1" fmla="*/ 2620092 w 2620092"/>
              <a:gd name="connsiteY1" fmla="*/ 6302021 h 6302021"/>
              <a:gd name="connsiteX2" fmla="*/ 0 w 2620092"/>
              <a:gd name="connsiteY2" fmla="*/ 3181742 h 6302021"/>
              <a:gd name="connsiteX3" fmla="*/ 2592043 w 2620092"/>
              <a:gd name="connsiteY3" fmla="*/ 0 h 6302021"/>
              <a:gd name="connsiteX0" fmla="*/ 2604743 w 2620092"/>
              <a:gd name="connsiteY0" fmla="*/ 0 h 6308371"/>
              <a:gd name="connsiteX1" fmla="*/ 2620092 w 2620092"/>
              <a:gd name="connsiteY1" fmla="*/ 6308371 h 6308371"/>
              <a:gd name="connsiteX2" fmla="*/ 0 w 2620092"/>
              <a:gd name="connsiteY2" fmla="*/ 3188092 h 6308371"/>
              <a:gd name="connsiteX3" fmla="*/ 2604743 w 2620092"/>
              <a:gd name="connsiteY3" fmla="*/ 0 h 6308371"/>
              <a:gd name="connsiteX0" fmla="*/ 2461523 w 2620092"/>
              <a:gd name="connsiteY0" fmla="*/ 0 h 6099051"/>
              <a:gd name="connsiteX1" fmla="*/ 2620092 w 2620092"/>
              <a:gd name="connsiteY1" fmla="*/ 6099051 h 6099051"/>
              <a:gd name="connsiteX2" fmla="*/ 0 w 2620092"/>
              <a:gd name="connsiteY2" fmla="*/ 2978772 h 6099051"/>
              <a:gd name="connsiteX3" fmla="*/ 2461523 w 2620092"/>
              <a:gd name="connsiteY3" fmla="*/ 0 h 6099051"/>
              <a:gd name="connsiteX0" fmla="*/ 2461523 w 2461891"/>
              <a:gd name="connsiteY0" fmla="*/ 0 h 5834646"/>
              <a:gd name="connsiteX1" fmla="*/ 2421788 w 2461891"/>
              <a:gd name="connsiteY1" fmla="*/ 5834646 h 5834646"/>
              <a:gd name="connsiteX2" fmla="*/ 0 w 2461891"/>
              <a:gd name="connsiteY2" fmla="*/ 2978772 h 5834646"/>
              <a:gd name="connsiteX3" fmla="*/ 2461523 w 2461891"/>
              <a:gd name="connsiteY3" fmla="*/ 0 h 5834646"/>
              <a:gd name="connsiteX0" fmla="*/ 2461523 w 2461987"/>
              <a:gd name="connsiteY0" fmla="*/ 0 h 5867697"/>
              <a:gd name="connsiteX1" fmla="*/ 2432805 w 2461987"/>
              <a:gd name="connsiteY1" fmla="*/ 5867697 h 5867697"/>
              <a:gd name="connsiteX2" fmla="*/ 0 w 2461987"/>
              <a:gd name="connsiteY2" fmla="*/ 2978772 h 5867697"/>
              <a:gd name="connsiteX3" fmla="*/ 2461523 w 2461987"/>
              <a:gd name="connsiteY3" fmla="*/ 0 h 5867697"/>
              <a:gd name="connsiteX0" fmla="*/ 2461523 w 2461987"/>
              <a:gd name="connsiteY0" fmla="*/ 0 h 5889731"/>
              <a:gd name="connsiteX1" fmla="*/ 2432805 w 2461987"/>
              <a:gd name="connsiteY1" fmla="*/ 5889731 h 5889731"/>
              <a:gd name="connsiteX2" fmla="*/ 0 w 2461987"/>
              <a:gd name="connsiteY2" fmla="*/ 2978772 h 5889731"/>
              <a:gd name="connsiteX3" fmla="*/ 2461523 w 2461987"/>
              <a:gd name="connsiteY3" fmla="*/ 0 h 5889731"/>
              <a:gd name="connsiteX0" fmla="*/ 2461523 w 2462237"/>
              <a:gd name="connsiteY0" fmla="*/ 0 h 5919228"/>
              <a:gd name="connsiteX1" fmla="*/ 2447554 w 2462237"/>
              <a:gd name="connsiteY1" fmla="*/ 5919228 h 5919228"/>
              <a:gd name="connsiteX2" fmla="*/ 0 w 2462237"/>
              <a:gd name="connsiteY2" fmla="*/ 2978772 h 5919228"/>
              <a:gd name="connsiteX3" fmla="*/ 2461523 w 2462237"/>
              <a:gd name="connsiteY3" fmla="*/ 0 h 5919228"/>
              <a:gd name="connsiteX0" fmla="*/ 2451998 w 2453098"/>
              <a:gd name="connsiteY0" fmla="*/ 0 h 6043053"/>
              <a:gd name="connsiteX1" fmla="*/ 2447554 w 2453098"/>
              <a:gd name="connsiteY1" fmla="*/ 6043053 h 6043053"/>
              <a:gd name="connsiteX2" fmla="*/ 0 w 2453098"/>
              <a:gd name="connsiteY2" fmla="*/ 3102597 h 6043053"/>
              <a:gd name="connsiteX3" fmla="*/ 2451998 w 2453098"/>
              <a:gd name="connsiteY3" fmla="*/ 0 h 6043053"/>
              <a:gd name="connsiteX0" fmla="*/ 2451998 w 2453098"/>
              <a:gd name="connsiteY0" fmla="*/ 0 h 6043053"/>
              <a:gd name="connsiteX1" fmla="*/ 2447554 w 2453098"/>
              <a:gd name="connsiteY1" fmla="*/ 6043053 h 6043053"/>
              <a:gd name="connsiteX2" fmla="*/ 0 w 2453098"/>
              <a:gd name="connsiteY2" fmla="*/ 3083547 h 6043053"/>
              <a:gd name="connsiteX3" fmla="*/ 2451998 w 2453098"/>
              <a:gd name="connsiteY3" fmla="*/ 0 h 6043053"/>
              <a:gd name="connsiteX0" fmla="*/ 2451998 w 2453098"/>
              <a:gd name="connsiteY0" fmla="*/ 0 h 6090678"/>
              <a:gd name="connsiteX1" fmla="*/ 2447554 w 2453098"/>
              <a:gd name="connsiteY1" fmla="*/ 6090678 h 6090678"/>
              <a:gd name="connsiteX2" fmla="*/ 0 w 2453098"/>
              <a:gd name="connsiteY2" fmla="*/ 3083547 h 6090678"/>
              <a:gd name="connsiteX3" fmla="*/ 2451998 w 2453098"/>
              <a:gd name="connsiteY3" fmla="*/ 0 h 6090678"/>
              <a:gd name="connsiteX0" fmla="*/ 2451998 w 2453098"/>
              <a:gd name="connsiteY0" fmla="*/ 0 h 6090678"/>
              <a:gd name="connsiteX1" fmla="*/ 2447554 w 2453098"/>
              <a:gd name="connsiteY1" fmla="*/ 6090678 h 6090678"/>
              <a:gd name="connsiteX2" fmla="*/ 0 w 2453098"/>
              <a:gd name="connsiteY2" fmla="*/ 3064497 h 6090678"/>
              <a:gd name="connsiteX3" fmla="*/ 2451998 w 2453098"/>
              <a:gd name="connsiteY3" fmla="*/ 0 h 6090678"/>
              <a:gd name="connsiteX0" fmla="*/ 2442473 w 2443573"/>
              <a:gd name="connsiteY0" fmla="*/ 0 h 6090678"/>
              <a:gd name="connsiteX1" fmla="*/ 2438029 w 2443573"/>
              <a:gd name="connsiteY1" fmla="*/ 6090678 h 6090678"/>
              <a:gd name="connsiteX2" fmla="*/ 0 w 2443573"/>
              <a:gd name="connsiteY2" fmla="*/ 3074022 h 6090678"/>
              <a:gd name="connsiteX3" fmla="*/ 2442473 w 2443573"/>
              <a:gd name="connsiteY3" fmla="*/ 0 h 6090678"/>
              <a:gd name="connsiteX0" fmla="*/ 2442473 w 2443573"/>
              <a:gd name="connsiteY0" fmla="*/ 0 h 6062103"/>
              <a:gd name="connsiteX1" fmla="*/ 2438029 w 2443573"/>
              <a:gd name="connsiteY1" fmla="*/ 6062103 h 6062103"/>
              <a:gd name="connsiteX2" fmla="*/ 0 w 2443573"/>
              <a:gd name="connsiteY2" fmla="*/ 3045447 h 6062103"/>
              <a:gd name="connsiteX3" fmla="*/ 2442473 w 2443573"/>
              <a:gd name="connsiteY3" fmla="*/ 0 h 6062103"/>
              <a:gd name="connsiteX0" fmla="*/ 2442473 w 2443573"/>
              <a:gd name="connsiteY0" fmla="*/ 0 h 6062103"/>
              <a:gd name="connsiteX1" fmla="*/ 2438029 w 2443573"/>
              <a:gd name="connsiteY1" fmla="*/ 6062103 h 6062103"/>
              <a:gd name="connsiteX2" fmla="*/ 0 w 2443573"/>
              <a:gd name="connsiteY2" fmla="*/ 3045447 h 6062103"/>
              <a:gd name="connsiteX3" fmla="*/ 2442473 w 2443573"/>
              <a:gd name="connsiteY3" fmla="*/ 0 h 6062103"/>
              <a:gd name="connsiteX0" fmla="*/ 2442473 w 2443573"/>
              <a:gd name="connsiteY0" fmla="*/ 0 h 6062103"/>
              <a:gd name="connsiteX1" fmla="*/ 2438029 w 2443573"/>
              <a:gd name="connsiteY1" fmla="*/ 6062103 h 6062103"/>
              <a:gd name="connsiteX2" fmla="*/ 0 w 2443573"/>
              <a:gd name="connsiteY2" fmla="*/ 3045447 h 6062103"/>
              <a:gd name="connsiteX3" fmla="*/ 2442473 w 2443573"/>
              <a:gd name="connsiteY3" fmla="*/ 0 h 606210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373"/>
              <a:gd name="connsiteY0" fmla="*/ 0 h 6043053"/>
              <a:gd name="connsiteX1" fmla="*/ 2434122 w 2443373"/>
              <a:gd name="connsiteY1" fmla="*/ 6043053 h 6043053"/>
              <a:gd name="connsiteX2" fmla="*/ 0 w 2443373"/>
              <a:gd name="connsiteY2" fmla="*/ 3045447 h 6043053"/>
              <a:gd name="connsiteX3" fmla="*/ 2442473 w 2443373"/>
              <a:gd name="connsiteY3" fmla="*/ 0 h 6043053"/>
              <a:gd name="connsiteX0" fmla="*/ 2442473 w 2443373"/>
              <a:gd name="connsiteY0" fmla="*/ 0 h 6043053"/>
              <a:gd name="connsiteX1" fmla="*/ 2434122 w 2443373"/>
              <a:gd name="connsiteY1" fmla="*/ 6043053 h 6043053"/>
              <a:gd name="connsiteX2" fmla="*/ 0 w 2443373"/>
              <a:gd name="connsiteY2" fmla="*/ 3045447 h 6043053"/>
              <a:gd name="connsiteX3" fmla="*/ 2442473 w 2443373"/>
              <a:gd name="connsiteY3" fmla="*/ 0 h 6043053"/>
              <a:gd name="connsiteX0" fmla="*/ 2446380 w 2447142"/>
              <a:gd name="connsiteY0" fmla="*/ 0 h 6027423"/>
              <a:gd name="connsiteX1" fmla="*/ 2434122 w 2447142"/>
              <a:gd name="connsiteY1" fmla="*/ 6027423 h 6027423"/>
              <a:gd name="connsiteX2" fmla="*/ 0 w 2447142"/>
              <a:gd name="connsiteY2" fmla="*/ 3029817 h 6027423"/>
              <a:gd name="connsiteX3" fmla="*/ 2446380 w 2447142"/>
              <a:gd name="connsiteY3" fmla="*/ 0 h 6027423"/>
              <a:gd name="connsiteX0" fmla="*/ 2430750 w 2431512"/>
              <a:gd name="connsiteY0" fmla="*/ 0 h 6027423"/>
              <a:gd name="connsiteX1" fmla="*/ 2418492 w 2431512"/>
              <a:gd name="connsiteY1" fmla="*/ 6027423 h 6027423"/>
              <a:gd name="connsiteX2" fmla="*/ 0 w 2431512"/>
              <a:gd name="connsiteY2" fmla="*/ 3033725 h 6027423"/>
              <a:gd name="connsiteX3" fmla="*/ 2430750 w 2431512"/>
              <a:gd name="connsiteY3" fmla="*/ 0 h 6027423"/>
              <a:gd name="connsiteX0" fmla="*/ 2438565 w 2439327"/>
              <a:gd name="connsiteY0" fmla="*/ 0 h 6027423"/>
              <a:gd name="connsiteX1" fmla="*/ 2426307 w 2439327"/>
              <a:gd name="connsiteY1" fmla="*/ 6027423 h 6027423"/>
              <a:gd name="connsiteX2" fmla="*/ 0 w 2439327"/>
              <a:gd name="connsiteY2" fmla="*/ 3025910 h 6027423"/>
              <a:gd name="connsiteX3" fmla="*/ 2438565 w 243932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26842 w 2428259"/>
              <a:gd name="connsiteY0" fmla="*/ 0 h 5996162"/>
              <a:gd name="connsiteX1" fmla="*/ 2426307 w 2428259"/>
              <a:gd name="connsiteY1" fmla="*/ 5996162 h 5996162"/>
              <a:gd name="connsiteX2" fmla="*/ 0 w 2428259"/>
              <a:gd name="connsiteY2" fmla="*/ 2994649 h 5996162"/>
              <a:gd name="connsiteX3" fmla="*/ 2426842 w 2428259"/>
              <a:gd name="connsiteY3" fmla="*/ 0 h 5996162"/>
              <a:gd name="connsiteX0" fmla="*/ 2426842 w 2428259"/>
              <a:gd name="connsiteY0" fmla="*/ 0 h 6007885"/>
              <a:gd name="connsiteX1" fmla="*/ 2426307 w 2428259"/>
              <a:gd name="connsiteY1" fmla="*/ 6007885 h 6007885"/>
              <a:gd name="connsiteX2" fmla="*/ 0 w 2428259"/>
              <a:gd name="connsiteY2" fmla="*/ 3006372 h 6007885"/>
              <a:gd name="connsiteX3" fmla="*/ 2426842 w 2428259"/>
              <a:gd name="connsiteY3" fmla="*/ 0 h 6007885"/>
              <a:gd name="connsiteX0" fmla="*/ 2426842 w 2428259"/>
              <a:gd name="connsiteY0" fmla="*/ 0 h 6000070"/>
              <a:gd name="connsiteX1" fmla="*/ 2426307 w 2428259"/>
              <a:gd name="connsiteY1" fmla="*/ 6000070 h 6000070"/>
              <a:gd name="connsiteX2" fmla="*/ 0 w 2428259"/>
              <a:gd name="connsiteY2" fmla="*/ 3006372 h 6000070"/>
              <a:gd name="connsiteX3" fmla="*/ 2426842 w 2428259"/>
              <a:gd name="connsiteY3" fmla="*/ 0 h 6000070"/>
              <a:gd name="connsiteX0" fmla="*/ 2426842 w 2428259"/>
              <a:gd name="connsiteY0" fmla="*/ 0 h 6000070"/>
              <a:gd name="connsiteX1" fmla="*/ 2426307 w 2428259"/>
              <a:gd name="connsiteY1" fmla="*/ 6000070 h 6000070"/>
              <a:gd name="connsiteX2" fmla="*/ 0 w 2428259"/>
              <a:gd name="connsiteY2" fmla="*/ 3006372 h 6000070"/>
              <a:gd name="connsiteX3" fmla="*/ 2426842 w 2428259"/>
              <a:gd name="connsiteY3" fmla="*/ 0 h 600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8259" h="6000070">
                <a:moveTo>
                  <a:pt x="2426842" y="0"/>
                </a:moveTo>
                <a:cubicBezTo>
                  <a:pt x="2431958" y="2087974"/>
                  <a:pt x="2421191" y="3912096"/>
                  <a:pt x="2426307" y="6000070"/>
                </a:cubicBezTo>
                <a:lnTo>
                  <a:pt x="0" y="3006372"/>
                </a:lnTo>
                <a:lnTo>
                  <a:pt x="242684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pic>
        <p:nvPicPr>
          <p:cNvPr id="11" name="Kuva 10" descr="Finnish Transport and Communicatios Agency Traficom.">
            <a:extLst>
              <a:ext uri="{FF2B5EF4-FFF2-40B4-BE49-F238E27FC236}">
                <a16:creationId xmlns:a16="http://schemas.microsoft.com/office/drawing/2014/main" id="{E968BD8D-F8CB-4FA1-8AB7-95A1A720380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1400" y="896400"/>
            <a:ext cx="2251800" cy="4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4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väri_tai_kuva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0088" y="2144513"/>
            <a:ext cx="3764912" cy="1628100"/>
          </a:xfrm>
        </p:spPr>
        <p:txBody>
          <a:bodyPr anchor="b"/>
          <a:lstStyle>
            <a:lvl1pPr algn="r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0088" y="3904913"/>
            <a:ext cx="3764912" cy="729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444FC-101C-B703-6FC8-4E8FA2BEF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pic>
        <p:nvPicPr>
          <p:cNvPr id="9" name="Kuva 8" descr="Finnish Transport and Communicatios Agency Traficom.">
            <a:extLst>
              <a:ext uri="{FF2B5EF4-FFF2-40B4-BE49-F238E27FC236}">
                <a16:creationId xmlns:a16="http://schemas.microsoft.com/office/drawing/2014/main" id="{CE46D0E2-65B3-4E8B-9E84-5303B0506A4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68868" y="896400"/>
            <a:ext cx="2251800" cy="4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4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347" y="2143163"/>
            <a:ext cx="3800652" cy="1626750"/>
          </a:xfrm>
        </p:spPr>
        <p:txBody>
          <a:bodyPr anchor="b"/>
          <a:lstStyle>
            <a:lvl1pPr algn="r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347" y="3904913"/>
            <a:ext cx="3800652" cy="729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" y="1734981"/>
            <a:ext cx="4448433" cy="1739451"/>
          </a:xfrm>
          <a:prstGeom prst="rect">
            <a:avLst/>
          </a:prstGeom>
        </p:spPr>
      </p:pic>
      <p:pic>
        <p:nvPicPr>
          <p:cNvPr id="9" name="Kuva 8" descr="Finnish Transport and Communicatios Agency Traficom.">
            <a:extLst>
              <a:ext uri="{FF2B5EF4-FFF2-40B4-BE49-F238E27FC236}">
                <a16:creationId xmlns:a16="http://schemas.microsoft.com/office/drawing/2014/main" id="{6F7A464B-D089-435F-B478-98178A6896B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8868" y="1215000"/>
            <a:ext cx="2251800" cy="4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26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tsikkodia_pieni_kuva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7" y="2419913"/>
            <a:ext cx="5197500" cy="1350000"/>
          </a:xfrm>
        </p:spPr>
        <p:txBody>
          <a:bodyPr anchor="b"/>
          <a:lstStyle>
            <a:lvl1pPr algn="l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7" y="3904913"/>
            <a:ext cx="5197500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AED1B3-2DE1-A0EE-CE7C-8B168C3B5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7650" y="0"/>
            <a:ext cx="2746350" cy="5143500"/>
          </a:xfrm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pic>
        <p:nvPicPr>
          <p:cNvPr id="8" name="Kuva 7" descr="Finnish Transport and Communicatios Agency Traficom.">
            <a:extLst>
              <a:ext uri="{FF2B5EF4-FFF2-40B4-BE49-F238E27FC236}">
                <a16:creationId xmlns:a16="http://schemas.microsoft.com/office/drawing/2014/main" id="{9AD734A9-8F1B-43FB-9FF9-FD7E3EDFEF6A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1400" y="896400"/>
            <a:ext cx="2251800" cy="4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02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10519"/>
            <a:ext cx="8059500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6C34CDD-5657-4FF3-98B8-FEFF98FD80B3}" type="datetime1">
              <a:rPr lang="en-GB" smtClean="0"/>
              <a:pPr defTabSz="685800">
                <a:defRPr/>
              </a:pPr>
              <a:t>20/04/2026</a:t>
            </a:fld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en-GB" smtClean="0"/>
              <a:pPr defTabSz="68580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5816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sältö_j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5328000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02544"/>
            <a:ext cx="5328000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DEE3086-9377-0AC1-2357-D5A9D1808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7650" y="0"/>
            <a:ext cx="2746350" cy="5143500"/>
          </a:xfrm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FC294846-036B-4AA4-B6A1-F566788AC18E}" type="datetime1">
              <a:rPr lang="en-GB" smtClean="0">
                <a:solidFill>
                  <a:prstClr val="white"/>
                </a:solidFill>
              </a:rPr>
              <a:pPr defTabSz="685800">
                <a:defRPr/>
              </a:pPr>
              <a:t>20/04/2026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en-GB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16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sältö_ja_iso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3765528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02544"/>
            <a:ext cx="3765528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A42AC09-A746-8C88-74AB-010E3AFBF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1062" y="0"/>
            <a:ext cx="4452938" cy="5143500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7250" h="6858000">
                <a:moveTo>
                  <a:pt x="1286063" y="0"/>
                </a:moveTo>
                <a:lnTo>
                  <a:pt x="5937250" y="0"/>
                </a:lnTo>
                <a:lnTo>
                  <a:pt x="593725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D7F63AAA-B86C-48D9-9853-8F6F9DBA9216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33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isältö_ja_moni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3765528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02544"/>
            <a:ext cx="3765528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DEB2A97-DD0C-49A2-B088-2D9167D7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D7F63AAA-B86C-48D9-9853-8F6F9DBA9216}" type="datetime1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20.4.2026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43C25BE5-6056-4AD2-8DBA-0FD6312D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6D8FFA5-799C-4048-B0C7-C3034A9A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39265" y="2601162"/>
            <a:ext cx="3720383" cy="255445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2461043 w 4899118"/>
              <a:gd name="connsiteY0" fmla="*/ 0 h 6036365"/>
              <a:gd name="connsiteX1" fmla="*/ 4899118 w 4899118"/>
              <a:gd name="connsiteY1" fmla="*/ 3021496 h 6036365"/>
              <a:gd name="connsiteX2" fmla="*/ 2434539 w 4899118"/>
              <a:gd name="connsiteY2" fmla="*/ 6036365 h 6036365"/>
              <a:gd name="connsiteX3" fmla="*/ 1479781 w 4899118"/>
              <a:gd name="connsiteY3" fmla="*/ 3004931 h 6036365"/>
              <a:gd name="connsiteX4" fmla="*/ 41990 w 4899118"/>
              <a:gd name="connsiteY4" fmla="*/ 3089412 h 6036365"/>
              <a:gd name="connsiteX5" fmla="*/ 2461043 w 4899118"/>
              <a:gd name="connsiteY5" fmla="*/ 0 h 6036365"/>
              <a:gd name="connsiteX0" fmla="*/ 2439777 w 4899118"/>
              <a:gd name="connsiteY0" fmla="*/ 0 h 5930039"/>
              <a:gd name="connsiteX1" fmla="*/ 4899118 w 4899118"/>
              <a:gd name="connsiteY1" fmla="*/ 2915170 h 5930039"/>
              <a:gd name="connsiteX2" fmla="*/ 2434539 w 4899118"/>
              <a:gd name="connsiteY2" fmla="*/ 5930039 h 5930039"/>
              <a:gd name="connsiteX3" fmla="*/ 1479781 w 4899118"/>
              <a:gd name="connsiteY3" fmla="*/ 2898605 h 5930039"/>
              <a:gd name="connsiteX4" fmla="*/ 41990 w 4899118"/>
              <a:gd name="connsiteY4" fmla="*/ 2983086 h 5930039"/>
              <a:gd name="connsiteX5" fmla="*/ 2439777 w 4899118"/>
              <a:gd name="connsiteY5" fmla="*/ 0 h 5930039"/>
              <a:gd name="connsiteX0" fmla="*/ 2397787 w 4857128"/>
              <a:gd name="connsiteY0" fmla="*/ 0 h 5930039"/>
              <a:gd name="connsiteX1" fmla="*/ 4857128 w 4857128"/>
              <a:gd name="connsiteY1" fmla="*/ 2915170 h 5930039"/>
              <a:gd name="connsiteX2" fmla="*/ 2392549 w 4857128"/>
              <a:gd name="connsiteY2" fmla="*/ 5930039 h 5930039"/>
              <a:gd name="connsiteX3" fmla="*/ 1437791 w 4857128"/>
              <a:gd name="connsiteY3" fmla="*/ 2898605 h 5930039"/>
              <a:gd name="connsiteX4" fmla="*/ 0 w 4857128"/>
              <a:gd name="connsiteY4" fmla="*/ 2983086 h 5930039"/>
              <a:gd name="connsiteX5" fmla="*/ 2397787 w 4857128"/>
              <a:gd name="connsiteY5" fmla="*/ 0 h 5930039"/>
              <a:gd name="connsiteX0" fmla="*/ 2397787 w 4857128"/>
              <a:gd name="connsiteY0" fmla="*/ 0 h 5930039"/>
              <a:gd name="connsiteX1" fmla="*/ 4857128 w 4857128"/>
              <a:gd name="connsiteY1" fmla="*/ 2915170 h 5930039"/>
              <a:gd name="connsiteX2" fmla="*/ 2392549 w 4857128"/>
              <a:gd name="connsiteY2" fmla="*/ 5930039 h 5930039"/>
              <a:gd name="connsiteX3" fmla="*/ 821103 w 4857128"/>
              <a:gd name="connsiteY3" fmla="*/ 4344632 h 5930039"/>
              <a:gd name="connsiteX4" fmla="*/ 0 w 4857128"/>
              <a:gd name="connsiteY4" fmla="*/ 2983086 h 5930039"/>
              <a:gd name="connsiteX5" fmla="*/ 2397787 w 4857128"/>
              <a:gd name="connsiteY5" fmla="*/ 0 h 5930039"/>
              <a:gd name="connsiteX0" fmla="*/ 2397787 w 4857128"/>
              <a:gd name="connsiteY0" fmla="*/ 0 h 4345440"/>
              <a:gd name="connsiteX1" fmla="*/ 4857128 w 4857128"/>
              <a:gd name="connsiteY1" fmla="*/ 2915170 h 4345440"/>
              <a:gd name="connsiteX2" fmla="*/ 4455265 w 4857128"/>
              <a:gd name="connsiteY2" fmla="*/ 3293165 h 4345440"/>
              <a:gd name="connsiteX3" fmla="*/ 821103 w 4857128"/>
              <a:gd name="connsiteY3" fmla="*/ 4344632 h 4345440"/>
              <a:gd name="connsiteX4" fmla="*/ 0 w 4857128"/>
              <a:gd name="connsiteY4" fmla="*/ 2983086 h 4345440"/>
              <a:gd name="connsiteX5" fmla="*/ 2397787 w 4857128"/>
              <a:gd name="connsiteY5" fmla="*/ 0 h 4345440"/>
              <a:gd name="connsiteX0" fmla="*/ 2573989 w 5033330"/>
              <a:gd name="connsiteY0" fmla="*/ 0 h 3410843"/>
              <a:gd name="connsiteX1" fmla="*/ 5033330 w 5033330"/>
              <a:gd name="connsiteY1" fmla="*/ 2915170 h 3410843"/>
              <a:gd name="connsiteX2" fmla="*/ 4631467 w 5033330"/>
              <a:gd name="connsiteY2" fmla="*/ 3293165 h 3410843"/>
              <a:gd name="connsiteX3" fmla="*/ 253026 w 5033330"/>
              <a:gd name="connsiteY3" fmla="*/ 3345172 h 3410843"/>
              <a:gd name="connsiteX4" fmla="*/ 176202 w 5033330"/>
              <a:gd name="connsiteY4" fmla="*/ 2983086 h 3410843"/>
              <a:gd name="connsiteX5" fmla="*/ 2573989 w 5033330"/>
              <a:gd name="connsiteY5" fmla="*/ 0 h 3410843"/>
              <a:gd name="connsiteX0" fmla="*/ 2397787 w 4857128"/>
              <a:gd name="connsiteY0" fmla="*/ 0 h 3378465"/>
              <a:gd name="connsiteX1" fmla="*/ 4857128 w 4857128"/>
              <a:gd name="connsiteY1" fmla="*/ 2915170 h 3378465"/>
              <a:gd name="connsiteX2" fmla="*/ 4455265 w 4857128"/>
              <a:gd name="connsiteY2" fmla="*/ 3293165 h 3378465"/>
              <a:gd name="connsiteX3" fmla="*/ 76824 w 4857128"/>
              <a:gd name="connsiteY3" fmla="*/ 3345172 h 3378465"/>
              <a:gd name="connsiteX4" fmla="*/ 0 w 4857128"/>
              <a:gd name="connsiteY4" fmla="*/ 2983086 h 3378465"/>
              <a:gd name="connsiteX5" fmla="*/ 2397787 w 4857128"/>
              <a:gd name="connsiteY5" fmla="*/ 0 h 3378465"/>
              <a:gd name="connsiteX0" fmla="*/ 2397787 w 4857128"/>
              <a:gd name="connsiteY0" fmla="*/ 0 h 3378465"/>
              <a:gd name="connsiteX1" fmla="*/ 4857128 w 4857128"/>
              <a:gd name="connsiteY1" fmla="*/ 2915170 h 3378465"/>
              <a:gd name="connsiteX2" fmla="*/ 4455265 w 4857128"/>
              <a:gd name="connsiteY2" fmla="*/ 3293165 h 3378465"/>
              <a:gd name="connsiteX3" fmla="*/ 268016 w 4857128"/>
              <a:gd name="connsiteY3" fmla="*/ 3345172 h 3378465"/>
              <a:gd name="connsiteX4" fmla="*/ 0 w 4857128"/>
              <a:gd name="connsiteY4" fmla="*/ 2983086 h 3378465"/>
              <a:gd name="connsiteX5" fmla="*/ 2397787 w 4857128"/>
              <a:gd name="connsiteY5" fmla="*/ 0 h 3378465"/>
              <a:gd name="connsiteX0" fmla="*/ 2397787 w 4857128"/>
              <a:gd name="connsiteY0" fmla="*/ 0 h 3367377"/>
              <a:gd name="connsiteX1" fmla="*/ 4857128 w 4857128"/>
              <a:gd name="connsiteY1" fmla="*/ 2915170 h 3367377"/>
              <a:gd name="connsiteX2" fmla="*/ 4455265 w 4857128"/>
              <a:gd name="connsiteY2" fmla="*/ 3293165 h 3367377"/>
              <a:gd name="connsiteX3" fmla="*/ 268016 w 4857128"/>
              <a:gd name="connsiteY3" fmla="*/ 3345172 h 3367377"/>
              <a:gd name="connsiteX4" fmla="*/ 0 w 4857128"/>
              <a:gd name="connsiteY4" fmla="*/ 2983086 h 3367377"/>
              <a:gd name="connsiteX5" fmla="*/ 2397787 w 4857128"/>
              <a:gd name="connsiteY5" fmla="*/ 0 h 3367377"/>
              <a:gd name="connsiteX0" fmla="*/ 2439351 w 4898692"/>
              <a:gd name="connsiteY0" fmla="*/ 0 h 3410843"/>
              <a:gd name="connsiteX1" fmla="*/ 4898692 w 4898692"/>
              <a:gd name="connsiteY1" fmla="*/ 2915170 h 3410843"/>
              <a:gd name="connsiteX2" fmla="*/ 4496829 w 4898692"/>
              <a:gd name="connsiteY2" fmla="*/ 3293165 h 3410843"/>
              <a:gd name="connsiteX3" fmla="*/ 309580 w 4898692"/>
              <a:gd name="connsiteY3" fmla="*/ 3345172 h 3410843"/>
              <a:gd name="connsiteX4" fmla="*/ 0 w 4898692"/>
              <a:gd name="connsiteY4" fmla="*/ 2983086 h 3410843"/>
              <a:gd name="connsiteX5" fmla="*/ 2439351 w 4898692"/>
              <a:gd name="connsiteY5" fmla="*/ 0 h 3410843"/>
              <a:gd name="connsiteX0" fmla="*/ 2439351 w 4898692"/>
              <a:gd name="connsiteY0" fmla="*/ 0 h 3410843"/>
              <a:gd name="connsiteX1" fmla="*/ 4898692 w 4898692"/>
              <a:gd name="connsiteY1" fmla="*/ 2915170 h 3410843"/>
              <a:gd name="connsiteX2" fmla="*/ 4496829 w 4898692"/>
              <a:gd name="connsiteY2" fmla="*/ 3293165 h 3410843"/>
              <a:gd name="connsiteX3" fmla="*/ 309580 w 4898692"/>
              <a:gd name="connsiteY3" fmla="*/ 3345172 h 3410843"/>
              <a:gd name="connsiteX4" fmla="*/ 0 w 4898692"/>
              <a:gd name="connsiteY4" fmla="*/ 2983086 h 3410843"/>
              <a:gd name="connsiteX5" fmla="*/ 2439351 w 4898692"/>
              <a:gd name="connsiteY5" fmla="*/ 0 h 3410843"/>
              <a:gd name="connsiteX0" fmla="*/ 2515090 w 4974431"/>
              <a:gd name="connsiteY0" fmla="*/ 0 h 3346528"/>
              <a:gd name="connsiteX1" fmla="*/ 4974431 w 4974431"/>
              <a:gd name="connsiteY1" fmla="*/ 2915170 h 3346528"/>
              <a:gd name="connsiteX2" fmla="*/ 4572568 w 4974431"/>
              <a:gd name="connsiteY2" fmla="*/ 3293165 h 3346528"/>
              <a:gd name="connsiteX3" fmla="*/ 385319 w 4974431"/>
              <a:gd name="connsiteY3" fmla="*/ 3345172 h 3346528"/>
              <a:gd name="connsiteX4" fmla="*/ 75739 w 4974431"/>
              <a:gd name="connsiteY4" fmla="*/ 2983086 h 3346528"/>
              <a:gd name="connsiteX5" fmla="*/ 2515090 w 4974431"/>
              <a:gd name="connsiteY5" fmla="*/ 0 h 3346528"/>
              <a:gd name="connsiteX0" fmla="*/ 2439351 w 4898692"/>
              <a:gd name="connsiteY0" fmla="*/ 0 h 3385270"/>
              <a:gd name="connsiteX1" fmla="*/ 4898692 w 4898692"/>
              <a:gd name="connsiteY1" fmla="*/ 2915170 h 3385270"/>
              <a:gd name="connsiteX2" fmla="*/ 4496829 w 4898692"/>
              <a:gd name="connsiteY2" fmla="*/ 3293165 h 3385270"/>
              <a:gd name="connsiteX3" fmla="*/ 309580 w 4898692"/>
              <a:gd name="connsiteY3" fmla="*/ 3345172 h 3385270"/>
              <a:gd name="connsiteX4" fmla="*/ 0 w 4898692"/>
              <a:gd name="connsiteY4" fmla="*/ 2983086 h 3385270"/>
              <a:gd name="connsiteX5" fmla="*/ 2439351 w 4898692"/>
              <a:gd name="connsiteY5" fmla="*/ 0 h 3385270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45172"/>
              <a:gd name="connsiteX1" fmla="*/ 4898692 w 4898692"/>
              <a:gd name="connsiteY1" fmla="*/ 2915170 h 3345172"/>
              <a:gd name="connsiteX2" fmla="*/ 4496829 w 4898692"/>
              <a:gd name="connsiteY2" fmla="*/ 3293165 h 3345172"/>
              <a:gd name="connsiteX3" fmla="*/ 309580 w 4898692"/>
              <a:gd name="connsiteY3" fmla="*/ 3345172 h 3345172"/>
              <a:gd name="connsiteX4" fmla="*/ 0 w 4898692"/>
              <a:gd name="connsiteY4" fmla="*/ 2983086 h 3345172"/>
              <a:gd name="connsiteX5" fmla="*/ 2439351 w 4898692"/>
              <a:gd name="connsiteY5" fmla="*/ 0 h 3345172"/>
              <a:gd name="connsiteX0" fmla="*/ 2439351 w 4898692"/>
              <a:gd name="connsiteY0" fmla="*/ 0 h 3367979"/>
              <a:gd name="connsiteX1" fmla="*/ 4898692 w 4898692"/>
              <a:gd name="connsiteY1" fmla="*/ 2915170 h 3367979"/>
              <a:gd name="connsiteX2" fmla="*/ 4555018 w 4898692"/>
              <a:gd name="connsiteY2" fmla="*/ 3367979 h 3367979"/>
              <a:gd name="connsiteX3" fmla="*/ 309580 w 4898692"/>
              <a:gd name="connsiteY3" fmla="*/ 3345172 h 3367979"/>
              <a:gd name="connsiteX4" fmla="*/ 0 w 4898692"/>
              <a:gd name="connsiteY4" fmla="*/ 2983086 h 3367979"/>
              <a:gd name="connsiteX5" fmla="*/ 2439351 w 4898692"/>
              <a:gd name="connsiteY5" fmla="*/ 0 h 3367979"/>
              <a:gd name="connsiteX0" fmla="*/ 2439351 w 4898692"/>
              <a:gd name="connsiteY0" fmla="*/ 0 h 3371187"/>
              <a:gd name="connsiteX1" fmla="*/ 4898692 w 4898692"/>
              <a:gd name="connsiteY1" fmla="*/ 2915170 h 3371187"/>
              <a:gd name="connsiteX2" fmla="*/ 4555018 w 4898692"/>
              <a:gd name="connsiteY2" fmla="*/ 3367979 h 3371187"/>
              <a:gd name="connsiteX3" fmla="*/ 309580 w 4898692"/>
              <a:gd name="connsiteY3" fmla="*/ 3345172 h 3371187"/>
              <a:gd name="connsiteX4" fmla="*/ 0 w 4898692"/>
              <a:gd name="connsiteY4" fmla="*/ 2983086 h 3371187"/>
              <a:gd name="connsiteX5" fmla="*/ 2439351 w 4898692"/>
              <a:gd name="connsiteY5" fmla="*/ 0 h 3371187"/>
              <a:gd name="connsiteX0" fmla="*/ 2447664 w 4898692"/>
              <a:gd name="connsiteY0" fmla="*/ 0 h 3387812"/>
              <a:gd name="connsiteX1" fmla="*/ 4898692 w 4898692"/>
              <a:gd name="connsiteY1" fmla="*/ 2931795 h 3387812"/>
              <a:gd name="connsiteX2" fmla="*/ 4555018 w 4898692"/>
              <a:gd name="connsiteY2" fmla="*/ 3384604 h 3387812"/>
              <a:gd name="connsiteX3" fmla="*/ 309580 w 4898692"/>
              <a:gd name="connsiteY3" fmla="*/ 3361797 h 3387812"/>
              <a:gd name="connsiteX4" fmla="*/ 0 w 4898692"/>
              <a:gd name="connsiteY4" fmla="*/ 2999711 h 3387812"/>
              <a:gd name="connsiteX5" fmla="*/ 2447664 w 4898692"/>
              <a:gd name="connsiteY5" fmla="*/ 0 h 3387812"/>
              <a:gd name="connsiteX0" fmla="*/ 2447664 w 4873754"/>
              <a:gd name="connsiteY0" fmla="*/ 0 h 3387812"/>
              <a:gd name="connsiteX1" fmla="*/ 4873754 w 4873754"/>
              <a:gd name="connsiteY1" fmla="*/ 2948420 h 3387812"/>
              <a:gd name="connsiteX2" fmla="*/ 4555018 w 4873754"/>
              <a:gd name="connsiteY2" fmla="*/ 3384604 h 3387812"/>
              <a:gd name="connsiteX3" fmla="*/ 309580 w 4873754"/>
              <a:gd name="connsiteY3" fmla="*/ 3361797 h 3387812"/>
              <a:gd name="connsiteX4" fmla="*/ 0 w 4873754"/>
              <a:gd name="connsiteY4" fmla="*/ 2999711 h 3387812"/>
              <a:gd name="connsiteX5" fmla="*/ 2447664 w 4873754"/>
              <a:gd name="connsiteY5" fmla="*/ 0 h 3387812"/>
              <a:gd name="connsiteX0" fmla="*/ 2447664 w 4890379"/>
              <a:gd name="connsiteY0" fmla="*/ 0 h 3387812"/>
              <a:gd name="connsiteX1" fmla="*/ 4890379 w 4890379"/>
              <a:gd name="connsiteY1" fmla="*/ 2948420 h 3387812"/>
              <a:gd name="connsiteX2" fmla="*/ 4555018 w 4890379"/>
              <a:gd name="connsiteY2" fmla="*/ 3384604 h 3387812"/>
              <a:gd name="connsiteX3" fmla="*/ 309580 w 4890379"/>
              <a:gd name="connsiteY3" fmla="*/ 3361797 h 3387812"/>
              <a:gd name="connsiteX4" fmla="*/ 0 w 4890379"/>
              <a:gd name="connsiteY4" fmla="*/ 2999711 h 3387812"/>
              <a:gd name="connsiteX5" fmla="*/ 2447664 w 4890379"/>
              <a:gd name="connsiteY5" fmla="*/ 0 h 3387812"/>
              <a:gd name="connsiteX0" fmla="*/ 2447664 w 4890379"/>
              <a:gd name="connsiteY0" fmla="*/ 0 h 3387812"/>
              <a:gd name="connsiteX1" fmla="*/ 4890379 w 4890379"/>
              <a:gd name="connsiteY1" fmla="*/ 2948420 h 3387812"/>
              <a:gd name="connsiteX2" fmla="*/ 4555018 w 4890379"/>
              <a:gd name="connsiteY2" fmla="*/ 3384604 h 3387812"/>
              <a:gd name="connsiteX3" fmla="*/ 309580 w 4890379"/>
              <a:gd name="connsiteY3" fmla="*/ 3361797 h 3387812"/>
              <a:gd name="connsiteX4" fmla="*/ 0 w 4890379"/>
              <a:gd name="connsiteY4" fmla="*/ 2999711 h 3387812"/>
              <a:gd name="connsiteX5" fmla="*/ 2447664 w 4890379"/>
              <a:gd name="connsiteY5" fmla="*/ 0 h 3387812"/>
              <a:gd name="connsiteX0" fmla="*/ 2447664 w 4890379"/>
              <a:gd name="connsiteY0" fmla="*/ 0 h 3387812"/>
              <a:gd name="connsiteX1" fmla="*/ 4890379 w 4890379"/>
              <a:gd name="connsiteY1" fmla="*/ 2948420 h 3387812"/>
              <a:gd name="connsiteX2" fmla="*/ 4555018 w 4890379"/>
              <a:gd name="connsiteY2" fmla="*/ 3384604 h 3387812"/>
              <a:gd name="connsiteX3" fmla="*/ 309580 w 4890379"/>
              <a:gd name="connsiteY3" fmla="*/ 3361797 h 3387812"/>
              <a:gd name="connsiteX4" fmla="*/ 0 w 4890379"/>
              <a:gd name="connsiteY4" fmla="*/ 2999711 h 3387812"/>
              <a:gd name="connsiteX5" fmla="*/ 2447664 w 4890379"/>
              <a:gd name="connsiteY5" fmla="*/ 0 h 3387812"/>
              <a:gd name="connsiteX0" fmla="*/ 2447664 w 5073259"/>
              <a:gd name="connsiteY0" fmla="*/ 0 h 3387812"/>
              <a:gd name="connsiteX1" fmla="*/ 5073259 w 5073259"/>
              <a:gd name="connsiteY1" fmla="*/ 3149588 h 3387812"/>
              <a:gd name="connsiteX2" fmla="*/ 4555018 w 5073259"/>
              <a:gd name="connsiteY2" fmla="*/ 3384604 h 3387812"/>
              <a:gd name="connsiteX3" fmla="*/ 309580 w 5073259"/>
              <a:gd name="connsiteY3" fmla="*/ 3361797 h 3387812"/>
              <a:gd name="connsiteX4" fmla="*/ 0 w 5073259"/>
              <a:gd name="connsiteY4" fmla="*/ 2999711 h 3387812"/>
              <a:gd name="connsiteX5" fmla="*/ 2447664 w 5073259"/>
              <a:gd name="connsiteY5" fmla="*/ 0 h 3387812"/>
              <a:gd name="connsiteX0" fmla="*/ 2447664 w 5140234"/>
              <a:gd name="connsiteY0" fmla="*/ 0 h 3361797"/>
              <a:gd name="connsiteX1" fmla="*/ 5073259 w 5140234"/>
              <a:gd name="connsiteY1" fmla="*/ 3149588 h 3361797"/>
              <a:gd name="connsiteX2" fmla="*/ 5140234 w 5140234"/>
              <a:gd name="connsiteY2" fmla="*/ 3357172 h 3361797"/>
              <a:gd name="connsiteX3" fmla="*/ 309580 w 5140234"/>
              <a:gd name="connsiteY3" fmla="*/ 3361797 h 3361797"/>
              <a:gd name="connsiteX4" fmla="*/ 0 w 5140234"/>
              <a:gd name="connsiteY4" fmla="*/ 2999711 h 3361797"/>
              <a:gd name="connsiteX5" fmla="*/ 2447664 w 5140234"/>
              <a:gd name="connsiteY5" fmla="*/ 0 h 3361797"/>
              <a:gd name="connsiteX0" fmla="*/ 2447664 w 5112802"/>
              <a:gd name="connsiteY0" fmla="*/ 0 h 3366316"/>
              <a:gd name="connsiteX1" fmla="*/ 5073259 w 5112802"/>
              <a:gd name="connsiteY1" fmla="*/ 3149588 h 3366316"/>
              <a:gd name="connsiteX2" fmla="*/ 5112802 w 5112802"/>
              <a:gd name="connsiteY2" fmla="*/ 3366316 h 3366316"/>
              <a:gd name="connsiteX3" fmla="*/ 309580 w 5112802"/>
              <a:gd name="connsiteY3" fmla="*/ 3361797 h 3366316"/>
              <a:gd name="connsiteX4" fmla="*/ 0 w 5112802"/>
              <a:gd name="connsiteY4" fmla="*/ 2999711 h 3366316"/>
              <a:gd name="connsiteX5" fmla="*/ 2447664 w 5112802"/>
              <a:gd name="connsiteY5" fmla="*/ 0 h 3366316"/>
              <a:gd name="connsiteX0" fmla="*/ 2447664 w 5112802"/>
              <a:gd name="connsiteY0" fmla="*/ 0 h 3366316"/>
              <a:gd name="connsiteX1" fmla="*/ 5073259 w 5112802"/>
              <a:gd name="connsiteY1" fmla="*/ 3149588 h 3366316"/>
              <a:gd name="connsiteX2" fmla="*/ 5112802 w 5112802"/>
              <a:gd name="connsiteY2" fmla="*/ 3366316 h 3366316"/>
              <a:gd name="connsiteX3" fmla="*/ 309580 w 5112802"/>
              <a:gd name="connsiteY3" fmla="*/ 3361797 h 3366316"/>
              <a:gd name="connsiteX4" fmla="*/ 0 w 5112802"/>
              <a:gd name="connsiteY4" fmla="*/ 2999711 h 3366316"/>
              <a:gd name="connsiteX5" fmla="*/ 2447664 w 5112802"/>
              <a:gd name="connsiteY5" fmla="*/ 0 h 3366316"/>
              <a:gd name="connsiteX0" fmla="*/ 2473064 w 5138202"/>
              <a:gd name="connsiteY0" fmla="*/ 0 h 3366316"/>
              <a:gd name="connsiteX1" fmla="*/ 5098659 w 5138202"/>
              <a:gd name="connsiteY1" fmla="*/ 3149588 h 3366316"/>
              <a:gd name="connsiteX2" fmla="*/ 5138202 w 5138202"/>
              <a:gd name="connsiteY2" fmla="*/ 3366316 h 3366316"/>
              <a:gd name="connsiteX3" fmla="*/ 334980 w 5138202"/>
              <a:gd name="connsiteY3" fmla="*/ 3361797 h 3366316"/>
              <a:gd name="connsiteX4" fmla="*/ 0 w 5138202"/>
              <a:gd name="connsiteY4" fmla="*/ 3012411 h 3366316"/>
              <a:gd name="connsiteX5" fmla="*/ 2473064 w 5138202"/>
              <a:gd name="connsiteY5" fmla="*/ 0 h 3366316"/>
              <a:gd name="connsiteX0" fmla="*/ 2473064 w 5138202"/>
              <a:gd name="connsiteY0" fmla="*/ 0 h 3366316"/>
              <a:gd name="connsiteX1" fmla="*/ 5098659 w 5138202"/>
              <a:gd name="connsiteY1" fmla="*/ 3149588 h 3366316"/>
              <a:gd name="connsiteX2" fmla="*/ 5138202 w 5138202"/>
              <a:gd name="connsiteY2" fmla="*/ 3366316 h 3366316"/>
              <a:gd name="connsiteX3" fmla="*/ 334980 w 5138202"/>
              <a:gd name="connsiteY3" fmla="*/ 3361797 h 3366316"/>
              <a:gd name="connsiteX4" fmla="*/ 0 w 5138202"/>
              <a:gd name="connsiteY4" fmla="*/ 3012411 h 3366316"/>
              <a:gd name="connsiteX5" fmla="*/ 2473064 w 5138202"/>
              <a:gd name="connsiteY5" fmla="*/ 0 h 3366316"/>
              <a:gd name="connsiteX0" fmla="*/ 2473064 w 5138202"/>
              <a:gd name="connsiteY0" fmla="*/ 0 h 3366316"/>
              <a:gd name="connsiteX1" fmla="*/ 5098659 w 5138202"/>
              <a:gd name="connsiteY1" fmla="*/ 3149588 h 3366316"/>
              <a:gd name="connsiteX2" fmla="*/ 5138202 w 5138202"/>
              <a:gd name="connsiteY2" fmla="*/ 3366316 h 3366316"/>
              <a:gd name="connsiteX3" fmla="*/ 334980 w 5138202"/>
              <a:gd name="connsiteY3" fmla="*/ 3361797 h 3366316"/>
              <a:gd name="connsiteX4" fmla="*/ 0 w 5138202"/>
              <a:gd name="connsiteY4" fmla="*/ 3012411 h 3366316"/>
              <a:gd name="connsiteX5" fmla="*/ 2473064 w 5138202"/>
              <a:gd name="connsiteY5" fmla="*/ 0 h 3366316"/>
              <a:gd name="connsiteX0" fmla="*/ 2485764 w 5150902"/>
              <a:gd name="connsiteY0" fmla="*/ 0 h 3366316"/>
              <a:gd name="connsiteX1" fmla="*/ 5111359 w 5150902"/>
              <a:gd name="connsiteY1" fmla="*/ 31495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85764 w 5150902"/>
              <a:gd name="connsiteY0" fmla="*/ 0 h 3366316"/>
              <a:gd name="connsiteX1" fmla="*/ 5124059 w 5150902"/>
              <a:gd name="connsiteY1" fmla="*/ 31622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85764 w 5150902"/>
              <a:gd name="connsiteY0" fmla="*/ 0 h 3366316"/>
              <a:gd name="connsiteX1" fmla="*/ 5130409 w 5150902"/>
              <a:gd name="connsiteY1" fmla="*/ 31749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85764 w 5150902"/>
              <a:gd name="connsiteY0" fmla="*/ 0 h 3366316"/>
              <a:gd name="connsiteX1" fmla="*/ 5130409 w 5150902"/>
              <a:gd name="connsiteY1" fmla="*/ 3174988 h 3366316"/>
              <a:gd name="connsiteX2" fmla="*/ 5150902 w 5150902"/>
              <a:gd name="connsiteY2" fmla="*/ 3366316 h 3366316"/>
              <a:gd name="connsiteX3" fmla="*/ 347680 w 5150902"/>
              <a:gd name="connsiteY3" fmla="*/ 3361797 h 3366316"/>
              <a:gd name="connsiteX4" fmla="*/ 0 w 5150902"/>
              <a:gd name="connsiteY4" fmla="*/ 3012411 h 3366316"/>
              <a:gd name="connsiteX5" fmla="*/ 2485764 w 5150902"/>
              <a:gd name="connsiteY5" fmla="*/ 0 h 3366316"/>
              <a:gd name="connsiteX0" fmla="*/ 2479414 w 5150902"/>
              <a:gd name="connsiteY0" fmla="*/ 0 h 3372666"/>
              <a:gd name="connsiteX1" fmla="*/ 5130409 w 5150902"/>
              <a:gd name="connsiteY1" fmla="*/ 3181338 h 3372666"/>
              <a:gd name="connsiteX2" fmla="*/ 5150902 w 5150902"/>
              <a:gd name="connsiteY2" fmla="*/ 3372666 h 3372666"/>
              <a:gd name="connsiteX3" fmla="*/ 347680 w 5150902"/>
              <a:gd name="connsiteY3" fmla="*/ 3368147 h 3372666"/>
              <a:gd name="connsiteX4" fmla="*/ 0 w 5150902"/>
              <a:gd name="connsiteY4" fmla="*/ 3018761 h 3372666"/>
              <a:gd name="connsiteX5" fmla="*/ 2479414 w 5150902"/>
              <a:gd name="connsiteY5" fmla="*/ 0 h 3372666"/>
              <a:gd name="connsiteX0" fmla="*/ 2479414 w 5150902"/>
              <a:gd name="connsiteY0" fmla="*/ 0 h 3378657"/>
              <a:gd name="connsiteX1" fmla="*/ 5130409 w 5150902"/>
              <a:gd name="connsiteY1" fmla="*/ 3181338 h 3378657"/>
              <a:gd name="connsiteX2" fmla="*/ 5150902 w 5150902"/>
              <a:gd name="connsiteY2" fmla="*/ 3372666 h 3378657"/>
              <a:gd name="connsiteX3" fmla="*/ 347680 w 5150902"/>
              <a:gd name="connsiteY3" fmla="*/ 3378657 h 3378657"/>
              <a:gd name="connsiteX4" fmla="*/ 0 w 5150902"/>
              <a:gd name="connsiteY4" fmla="*/ 3018761 h 3378657"/>
              <a:gd name="connsiteX5" fmla="*/ 2479414 w 5150902"/>
              <a:gd name="connsiteY5" fmla="*/ 0 h 3378657"/>
              <a:gd name="connsiteX0" fmla="*/ 2479414 w 5150902"/>
              <a:gd name="connsiteY0" fmla="*/ 0 h 3378657"/>
              <a:gd name="connsiteX1" fmla="*/ 5130409 w 5150902"/>
              <a:gd name="connsiteY1" fmla="*/ 3181338 h 3378657"/>
              <a:gd name="connsiteX2" fmla="*/ 5150902 w 5150902"/>
              <a:gd name="connsiteY2" fmla="*/ 3372666 h 3378657"/>
              <a:gd name="connsiteX3" fmla="*/ 347680 w 5150902"/>
              <a:gd name="connsiteY3" fmla="*/ 3378657 h 3378657"/>
              <a:gd name="connsiteX4" fmla="*/ 0 w 5150902"/>
              <a:gd name="connsiteY4" fmla="*/ 3018761 h 3378657"/>
              <a:gd name="connsiteX5" fmla="*/ 2479414 w 5150902"/>
              <a:gd name="connsiteY5" fmla="*/ 0 h 3378657"/>
              <a:gd name="connsiteX0" fmla="*/ 2479414 w 5150902"/>
              <a:gd name="connsiteY0" fmla="*/ 0 h 3378657"/>
              <a:gd name="connsiteX1" fmla="*/ 5130409 w 5150902"/>
              <a:gd name="connsiteY1" fmla="*/ 3181338 h 3378657"/>
              <a:gd name="connsiteX2" fmla="*/ 5150902 w 5150902"/>
              <a:gd name="connsiteY2" fmla="*/ 3372666 h 3378657"/>
              <a:gd name="connsiteX3" fmla="*/ 316149 w 5150902"/>
              <a:gd name="connsiteY3" fmla="*/ 3378657 h 3378657"/>
              <a:gd name="connsiteX4" fmla="*/ 0 w 5150902"/>
              <a:gd name="connsiteY4" fmla="*/ 3018761 h 3378657"/>
              <a:gd name="connsiteX5" fmla="*/ 2479414 w 5150902"/>
              <a:gd name="connsiteY5" fmla="*/ 0 h 3378657"/>
              <a:gd name="connsiteX0" fmla="*/ 2479414 w 5130409"/>
              <a:gd name="connsiteY0" fmla="*/ 0 h 3378657"/>
              <a:gd name="connsiteX1" fmla="*/ 5130409 w 5130409"/>
              <a:gd name="connsiteY1" fmla="*/ 3181338 h 3378657"/>
              <a:gd name="connsiteX2" fmla="*/ 4951205 w 5130409"/>
              <a:gd name="connsiteY2" fmla="*/ 3372666 h 3378657"/>
              <a:gd name="connsiteX3" fmla="*/ 316149 w 5130409"/>
              <a:gd name="connsiteY3" fmla="*/ 3378657 h 3378657"/>
              <a:gd name="connsiteX4" fmla="*/ 0 w 5130409"/>
              <a:gd name="connsiteY4" fmla="*/ 3018761 h 3378657"/>
              <a:gd name="connsiteX5" fmla="*/ 2479414 w 5130409"/>
              <a:gd name="connsiteY5" fmla="*/ 0 h 3378657"/>
              <a:gd name="connsiteX0" fmla="*/ 2479414 w 5130409"/>
              <a:gd name="connsiteY0" fmla="*/ 0 h 3393686"/>
              <a:gd name="connsiteX1" fmla="*/ 5130409 w 5130409"/>
              <a:gd name="connsiteY1" fmla="*/ 3181338 h 3393686"/>
              <a:gd name="connsiteX2" fmla="*/ 4951205 w 5130409"/>
              <a:gd name="connsiteY2" fmla="*/ 3393686 h 3393686"/>
              <a:gd name="connsiteX3" fmla="*/ 316149 w 5130409"/>
              <a:gd name="connsiteY3" fmla="*/ 3378657 h 3393686"/>
              <a:gd name="connsiteX4" fmla="*/ 0 w 5130409"/>
              <a:gd name="connsiteY4" fmla="*/ 3018761 h 3393686"/>
              <a:gd name="connsiteX5" fmla="*/ 2479414 w 5130409"/>
              <a:gd name="connsiteY5" fmla="*/ 0 h 3393686"/>
              <a:gd name="connsiteX0" fmla="*/ 2479414 w 5130409"/>
              <a:gd name="connsiteY0" fmla="*/ 0 h 3393686"/>
              <a:gd name="connsiteX1" fmla="*/ 5130409 w 5130409"/>
              <a:gd name="connsiteY1" fmla="*/ 3181338 h 3393686"/>
              <a:gd name="connsiteX2" fmla="*/ 4951205 w 5130409"/>
              <a:gd name="connsiteY2" fmla="*/ 3393686 h 3393686"/>
              <a:gd name="connsiteX3" fmla="*/ 326660 w 5130409"/>
              <a:gd name="connsiteY3" fmla="*/ 3378657 h 3393686"/>
              <a:gd name="connsiteX4" fmla="*/ 0 w 5130409"/>
              <a:gd name="connsiteY4" fmla="*/ 3018761 h 3393686"/>
              <a:gd name="connsiteX5" fmla="*/ 2479414 w 5130409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326660 w 4983265"/>
              <a:gd name="connsiteY3" fmla="*/ 3378657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326660 w 4983265"/>
              <a:gd name="connsiteY3" fmla="*/ 3378657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4762 w 4983265"/>
              <a:gd name="connsiteY3" fmla="*/ 3378657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393686"/>
              <a:gd name="connsiteX1" fmla="*/ 4983265 w 4983265"/>
              <a:gd name="connsiteY1" fmla="*/ 2992152 h 3393686"/>
              <a:gd name="connsiteX2" fmla="*/ 4951205 w 4983265"/>
              <a:gd name="connsiteY2" fmla="*/ 3393686 h 3393686"/>
              <a:gd name="connsiteX3" fmla="*/ 298376 w 4983265"/>
              <a:gd name="connsiteY3" fmla="*/ 3389500 h 3393686"/>
              <a:gd name="connsiteX4" fmla="*/ 0 w 4983265"/>
              <a:gd name="connsiteY4" fmla="*/ 3018761 h 3393686"/>
              <a:gd name="connsiteX5" fmla="*/ 2479414 w 4983265"/>
              <a:gd name="connsiteY5" fmla="*/ 0 h 3393686"/>
              <a:gd name="connsiteX0" fmla="*/ 2479414 w 4983265"/>
              <a:gd name="connsiteY0" fmla="*/ 0 h 3412736"/>
              <a:gd name="connsiteX1" fmla="*/ 4983265 w 4983265"/>
              <a:gd name="connsiteY1" fmla="*/ 3011202 h 3412736"/>
              <a:gd name="connsiteX2" fmla="*/ 4951205 w 4983265"/>
              <a:gd name="connsiteY2" fmla="*/ 3412736 h 3412736"/>
              <a:gd name="connsiteX3" fmla="*/ 298376 w 4983265"/>
              <a:gd name="connsiteY3" fmla="*/ 3408550 h 3412736"/>
              <a:gd name="connsiteX4" fmla="*/ 0 w 4983265"/>
              <a:gd name="connsiteY4" fmla="*/ 3037811 h 3412736"/>
              <a:gd name="connsiteX5" fmla="*/ 2479414 w 4983265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11202 h 3412736"/>
              <a:gd name="connsiteX2" fmla="*/ 4960730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11202 h 3412736"/>
              <a:gd name="connsiteX2" fmla="*/ 4960730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11202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488939 w 4992790"/>
              <a:gd name="connsiteY0" fmla="*/ 0 h 3412736"/>
              <a:gd name="connsiteX1" fmla="*/ 4992790 w 4992790"/>
              <a:gd name="connsiteY1" fmla="*/ 3058827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88939 w 4992790"/>
              <a:gd name="connsiteY5" fmla="*/ 0 h 3412736"/>
              <a:gd name="connsiteX0" fmla="*/ 2507989 w 4992790"/>
              <a:gd name="connsiteY0" fmla="*/ 0 h 3412736"/>
              <a:gd name="connsiteX1" fmla="*/ 4992790 w 4992790"/>
              <a:gd name="connsiteY1" fmla="*/ 3058827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507989 w 4992790"/>
              <a:gd name="connsiteY5" fmla="*/ 0 h 3412736"/>
              <a:gd name="connsiteX0" fmla="*/ 2498464 w 4992790"/>
              <a:gd name="connsiteY0" fmla="*/ 0 h 3412736"/>
              <a:gd name="connsiteX1" fmla="*/ 4992790 w 4992790"/>
              <a:gd name="connsiteY1" fmla="*/ 3058827 h 3412736"/>
              <a:gd name="connsiteX2" fmla="*/ 4970255 w 4992790"/>
              <a:gd name="connsiteY2" fmla="*/ 3412736 h 3412736"/>
              <a:gd name="connsiteX3" fmla="*/ 307901 w 4992790"/>
              <a:gd name="connsiteY3" fmla="*/ 3408550 h 3412736"/>
              <a:gd name="connsiteX4" fmla="*/ 0 w 4992790"/>
              <a:gd name="connsiteY4" fmla="*/ 3056861 h 3412736"/>
              <a:gd name="connsiteX5" fmla="*/ 2498464 w 49927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282501 w 4967390"/>
              <a:gd name="connsiteY3" fmla="*/ 3408550 h 3412736"/>
              <a:gd name="connsiteX4" fmla="*/ 0 w 4967390"/>
              <a:gd name="connsiteY4" fmla="*/ 3056861 h 3412736"/>
              <a:gd name="connsiteX5" fmla="*/ 2473064 w 4967390"/>
              <a:gd name="connsiteY5" fmla="*/ 0 h 3412736"/>
              <a:gd name="connsiteX0" fmla="*/ 2460364 w 4954690"/>
              <a:gd name="connsiteY0" fmla="*/ 0 h 3412736"/>
              <a:gd name="connsiteX1" fmla="*/ 4954690 w 4954690"/>
              <a:gd name="connsiteY1" fmla="*/ 3058827 h 3412736"/>
              <a:gd name="connsiteX2" fmla="*/ 4932155 w 4954690"/>
              <a:gd name="connsiteY2" fmla="*/ 3412736 h 3412736"/>
              <a:gd name="connsiteX3" fmla="*/ 269801 w 4954690"/>
              <a:gd name="connsiteY3" fmla="*/ 3408550 h 3412736"/>
              <a:gd name="connsiteX4" fmla="*/ 0 w 4954690"/>
              <a:gd name="connsiteY4" fmla="*/ 3069561 h 3412736"/>
              <a:gd name="connsiteX5" fmla="*/ 2460364 w 49546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282501 w 4967390"/>
              <a:gd name="connsiteY3" fmla="*/ 3408550 h 3412736"/>
              <a:gd name="connsiteX4" fmla="*/ 0 w 4967390"/>
              <a:gd name="connsiteY4" fmla="*/ 3063211 h 3412736"/>
              <a:gd name="connsiteX5" fmla="*/ 2473064 w 49673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282501 w 4967390"/>
              <a:gd name="connsiteY3" fmla="*/ 3408550 h 3412736"/>
              <a:gd name="connsiteX4" fmla="*/ 0 w 4967390"/>
              <a:gd name="connsiteY4" fmla="*/ 3063211 h 3412736"/>
              <a:gd name="connsiteX5" fmla="*/ 2473064 w 4967390"/>
              <a:gd name="connsiteY5" fmla="*/ 0 h 3412736"/>
              <a:gd name="connsiteX0" fmla="*/ 2473064 w 4967390"/>
              <a:gd name="connsiteY0" fmla="*/ 0 h 3412736"/>
              <a:gd name="connsiteX1" fmla="*/ 4967390 w 4967390"/>
              <a:gd name="connsiteY1" fmla="*/ 3058827 h 3412736"/>
              <a:gd name="connsiteX2" fmla="*/ 4944855 w 4967390"/>
              <a:gd name="connsiteY2" fmla="*/ 3412736 h 3412736"/>
              <a:gd name="connsiteX3" fmla="*/ 301551 w 4967390"/>
              <a:gd name="connsiteY3" fmla="*/ 3408550 h 3412736"/>
              <a:gd name="connsiteX4" fmla="*/ 0 w 4967390"/>
              <a:gd name="connsiteY4" fmla="*/ 3063211 h 3412736"/>
              <a:gd name="connsiteX5" fmla="*/ 2473064 w 4967390"/>
              <a:gd name="connsiteY5" fmla="*/ 0 h 3412736"/>
              <a:gd name="connsiteX0" fmla="*/ 2473064 w 4967390"/>
              <a:gd name="connsiteY0" fmla="*/ 0 h 3414900"/>
              <a:gd name="connsiteX1" fmla="*/ 4967390 w 4967390"/>
              <a:gd name="connsiteY1" fmla="*/ 3058827 h 3414900"/>
              <a:gd name="connsiteX2" fmla="*/ 4944855 w 4967390"/>
              <a:gd name="connsiteY2" fmla="*/ 3412736 h 3414900"/>
              <a:gd name="connsiteX3" fmla="*/ 339651 w 4967390"/>
              <a:gd name="connsiteY3" fmla="*/ 3414900 h 3414900"/>
              <a:gd name="connsiteX4" fmla="*/ 0 w 4967390"/>
              <a:gd name="connsiteY4" fmla="*/ 3063211 h 3414900"/>
              <a:gd name="connsiteX5" fmla="*/ 2473064 w 4967390"/>
              <a:gd name="connsiteY5" fmla="*/ 0 h 3414900"/>
              <a:gd name="connsiteX0" fmla="*/ 2473064 w 4967390"/>
              <a:gd name="connsiteY0" fmla="*/ 0 h 3414900"/>
              <a:gd name="connsiteX1" fmla="*/ 4967390 w 4967390"/>
              <a:gd name="connsiteY1" fmla="*/ 3058827 h 3414900"/>
              <a:gd name="connsiteX2" fmla="*/ 4944855 w 4967390"/>
              <a:gd name="connsiteY2" fmla="*/ 3412736 h 3414900"/>
              <a:gd name="connsiteX3" fmla="*/ 326951 w 4967390"/>
              <a:gd name="connsiteY3" fmla="*/ 3414900 h 3414900"/>
              <a:gd name="connsiteX4" fmla="*/ 0 w 4967390"/>
              <a:gd name="connsiteY4" fmla="*/ 3063211 h 3414900"/>
              <a:gd name="connsiteX5" fmla="*/ 2473064 w 4967390"/>
              <a:gd name="connsiteY5" fmla="*/ 0 h 3414900"/>
              <a:gd name="connsiteX0" fmla="*/ 2447664 w 4941990"/>
              <a:gd name="connsiteY0" fmla="*/ 0 h 3414900"/>
              <a:gd name="connsiteX1" fmla="*/ 4941990 w 4941990"/>
              <a:gd name="connsiteY1" fmla="*/ 3058827 h 3414900"/>
              <a:gd name="connsiteX2" fmla="*/ 4919455 w 4941990"/>
              <a:gd name="connsiteY2" fmla="*/ 3412736 h 3414900"/>
              <a:gd name="connsiteX3" fmla="*/ 301551 w 4941990"/>
              <a:gd name="connsiteY3" fmla="*/ 3414900 h 3414900"/>
              <a:gd name="connsiteX4" fmla="*/ 0 w 4941990"/>
              <a:gd name="connsiteY4" fmla="*/ 3037811 h 3414900"/>
              <a:gd name="connsiteX5" fmla="*/ 2447664 w 4941990"/>
              <a:gd name="connsiteY5" fmla="*/ 0 h 3414900"/>
              <a:gd name="connsiteX0" fmla="*/ 2463294 w 4957620"/>
              <a:gd name="connsiteY0" fmla="*/ 0 h 3414900"/>
              <a:gd name="connsiteX1" fmla="*/ 4957620 w 4957620"/>
              <a:gd name="connsiteY1" fmla="*/ 3058827 h 3414900"/>
              <a:gd name="connsiteX2" fmla="*/ 4935085 w 4957620"/>
              <a:gd name="connsiteY2" fmla="*/ 3412736 h 3414900"/>
              <a:gd name="connsiteX3" fmla="*/ 317181 w 4957620"/>
              <a:gd name="connsiteY3" fmla="*/ 3414900 h 3414900"/>
              <a:gd name="connsiteX4" fmla="*/ 0 w 4957620"/>
              <a:gd name="connsiteY4" fmla="*/ 3053442 h 3414900"/>
              <a:gd name="connsiteX5" fmla="*/ 2463294 w 4957620"/>
              <a:gd name="connsiteY5" fmla="*/ 0 h 3414900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305458 w 4957620"/>
              <a:gd name="connsiteY3" fmla="*/ 3399269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297643 w 4957620"/>
              <a:gd name="connsiteY3" fmla="*/ 3395362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3294 w 4957620"/>
              <a:gd name="connsiteY0" fmla="*/ 0 h 3412736"/>
              <a:gd name="connsiteX1" fmla="*/ 4957620 w 4957620"/>
              <a:gd name="connsiteY1" fmla="*/ 3058827 h 3412736"/>
              <a:gd name="connsiteX2" fmla="*/ 4935085 w 4957620"/>
              <a:gd name="connsiteY2" fmla="*/ 3412736 h 3412736"/>
              <a:gd name="connsiteX3" fmla="*/ 297643 w 4957620"/>
              <a:gd name="connsiteY3" fmla="*/ 3395362 h 3412736"/>
              <a:gd name="connsiteX4" fmla="*/ 0 w 4957620"/>
              <a:gd name="connsiteY4" fmla="*/ 3053442 h 3412736"/>
              <a:gd name="connsiteX5" fmla="*/ 2463294 w 4957620"/>
              <a:gd name="connsiteY5" fmla="*/ 0 h 3412736"/>
              <a:gd name="connsiteX0" fmla="*/ 2467201 w 4961527"/>
              <a:gd name="connsiteY0" fmla="*/ 0 h 3412736"/>
              <a:gd name="connsiteX1" fmla="*/ 4961527 w 4961527"/>
              <a:gd name="connsiteY1" fmla="*/ 3058827 h 3412736"/>
              <a:gd name="connsiteX2" fmla="*/ 4938992 w 4961527"/>
              <a:gd name="connsiteY2" fmla="*/ 3412736 h 3412736"/>
              <a:gd name="connsiteX3" fmla="*/ 301550 w 4961527"/>
              <a:gd name="connsiteY3" fmla="*/ 3395362 h 3412736"/>
              <a:gd name="connsiteX4" fmla="*/ 0 w 4961527"/>
              <a:gd name="connsiteY4" fmla="*/ 3053442 h 3412736"/>
              <a:gd name="connsiteX5" fmla="*/ 2467201 w 4961527"/>
              <a:gd name="connsiteY5" fmla="*/ 0 h 3412736"/>
              <a:gd name="connsiteX0" fmla="*/ 2467201 w 4961527"/>
              <a:gd name="connsiteY0" fmla="*/ 0 h 3412736"/>
              <a:gd name="connsiteX1" fmla="*/ 4961527 w 4961527"/>
              <a:gd name="connsiteY1" fmla="*/ 3058827 h 3412736"/>
              <a:gd name="connsiteX2" fmla="*/ 4938992 w 4961527"/>
              <a:gd name="connsiteY2" fmla="*/ 3412736 h 3412736"/>
              <a:gd name="connsiteX3" fmla="*/ 301550 w 4961527"/>
              <a:gd name="connsiteY3" fmla="*/ 3395362 h 3412736"/>
              <a:gd name="connsiteX4" fmla="*/ 0 w 4961527"/>
              <a:gd name="connsiteY4" fmla="*/ 3053442 h 3412736"/>
              <a:gd name="connsiteX5" fmla="*/ 2467201 w 4961527"/>
              <a:gd name="connsiteY5" fmla="*/ 0 h 3412736"/>
              <a:gd name="connsiteX0" fmla="*/ 2463294 w 4961527"/>
              <a:gd name="connsiteY0" fmla="*/ 0 h 3412736"/>
              <a:gd name="connsiteX1" fmla="*/ 4961527 w 4961527"/>
              <a:gd name="connsiteY1" fmla="*/ 3058827 h 3412736"/>
              <a:gd name="connsiteX2" fmla="*/ 4938992 w 4961527"/>
              <a:gd name="connsiteY2" fmla="*/ 3412736 h 3412736"/>
              <a:gd name="connsiteX3" fmla="*/ 301550 w 4961527"/>
              <a:gd name="connsiteY3" fmla="*/ 3395362 h 3412736"/>
              <a:gd name="connsiteX4" fmla="*/ 0 w 4961527"/>
              <a:gd name="connsiteY4" fmla="*/ 3053442 h 3412736"/>
              <a:gd name="connsiteX5" fmla="*/ 2463294 w 4961527"/>
              <a:gd name="connsiteY5" fmla="*/ 0 h 3412736"/>
              <a:gd name="connsiteX0" fmla="*/ 2463294 w 4953711"/>
              <a:gd name="connsiteY0" fmla="*/ 0 h 3412736"/>
              <a:gd name="connsiteX1" fmla="*/ 4953711 w 4953711"/>
              <a:gd name="connsiteY1" fmla="*/ 3062735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63294 w 4953711"/>
              <a:gd name="connsiteY5" fmla="*/ 0 h 3412736"/>
              <a:gd name="connsiteX0" fmla="*/ 2463294 w 4953711"/>
              <a:gd name="connsiteY0" fmla="*/ 0 h 3412736"/>
              <a:gd name="connsiteX1" fmla="*/ 4953711 w 4953711"/>
              <a:gd name="connsiteY1" fmla="*/ 3062735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63294 w 4953711"/>
              <a:gd name="connsiteY5" fmla="*/ 0 h 3412736"/>
              <a:gd name="connsiteX0" fmla="*/ 2463294 w 4953711"/>
              <a:gd name="connsiteY0" fmla="*/ 0 h 3412736"/>
              <a:gd name="connsiteX1" fmla="*/ 4953711 w 4953711"/>
              <a:gd name="connsiteY1" fmla="*/ 3066643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63294 w 4953711"/>
              <a:gd name="connsiteY5" fmla="*/ 0 h 3412736"/>
              <a:gd name="connsiteX0" fmla="*/ 2456496 w 4953711"/>
              <a:gd name="connsiteY0" fmla="*/ 0 h 3412736"/>
              <a:gd name="connsiteX1" fmla="*/ 4953711 w 4953711"/>
              <a:gd name="connsiteY1" fmla="*/ 3066643 h 3412736"/>
              <a:gd name="connsiteX2" fmla="*/ 4938992 w 4953711"/>
              <a:gd name="connsiteY2" fmla="*/ 3412736 h 3412736"/>
              <a:gd name="connsiteX3" fmla="*/ 301550 w 4953711"/>
              <a:gd name="connsiteY3" fmla="*/ 3395362 h 3412736"/>
              <a:gd name="connsiteX4" fmla="*/ 0 w 4953711"/>
              <a:gd name="connsiteY4" fmla="*/ 3053442 h 3412736"/>
              <a:gd name="connsiteX5" fmla="*/ 2456496 w 4953711"/>
              <a:gd name="connsiteY5" fmla="*/ 0 h 3412736"/>
              <a:gd name="connsiteX0" fmla="*/ 2459895 w 4953711"/>
              <a:gd name="connsiteY0" fmla="*/ 0 h 3402538"/>
              <a:gd name="connsiteX1" fmla="*/ 4953711 w 4953711"/>
              <a:gd name="connsiteY1" fmla="*/ 3056445 h 3402538"/>
              <a:gd name="connsiteX2" fmla="*/ 4938992 w 4953711"/>
              <a:gd name="connsiteY2" fmla="*/ 3402538 h 3402538"/>
              <a:gd name="connsiteX3" fmla="*/ 301550 w 4953711"/>
              <a:gd name="connsiteY3" fmla="*/ 3385164 h 3402538"/>
              <a:gd name="connsiteX4" fmla="*/ 0 w 4953711"/>
              <a:gd name="connsiteY4" fmla="*/ 3043244 h 3402538"/>
              <a:gd name="connsiteX5" fmla="*/ 2459895 w 4953711"/>
              <a:gd name="connsiteY5" fmla="*/ 0 h 3402538"/>
              <a:gd name="connsiteX0" fmla="*/ 2456496 w 4953711"/>
              <a:gd name="connsiteY0" fmla="*/ 0 h 3405937"/>
              <a:gd name="connsiteX1" fmla="*/ 4953711 w 4953711"/>
              <a:gd name="connsiteY1" fmla="*/ 3059844 h 3405937"/>
              <a:gd name="connsiteX2" fmla="*/ 4938992 w 4953711"/>
              <a:gd name="connsiteY2" fmla="*/ 3405937 h 3405937"/>
              <a:gd name="connsiteX3" fmla="*/ 301550 w 4953711"/>
              <a:gd name="connsiteY3" fmla="*/ 3388563 h 3405937"/>
              <a:gd name="connsiteX4" fmla="*/ 0 w 4953711"/>
              <a:gd name="connsiteY4" fmla="*/ 3046643 h 3405937"/>
              <a:gd name="connsiteX5" fmla="*/ 2456496 w 4953711"/>
              <a:gd name="connsiteY5" fmla="*/ 0 h 3405937"/>
              <a:gd name="connsiteX0" fmla="*/ 2456496 w 4957110"/>
              <a:gd name="connsiteY0" fmla="*/ 0 h 3405937"/>
              <a:gd name="connsiteX1" fmla="*/ 4957110 w 4957110"/>
              <a:gd name="connsiteY1" fmla="*/ 3073441 h 3405937"/>
              <a:gd name="connsiteX2" fmla="*/ 4938992 w 4957110"/>
              <a:gd name="connsiteY2" fmla="*/ 3405937 h 3405937"/>
              <a:gd name="connsiteX3" fmla="*/ 301550 w 4957110"/>
              <a:gd name="connsiteY3" fmla="*/ 3388563 h 3405937"/>
              <a:gd name="connsiteX4" fmla="*/ 0 w 4957110"/>
              <a:gd name="connsiteY4" fmla="*/ 3046643 h 3405937"/>
              <a:gd name="connsiteX5" fmla="*/ 2456496 w 4957110"/>
              <a:gd name="connsiteY5" fmla="*/ 0 h 3405937"/>
              <a:gd name="connsiteX0" fmla="*/ 2456496 w 4970707"/>
              <a:gd name="connsiteY0" fmla="*/ 0 h 3405937"/>
              <a:gd name="connsiteX1" fmla="*/ 4970707 w 4970707"/>
              <a:gd name="connsiteY1" fmla="*/ 3097236 h 3405937"/>
              <a:gd name="connsiteX2" fmla="*/ 4938992 w 4970707"/>
              <a:gd name="connsiteY2" fmla="*/ 3405937 h 3405937"/>
              <a:gd name="connsiteX3" fmla="*/ 301550 w 4970707"/>
              <a:gd name="connsiteY3" fmla="*/ 3388563 h 3405937"/>
              <a:gd name="connsiteX4" fmla="*/ 0 w 4970707"/>
              <a:gd name="connsiteY4" fmla="*/ 3046643 h 3405937"/>
              <a:gd name="connsiteX5" fmla="*/ 2456496 w 4970707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3836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  <a:gd name="connsiteX0" fmla="*/ 2456496 w 4960510"/>
              <a:gd name="connsiteY0" fmla="*/ 0 h 3405937"/>
              <a:gd name="connsiteX1" fmla="*/ 4960510 w 4960510"/>
              <a:gd name="connsiteY1" fmla="*/ 3090437 h 3405937"/>
              <a:gd name="connsiteX2" fmla="*/ 4938992 w 4960510"/>
              <a:gd name="connsiteY2" fmla="*/ 3405937 h 3405937"/>
              <a:gd name="connsiteX3" fmla="*/ 301550 w 4960510"/>
              <a:gd name="connsiteY3" fmla="*/ 3388563 h 3405937"/>
              <a:gd name="connsiteX4" fmla="*/ 0 w 4960510"/>
              <a:gd name="connsiteY4" fmla="*/ 3046643 h 3405937"/>
              <a:gd name="connsiteX5" fmla="*/ 2456496 w 4960510"/>
              <a:gd name="connsiteY5" fmla="*/ 0 h 340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0510" h="3405937">
                <a:moveTo>
                  <a:pt x="2456496" y="0"/>
                </a:moveTo>
                <a:lnTo>
                  <a:pt x="4960510" y="3090437"/>
                </a:lnTo>
                <a:lnTo>
                  <a:pt x="4938992" y="3405937"/>
                </a:lnTo>
                <a:lnTo>
                  <a:pt x="301550" y="3388563"/>
                </a:lnTo>
                <a:cubicBezTo>
                  <a:pt x="39509" y="3097040"/>
                  <a:pt x="158594" y="3239386"/>
                  <a:pt x="0" y="3046643"/>
                </a:cubicBezTo>
                <a:lnTo>
                  <a:pt x="245649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283E7FD-0796-4095-904C-B55E6FB4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9437" y="312591"/>
            <a:ext cx="2566621" cy="451874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582395 w 3419337"/>
              <a:gd name="connsiteY4" fmla="*/ 665188 h 6036365"/>
              <a:gd name="connsiteX5" fmla="*/ 981262 w 3419337"/>
              <a:gd name="connsiteY5" fmla="*/ 0 h 6036365"/>
              <a:gd name="connsiteX0" fmla="*/ 981262 w 3419337"/>
              <a:gd name="connsiteY0" fmla="*/ 2 h 6036367"/>
              <a:gd name="connsiteX1" fmla="*/ 3419337 w 3419337"/>
              <a:gd name="connsiteY1" fmla="*/ 3021498 h 6036367"/>
              <a:gd name="connsiteX2" fmla="*/ 954758 w 3419337"/>
              <a:gd name="connsiteY2" fmla="*/ 6036367 h 6036367"/>
              <a:gd name="connsiteX3" fmla="*/ 0 w 3419337"/>
              <a:gd name="connsiteY3" fmla="*/ 3004933 h 6036367"/>
              <a:gd name="connsiteX4" fmla="*/ 981262 w 3419337"/>
              <a:gd name="connsiteY4" fmla="*/ 2 h 6036367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1263 w 3419338"/>
              <a:gd name="connsiteY0" fmla="*/ 0 h 6036365"/>
              <a:gd name="connsiteX1" fmla="*/ 3419338 w 3419338"/>
              <a:gd name="connsiteY1" fmla="*/ 3021496 h 6036365"/>
              <a:gd name="connsiteX2" fmla="*/ 954759 w 3419338"/>
              <a:gd name="connsiteY2" fmla="*/ 6036365 h 6036365"/>
              <a:gd name="connsiteX3" fmla="*/ 1 w 3419338"/>
              <a:gd name="connsiteY3" fmla="*/ 3004931 h 6036365"/>
              <a:gd name="connsiteX4" fmla="*/ 981263 w 3419338"/>
              <a:gd name="connsiteY4" fmla="*/ 0 h 6036365"/>
              <a:gd name="connsiteX0" fmla="*/ 981262 w 3419337"/>
              <a:gd name="connsiteY0" fmla="*/ 0 h 6036365"/>
              <a:gd name="connsiteX1" fmla="*/ 3419337 w 3419337"/>
              <a:gd name="connsiteY1" fmla="*/ 3021496 h 6036365"/>
              <a:gd name="connsiteX2" fmla="*/ 954758 w 3419337"/>
              <a:gd name="connsiteY2" fmla="*/ 6036365 h 6036365"/>
              <a:gd name="connsiteX3" fmla="*/ 0 w 3419337"/>
              <a:gd name="connsiteY3" fmla="*/ 3004931 h 6036365"/>
              <a:gd name="connsiteX4" fmla="*/ 981262 w 3419337"/>
              <a:gd name="connsiteY4" fmla="*/ 0 h 6036365"/>
              <a:gd name="connsiteX0" fmla="*/ 983116 w 3421191"/>
              <a:gd name="connsiteY0" fmla="*/ 0 h 6036365"/>
              <a:gd name="connsiteX1" fmla="*/ 3421191 w 3421191"/>
              <a:gd name="connsiteY1" fmla="*/ 3021496 h 6036365"/>
              <a:gd name="connsiteX2" fmla="*/ 956612 w 3421191"/>
              <a:gd name="connsiteY2" fmla="*/ 6036365 h 6036365"/>
              <a:gd name="connsiteX3" fmla="*/ 1854 w 3421191"/>
              <a:gd name="connsiteY3" fmla="*/ 3004931 h 6036365"/>
              <a:gd name="connsiteX4" fmla="*/ 983116 w 3421191"/>
              <a:gd name="connsiteY4" fmla="*/ 0 h 6036365"/>
              <a:gd name="connsiteX0" fmla="*/ 983116 w 3421191"/>
              <a:gd name="connsiteY0" fmla="*/ 0 h 6036365"/>
              <a:gd name="connsiteX1" fmla="*/ 3421191 w 3421191"/>
              <a:gd name="connsiteY1" fmla="*/ 3021496 h 6036365"/>
              <a:gd name="connsiteX2" fmla="*/ 956612 w 3421191"/>
              <a:gd name="connsiteY2" fmla="*/ 6036365 h 6036365"/>
              <a:gd name="connsiteX3" fmla="*/ 1854 w 3421191"/>
              <a:gd name="connsiteY3" fmla="*/ 3004931 h 6036365"/>
              <a:gd name="connsiteX4" fmla="*/ 983116 w 3421191"/>
              <a:gd name="connsiteY4" fmla="*/ 0 h 6036365"/>
              <a:gd name="connsiteX0" fmla="*/ 983116 w 3421191"/>
              <a:gd name="connsiteY0" fmla="*/ 0 h 6036365"/>
              <a:gd name="connsiteX1" fmla="*/ 3421191 w 3421191"/>
              <a:gd name="connsiteY1" fmla="*/ 3021496 h 6036365"/>
              <a:gd name="connsiteX2" fmla="*/ 956612 w 3421191"/>
              <a:gd name="connsiteY2" fmla="*/ 6036365 h 6036365"/>
              <a:gd name="connsiteX3" fmla="*/ 1854 w 3421191"/>
              <a:gd name="connsiteY3" fmla="*/ 3004931 h 6036365"/>
              <a:gd name="connsiteX4" fmla="*/ 983116 w 3421191"/>
              <a:gd name="connsiteY4" fmla="*/ 0 h 6036365"/>
              <a:gd name="connsiteX0" fmla="*/ 982634 w 3420709"/>
              <a:gd name="connsiteY0" fmla="*/ 0 h 6036365"/>
              <a:gd name="connsiteX1" fmla="*/ 3420709 w 3420709"/>
              <a:gd name="connsiteY1" fmla="*/ 3021496 h 6036365"/>
              <a:gd name="connsiteX2" fmla="*/ 956130 w 3420709"/>
              <a:gd name="connsiteY2" fmla="*/ 6036365 h 6036365"/>
              <a:gd name="connsiteX3" fmla="*/ 1372 w 3420709"/>
              <a:gd name="connsiteY3" fmla="*/ 3004931 h 6036365"/>
              <a:gd name="connsiteX4" fmla="*/ 982634 w 3420709"/>
              <a:gd name="connsiteY4" fmla="*/ 0 h 6036365"/>
              <a:gd name="connsiteX0" fmla="*/ 981266 w 3419341"/>
              <a:gd name="connsiteY0" fmla="*/ 0 h 6036365"/>
              <a:gd name="connsiteX1" fmla="*/ 3419341 w 3419341"/>
              <a:gd name="connsiteY1" fmla="*/ 3021496 h 6036365"/>
              <a:gd name="connsiteX2" fmla="*/ 954762 w 3419341"/>
              <a:gd name="connsiteY2" fmla="*/ 6036365 h 6036365"/>
              <a:gd name="connsiteX3" fmla="*/ 4 w 3419341"/>
              <a:gd name="connsiteY3" fmla="*/ 3004931 h 6036365"/>
              <a:gd name="connsiteX4" fmla="*/ 981266 w 3419341"/>
              <a:gd name="connsiteY4" fmla="*/ 0 h 6036365"/>
              <a:gd name="connsiteX0" fmla="*/ 981374 w 3419449"/>
              <a:gd name="connsiteY0" fmla="*/ 0 h 6069415"/>
              <a:gd name="connsiteX1" fmla="*/ 3419449 w 3419449"/>
              <a:gd name="connsiteY1" fmla="*/ 3021496 h 6069415"/>
              <a:gd name="connsiteX2" fmla="*/ 938344 w 3419449"/>
              <a:gd name="connsiteY2" fmla="*/ 6069415 h 6069415"/>
              <a:gd name="connsiteX3" fmla="*/ 112 w 3419449"/>
              <a:gd name="connsiteY3" fmla="*/ 3004931 h 6069415"/>
              <a:gd name="connsiteX4" fmla="*/ 981374 w 3419449"/>
              <a:gd name="connsiteY4" fmla="*/ 0 h 6069415"/>
              <a:gd name="connsiteX0" fmla="*/ 981374 w 3419449"/>
              <a:gd name="connsiteY0" fmla="*/ 0 h 6052890"/>
              <a:gd name="connsiteX1" fmla="*/ 3419449 w 3419449"/>
              <a:gd name="connsiteY1" fmla="*/ 3021496 h 6052890"/>
              <a:gd name="connsiteX2" fmla="*/ 938344 w 3419449"/>
              <a:gd name="connsiteY2" fmla="*/ 6052890 h 6052890"/>
              <a:gd name="connsiteX3" fmla="*/ 112 w 3419449"/>
              <a:gd name="connsiteY3" fmla="*/ 3004931 h 6052890"/>
              <a:gd name="connsiteX4" fmla="*/ 981374 w 3419449"/>
              <a:gd name="connsiteY4" fmla="*/ 0 h 6052890"/>
              <a:gd name="connsiteX0" fmla="*/ 981400 w 3419475"/>
              <a:gd name="connsiteY0" fmla="*/ 0 h 6052890"/>
              <a:gd name="connsiteX1" fmla="*/ 3419475 w 3419475"/>
              <a:gd name="connsiteY1" fmla="*/ 3021496 h 6052890"/>
              <a:gd name="connsiteX2" fmla="*/ 938370 w 3419475"/>
              <a:gd name="connsiteY2" fmla="*/ 6052890 h 6052890"/>
              <a:gd name="connsiteX3" fmla="*/ 138 w 3419475"/>
              <a:gd name="connsiteY3" fmla="*/ 3004931 h 6052890"/>
              <a:gd name="connsiteX4" fmla="*/ 981400 w 3419475"/>
              <a:gd name="connsiteY4" fmla="*/ 0 h 6052890"/>
              <a:gd name="connsiteX0" fmla="*/ 981401 w 3419476"/>
              <a:gd name="connsiteY0" fmla="*/ 0 h 6052890"/>
              <a:gd name="connsiteX1" fmla="*/ 3419476 w 3419476"/>
              <a:gd name="connsiteY1" fmla="*/ 3021496 h 6052890"/>
              <a:gd name="connsiteX2" fmla="*/ 938371 w 3419476"/>
              <a:gd name="connsiteY2" fmla="*/ 6052890 h 6052890"/>
              <a:gd name="connsiteX3" fmla="*/ 139 w 3419476"/>
              <a:gd name="connsiteY3" fmla="*/ 3004931 h 6052890"/>
              <a:gd name="connsiteX4" fmla="*/ 981401 w 3419476"/>
              <a:gd name="connsiteY4" fmla="*/ 0 h 6052890"/>
              <a:gd name="connsiteX0" fmla="*/ 981401 w 3419476"/>
              <a:gd name="connsiteY0" fmla="*/ 0 h 6052890"/>
              <a:gd name="connsiteX1" fmla="*/ 3419476 w 3419476"/>
              <a:gd name="connsiteY1" fmla="*/ 3021496 h 6052890"/>
              <a:gd name="connsiteX2" fmla="*/ 938371 w 3419476"/>
              <a:gd name="connsiteY2" fmla="*/ 6052890 h 6052890"/>
              <a:gd name="connsiteX3" fmla="*/ 139 w 3419476"/>
              <a:gd name="connsiteY3" fmla="*/ 3004931 h 6052890"/>
              <a:gd name="connsiteX4" fmla="*/ 981401 w 3419476"/>
              <a:gd name="connsiteY4" fmla="*/ 0 h 6052890"/>
              <a:gd name="connsiteX0" fmla="*/ 981401 w 3400426"/>
              <a:gd name="connsiteY0" fmla="*/ 0 h 6052890"/>
              <a:gd name="connsiteX1" fmla="*/ 3400426 w 3400426"/>
              <a:gd name="connsiteY1" fmla="*/ 3002446 h 6052890"/>
              <a:gd name="connsiteX2" fmla="*/ 938371 w 3400426"/>
              <a:gd name="connsiteY2" fmla="*/ 6052890 h 6052890"/>
              <a:gd name="connsiteX3" fmla="*/ 139 w 3400426"/>
              <a:gd name="connsiteY3" fmla="*/ 3004931 h 6052890"/>
              <a:gd name="connsiteX4" fmla="*/ 981401 w 3400426"/>
              <a:gd name="connsiteY4" fmla="*/ 0 h 6052890"/>
              <a:gd name="connsiteX0" fmla="*/ 981401 w 3390901"/>
              <a:gd name="connsiteY0" fmla="*/ 0 h 6052890"/>
              <a:gd name="connsiteX1" fmla="*/ 3390901 w 3390901"/>
              <a:gd name="connsiteY1" fmla="*/ 2992921 h 6052890"/>
              <a:gd name="connsiteX2" fmla="*/ 938371 w 3390901"/>
              <a:gd name="connsiteY2" fmla="*/ 6052890 h 6052890"/>
              <a:gd name="connsiteX3" fmla="*/ 139 w 3390901"/>
              <a:gd name="connsiteY3" fmla="*/ 3004931 h 6052890"/>
              <a:gd name="connsiteX4" fmla="*/ 981401 w 3390901"/>
              <a:gd name="connsiteY4" fmla="*/ 0 h 6052890"/>
              <a:gd name="connsiteX0" fmla="*/ 981401 w 3390901"/>
              <a:gd name="connsiteY0" fmla="*/ 0 h 6052890"/>
              <a:gd name="connsiteX1" fmla="*/ 3390901 w 3390901"/>
              <a:gd name="connsiteY1" fmla="*/ 2992921 h 6052890"/>
              <a:gd name="connsiteX2" fmla="*/ 938371 w 3390901"/>
              <a:gd name="connsiteY2" fmla="*/ 6052890 h 6052890"/>
              <a:gd name="connsiteX3" fmla="*/ 139 w 3390901"/>
              <a:gd name="connsiteY3" fmla="*/ 3004931 h 6052890"/>
              <a:gd name="connsiteX4" fmla="*/ 981401 w 3390901"/>
              <a:gd name="connsiteY4" fmla="*/ 0 h 6052890"/>
              <a:gd name="connsiteX0" fmla="*/ 981778 w 3391278"/>
              <a:gd name="connsiteY0" fmla="*/ 0 h 6033840"/>
              <a:gd name="connsiteX1" fmla="*/ 3391278 w 3391278"/>
              <a:gd name="connsiteY1" fmla="*/ 2992921 h 6033840"/>
              <a:gd name="connsiteX2" fmla="*/ 919698 w 3391278"/>
              <a:gd name="connsiteY2" fmla="*/ 6033840 h 6033840"/>
              <a:gd name="connsiteX3" fmla="*/ 516 w 3391278"/>
              <a:gd name="connsiteY3" fmla="*/ 3004931 h 6033840"/>
              <a:gd name="connsiteX4" fmla="*/ 981778 w 3391278"/>
              <a:gd name="connsiteY4" fmla="*/ 0 h 6033840"/>
              <a:gd name="connsiteX0" fmla="*/ 981778 w 3391278"/>
              <a:gd name="connsiteY0" fmla="*/ 0 h 6052890"/>
              <a:gd name="connsiteX1" fmla="*/ 3391278 w 3391278"/>
              <a:gd name="connsiteY1" fmla="*/ 2992921 h 6052890"/>
              <a:gd name="connsiteX2" fmla="*/ 919698 w 3391278"/>
              <a:gd name="connsiteY2" fmla="*/ 6052890 h 6052890"/>
              <a:gd name="connsiteX3" fmla="*/ 516 w 3391278"/>
              <a:gd name="connsiteY3" fmla="*/ 3004931 h 6052890"/>
              <a:gd name="connsiteX4" fmla="*/ 981778 w 3391278"/>
              <a:gd name="connsiteY4" fmla="*/ 0 h 6052890"/>
              <a:gd name="connsiteX0" fmla="*/ 981778 w 3391278"/>
              <a:gd name="connsiteY0" fmla="*/ 0 h 6052890"/>
              <a:gd name="connsiteX1" fmla="*/ 3391278 w 3391278"/>
              <a:gd name="connsiteY1" fmla="*/ 2992921 h 6052890"/>
              <a:gd name="connsiteX2" fmla="*/ 919698 w 3391278"/>
              <a:gd name="connsiteY2" fmla="*/ 6052890 h 6052890"/>
              <a:gd name="connsiteX3" fmla="*/ 516 w 3391278"/>
              <a:gd name="connsiteY3" fmla="*/ 3004931 h 6052890"/>
              <a:gd name="connsiteX4" fmla="*/ 981778 w 3391278"/>
              <a:gd name="connsiteY4" fmla="*/ 0 h 6052890"/>
              <a:gd name="connsiteX0" fmla="*/ 981778 w 3400803"/>
              <a:gd name="connsiteY0" fmla="*/ 0 h 6052890"/>
              <a:gd name="connsiteX1" fmla="*/ 3400803 w 3400803"/>
              <a:gd name="connsiteY1" fmla="*/ 3011971 h 6052890"/>
              <a:gd name="connsiteX2" fmla="*/ 919698 w 3400803"/>
              <a:gd name="connsiteY2" fmla="*/ 6052890 h 6052890"/>
              <a:gd name="connsiteX3" fmla="*/ 516 w 3400803"/>
              <a:gd name="connsiteY3" fmla="*/ 3004931 h 6052890"/>
              <a:gd name="connsiteX4" fmla="*/ 981778 w 3400803"/>
              <a:gd name="connsiteY4" fmla="*/ 0 h 6052890"/>
              <a:gd name="connsiteX0" fmla="*/ 981778 w 3410328"/>
              <a:gd name="connsiteY0" fmla="*/ 0 h 6052890"/>
              <a:gd name="connsiteX1" fmla="*/ 3410328 w 3410328"/>
              <a:gd name="connsiteY1" fmla="*/ 2992921 h 6052890"/>
              <a:gd name="connsiteX2" fmla="*/ 919698 w 3410328"/>
              <a:gd name="connsiteY2" fmla="*/ 6052890 h 6052890"/>
              <a:gd name="connsiteX3" fmla="*/ 516 w 3410328"/>
              <a:gd name="connsiteY3" fmla="*/ 3004931 h 6052890"/>
              <a:gd name="connsiteX4" fmla="*/ 981778 w 3410328"/>
              <a:gd name="connsiteY4" fmla="*/ 0 h 6052890"/>
              <a:gd name="connsiteX0" fmla="*/ 981778 w 3410328"/>
              <a:gd name="connsiteY0" fmla="*/ 0 h 6052890"/>
              <a:gd name="connsiteX1" fmla="*/ 3410328 w 3410328"/>
              <a:gd name="connsiteY1" fmla="*/ 2992921 h 6052890"/>
              <a:gd name="connsiteX2" fmla="*/ 919698 w 3410328"/>
              <a:gd name="connsiteY2" fmla="*/ 6052890 h 6052890"/>
              <a:gd name="connsiteX3" fmla="*/ 516 w 3410328"/>
              <a:gd name="connsiteY3" fmla="*/ 3004931 h 6052890"/>
              <a:gd name="connsiteX4" fmla="*/ 981778 w 3410328"/>
              <a:gd name="connsiteY4" fmla="*/ 0 h 6052890"/>
              <a:gd name="connsiteX0" fmla="*/ 981778 w 3410328"/>
              <a:gd name="connsiteY0" fmla="*/ 0 h 6052890"/>
              <a:gd name="connsiteX1" fmla="*/ 3410328 w 3410328"/>
              <a:gd name="connsiteY1" fmla="*/ 2992921 h 6052890"/>
              <a:gd name="connsiteX2" fmla="*/ 919698 w 3410328"/>
              <a:gd name="connsiteY2" fmla="*/ 6052890 h 6052890"/>
              <a:gd name="connsiteX3" fmla="*/ 516 w 3410328"/>
              <a:gd name="connsiteY3" fmla="*/ 3004931 h 6052890"/>
              <a:gd name="connsiteX4" fmla="*/ 981778 w 3410328"/>
              <a:gd name="connsiteY4" fmla="*/ 0 h 6052890"/>
              <a:gd name="connsiteX0" fmla="*/ 981778 w 3410328"/>
              <a:gd name="connsiteY0" fmla="*/ 0 h 6046690"/>
              <a:gd name="connsiteX1" fmla="*/ 3410328 w 3410328"/>
              <a:gd name="connsiteY1" fmla="*/ 2986721 h 6046690"/>
              <a:gd name="connsiteX2" fmla="*/ 919698 w 3410328"/>
              <a:gd name="connsiteY2" fmla="*/ 6046690 h 6046690"/>
              <a:gd name="connsiteX3" fmla="*/ 516 w 3410328"/>
              <a:gd name="connsiteY3" fmla="*/ 2998731 h 6046690"/>
              <a:gd name="connsiteX4" fmla="*/ 981778 w 3410328"/>
              <a:gd name="connsiteY4" fmla="*/ 0 h 6046690"/>
              <a:gd name="connsiteX0" fmla="*/ 981778 w 3410328"/>
              <a:gd name="connsiteY0" fmla="*/ 0 h 6040491"/>
              <a:gd name="connsiteX1" fmla="*/ 3410328 w 3410328"/>
              <a:gd name="connsiteY1" fmla="*/ 2980522 h 6040491"/>
              <a:gd name="connsiteX2" fmla="*/ 919698 w 3410328"/>
              <a:gd name="connsiteY2" fmla="*/ 6040491 h 6040491"/>
              <a:gd name="connsiteX3" fmla="*/ 516 w 3410328"/>
              <a:gd name="connsiteY3" fmla="*/ 2992532 h 6040491"/>
              <a:gd name="connsiteX4" fmla="*/ 981778 w 3410328"/>
              <a:gd name="connsiteY4" fmla="*/ 0 h 6040491"/>
              <a:gd name="connsiteX0" fmla="*/ 978633 w 3410283"/>
              <a:gd name="connsiteY0" fmla="*/ 0 h 6040491"/>
              <a:gd name="connsiteX1" fmla="*/ 3410283 w 3410283"/>
              <a:gd name="connsiteY1" fmla="*/ 2980522 h 6040491"/>
              <a:gd name="connsiteX2" fmla="*/ 919653 w 3410283"/>
              <a:gd name="connsiteY2" fmla="*/ 6040491 h 6040491"/>
              <a:gd name="connsiteX3" fmla="*/ 471 w 3410283"/>
              <a:gd name="connsiteY3" fmla="*/ 2992532 h 6040491"/>
              <a:gd name="connsiteX4" fmla="*/ 978633 w 3410283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404084"/>
              <a:gd name="connsiteY0" fmla="*/ 0 h 6040491"/>
              <a:gd name="connsiteX1" fmla="*/ 3404084 w 3404084"/>
              <a:gd name="connsiteY1" fmla="*/ 2986721 h 6040491"/>
              <a:gd name="connsiteX2" fmla="*/ 919653 w 3404084"/>
              <a:gd name="connsiteY2" fmla="*/ 6040491 h 6040491"/>
              <a:gd name="connsiteX3" fmla="*/ 471 w 3404084"/>
              <a:gd name="connsiteY3" fmla="*/ 2992532 h 6040491"/>
              <a:gd name="connsiteX4" fmla="*/ 978633 w 3404084"/>
              <a:gd name="connsiteY4" fmla="*/ 0 h 6040491"/>
              <a:gd name="connsiteX0" fmla="*/ 978633 w 3394785"/>
              <a:gd name="connsiteY0" fmla="*/ 0 h 6040491"/>
              <a:gd name="connsiteX1" fmla="*/ 3394785 w 3394785"/>
              <a:gd name="connsiteY1" fmla="*/ 2977422 h 6040491"/>
              <a:gd name="connsiteX2" fmla="*/ 919653 w 3394785"/>
              <a:gd name="connsiteY2" fmla="*/ 6040491 h 6040491"/>
              <a:gd name="connsiteX3" fmla="*/ 471 w 3394785"/>
              <a:gd name="connsiteY3" fmla="*/ 2992532 h 6040491"/>
              <a:gd name="connsiteX4" fmla="*/ 978633 w 3394785"/>
              <a:gd name="connsiteY4" fmla="*/ 0 h 6040491"/>
              <a:gd name="connsiteX0" fmla="*/ 978580 w 3394732"/>
              <a:gd name="connsiteY0" fmla="*/ 0 h 6024992"/>
              <a:gd name="connsiteX1" fmla="*/ 3394732 w 3394732"/>
              <a:gd name="connsiteY1" fmla="*/ 2977422 h 6024992"/>
              <a:gd name="connsiteX2" fmla="*/ 922699 w 3394732"/>
              <a:gd name="connsiteY2" fmla="*/ 6024992 h 6024992"/>
              <a:gd name="connsiteX3" fmla="*/ 418 w 3394732"/>
              <a:gd name="connsiteY3" fmla="*/ 2992532 h 6024992"/>
              <a:gd name="connsiteX4" fmla="*/ 978580 w 3394732"/>
              <a:gd name="connsiteY4" fmla="*/ 0 h 6024992"/>
              <a:gd name="connsiteX0" fmla="*/ 978281 w 3394433"/>
              <a:gd name="connsiteY0" fmla="*/ 0 h 6003294"/>
              <a:gd name="connsiteX1" fmla="*/ 3394433 w 3394433"/>
              <a:gd name="connsiteY1" fmla="*/ 2977422 h 6003294"/>
              <a:gd name="connsiteX2" fmla="*/ 947197 w 3394433"/>
              <a:gd name="connsiteY2" fmla="*/ 6003294 h 6003294"/>
              <a:gd name="connsiteX3" fmla="*/ 119 w 3394433"/>
              <a:gd name="connsiteY3" fmla="*/ 2992532 h 6003294"/>
              <a:gd name="connsiteX4" fmla="*/ 978281 w 3394433"/>
              <a:gd name="connsiteY4" fmla="*/ 0 h 6003294"/>
              <a:gd name="connsiteX0" fmla="*/ 978368 w 3394520"/>
              <a:gd name="connsiteY0" fmla="*/ 0 h 6024991"/>
              <a:gd name="connsiteX1" fmla="*/ 3394520 w 3394520"/>
              <a:gd name="connsiteY1" fmla="*/ 2977422 h 6024991"/>
              <a:gd name="connsiteX2" fmla="*/ 937985 w 3394520"/>
              <a:gd name="connsiteY2" fmla="*/ 6024991 h 6024991"/>
              <a:gd name="connsiteX3" fmla="*/ 206 w 3394520"/>
              <a:gd name="connsiteY3" fmla="*/ 2992532 h 6024991"/>
              <a:gd name="connsiteX4" fmla="*/ 978368 w 3394520"/>
              <a:gd name="connsiteY4" fmla="*/ 0 h 6024991"/>
              <a:gd name="connsiteX0" fmla="*/ 978404 w 3394556"/>
              <a:gd name="connsiteY0" fmla="*/ 0 h 6018792"/>
              <a:gd name="connsiteX1" fmla="*/ 3394556 w 3394556"/>
              <a:gd name="connsiteY1" fmla="*/ 2977422 h 6018792"/>
              <a:gd name="connsiteX2" fmla="*/ 934921 w 3394556"/>
              <a:gd name="connsiteY2" fmla="*/ 6018792 h 6018792"/>
              <a:gd name="connsiteX3" fmla="*/ 242 w 3394556"/>
              <a:gd name="connsiteY3" fmla="*/ 2992532 h 6018792"/>
              <a:gd name="connsiteX4" fmla="*/ 978404 w 3394556"/>
              <a:gd name="connsiteY4" fmla="*/ 0 h 6018792"/>
              <a:gd name="connsiteX0" fmla="*/ 978404 w 3394556"/>
              <a:gd name="connsiteY0" fmla="*/ 0 h 6018792"/>
              <a:gd name="connsiteX1" fmla="*/ 3394556 w 3394556"/>
              <a:gd name="connsiteY1" fmla="*/ 2977422 h 6018792"/>
              <a:gd name="connsiteX2" fmla="*/ 934921 w 3394556"/>
              <a:gd name="connsiteY2" fmla="*/ 6018792 h 6018792"/>
              <a:gd name="connsiteX3" fmla="*/ 242 w 3394556"/>
              <a:gd name="connsiteY3" fmla="*/ 2992532 h 6018792"/>
              <a:gd name="connsiteX4" fmla="*/ 978404 w 3394556"/>
              <a:gd name="connsiteY4" fmla="*/ 0 h 6018792"/>
              <a:gd name="connsiteX0" fmla="*/ 978404 w 3394556"/>
              <a:gd name="connsiteY0" fmla="*/ 0 h 6024991"/>
              <a:gd name="connsiteX1" fmla="*/ 3394556 w 3394556"/>
              <a:gd name="connsiteY1" fmla="*/ 2977422 h 6024991"/>
              <a:gd name="connsiteX2" fmla="*/ 934921 w 3394556"/>
              <a:gd name="connsiteY2" fmla="*/ 6024991 h 6024991"/>
              <a:gd name="connsiteX3" fmla="*/ 242 w 3394556"/>
              <a:gd name="connsiteY3" fmla="*/ 2992532 h 6024991"/>
              <a:gd name="connsiteX4" fmla="*/ 978404 w 3394556"/>
              <a:gd name="connsiteY4" fmla="*/ 0 h 6024991"/>
              <a:gd name="connsiteX0" fmla="*/ 985144 w 3401296"/>
              <a:gd name="connsiteY0" fmla="*/ 0 h 6024991"/>
              <a:gd name="connsiteX1" fmla="*/ 3401296 w 3401296"/>
              <a:gd name="connsiteY1" fmla="*/ 2977422 h 6024991"/>
              <a:gd name="connsiteX2" fmla="*/ 941661 w 3401296"/>
              <a:gd name="connsiteY2" fmla="*/ 6024991 h 6024991"/>
              <a:gd name="connsiteX3" fmla="*/ 6982 w 3401296"/>
              <a:gd name="connsiteY3" fmla="*/ 2992532 h 6024991"/>
              <a:gd name="connsiteX4" fmla="*/ 985144 w 3401296"/>
              <a:gd name="connsiteY4" fmla="*/ 0 h 6024991"/>
              <a:gd name="connsiteX0" fmla="*/ 985144 w 3401296"/>
              <a:gd name="connsiteY0" fmla="*/ 0 h 6024991"/>
              <a:gd name="connsiteX1" fmla="*/ 3401296 w 3401296"/>
              <a:gd name="connsiteY1" fmla="*/ 2977422 h 6024991"/>
              <a:gd name="connsiteX2" fmla="*/ 941661 w 3401296"/>
              <a:gd name="connsiteY2" fmla="*/ 6024991 h 6024991"/>
              <a:gd name="connsiteX3" fmla="*/ 6982 w 3401296"/>
              <a:gd name="connsiteY3" fmla="*/ 2992532 h 6024991"/>
              <a:gd name="connsiteX4" fmla="*/ 985144 w 3401296"/>
              <a:gd name="connsiteY4" fmla="*/ 0 h 6024991"/>
              <a:gd name="connsiteX0" fmla="*/ 983725 w 3399877"/>
              <a:gd name="connsiteY0" fmla="*/ 0 h 6024991"/>
              <a:gd name="connsiteX1" fmla="*/ 3399877 w 3399877"/>
              <a:gd name="connsiteY1" fmla="*/ 2977422 h 6024991"/>
              <a:gd name="connsiteX2" fmla="*/ 940242 w 3399877"/>
              <a:gd name="connsiteY2" fmla="*/ 6024991 h 6024991"/>
              <a:gd name="connsiteX3" fmla="*/ 5563 w 3399877"/>
              <a:gd name="connsiteY3" fmla="*/ 2992532 h 6024991"/>
              <a:gd name="connsiteX4" fmla="*/ 983725 w 3399877"/>
              <a:gd name="connsiteY4" fmla="*/ 0 h 6024991"/>
              <a:gd name="connsiteX0" fmla="*/ 981221 w 3397373"/>
              <a:gd name="connsiteY0" fmla="*/ 0 h 6024991"/>
              <a:gd name="connsiteX1" fmla="*/ 3397373 w 3397373"/>
              <a:gd name="connsiteY1" fmla="*/ 2977422 h 6024991"/>
              <a:gd name="connsiteX2" fmla="*/ 937738 w 3397373"/>
              <a:gd name="connsiteY2" fmla="*/ 6024991 h 6024991"/>
              <a:gd name="connsiteX3" fmla="*/ 3059 w 3397373"/>
              <a:gd name="connsiteY3" fmla="*/ 2992532 h 6024991"/>
              <a:gd name="connsiteX4" fmla="*/ 981221 w 3397373"/>
              <a:gd name="connsiteY4" fmla="*/ 0 h 6024991"/>
              <a:gd name="connsiteX0" fmla="*/ 971826 w 3387978"/>
              <a:gd name="connsiteY0" fmla="*/ 0 h 6024991"/>
              <a:gd name="connsiteX1" fmla="*/ 3387978 w 3387978"/>
              <a:gd name="connsiteY1" fmla="*/ 2977422 h 6024991"/>
              <a:gd name="connsiteX2" fmla="*/ 928343 w 3387978"/>
              <a:gd name="connsiteY2" fmla="*/ 6024991 h 6024991"/>
              <a:gd name="connsiteX3" fmla="*/ 3189 w 3387978"/>
              <a:gd name="connsiteY3" fmla="*/ 2992532 h 6024991"/>
              <a:gd name="connsiteX4" fmla="*/ 971826 w 3387978"/>
              <a:gd name="connsiteY4" fmla="*/ 0 h 6024991"/>
              <a:gd name="connsiteX0" fmla="*/ 971826 w 3387978"/>
              <a:gd name="connsiteY0" fmla="*/ 0 h 6024991"/>
              <a:gd name="connsiteX1" fmla="*/ 3387978 w 3387978"/>
              <a:gd name="connsiteY1" fmla="*/ 2977422 h 6024991"/>
              <a:gd name="connsiteX2" fmla="*/ 928343 w 3387978"/>
              <a:gd name="connsiteY2" fmla="*/ 6024991 h 6024991"/>
              <a:gd name="connsiteX3" fmla="*/ 3189 w 3387978"/>
              <a:gd name="connsiteY3" fmla="*/ 2992532 h 6024991"/>
              <a:gd name="connsiteX4" fmla="*/ 971826 w 3387978"/>
              <a:gd name="connsiteY4" fmla="*/ 0 h 6024991"/>
              <a:gd name="connsiteX0" fmla="*/ 974956 w 3391108"/>
              <a:gd name="connsiteY0" fmla="*/ 0 h 6024991"/>
              <a:gd name="connsiteX1" fmla="*/ 3391108 w 3391108"/>
              <a:gd name="connsiteY1" fmla="*/ 2977422 h 6024991"/>
              <a:gd name="connsiteX2" fmla="*/ 931473 w 3391108"/>
              <a:gd name="connsiteY2" fmla="*/ 6024991 h 6024991"/>
              <a:gd name="connsiteX3" fmla="*/ 3144 w 3391108"/>
              <a:gd name="connsiteY3" fmla="*/ 2995707 h 6024991"/>
              <a:gd name="connsiteX4" fmla="*/ 974956 w 3391108"/>
              <a:gd name="connsiteY4" fmla="*/ 0 h 6024991"/>
              <a:gd name="connsiteX0" fmla="*/ 975674 w 3391826"/>
              <a:gd name="connsiteY0" fmla="*/ 0 h 6024991"/>
              <a:gd name="connsiteX1" fmla="*/ 3391826 w 3391826"/>
              <a:gd name="connsiteY1" fmla="*/ 2977422 h 6024991"/>
              <a:gd name="connsiteX2" fmla="*/ 932191 w 3391826"/>
              <a:gd name="connsiteY2" fmla="*/ 6024991 h 6024991"/>
              <a:gd name="connsiteX3" fmla="*/ 3862 w 3391826"/>
              <a:gd name="connsiteY3" fmla="*/ 2995707 h 6024991"/>
              <a:gd name="connsiteX4" fmla="*/ 975674 w 3391826"/>
              <a:gd name="connsiteY4" fmla="*/ 0 h 6024991"/>
              <a:gd name="connsiteX0" fmla="*/ 973936 w 3390088"/>
              <a:gd name="connsiteY0" fmla="*/ 0 h 6024991"/>
              <a:gd name="connsiteX1" fmla="*/ 3390088 w 3390088"/>
              <a:gd name="connsiteY1" fmla="*/ 2977422 h 6024991"/>
              <a:gd name="connsiteX2" fmla="*/ 930453 w 3390088"/>
              <a:gd name="connsiteY2" fmla="*/ 6024991 h 6024991"/>
              <a:gd name="connsiteX3" fmla="*/ 2124 w 3390088"/>
              <a:gd name="connsiteY3" fmla="*/ 2995707 h 6024991"/>
              <a:gd name="connsiteX4" fmla="*/ 973936 w 3390088"/>
              <a:gd name="connsiteY4" fmla="*/ 0 h 6024991"/>
              <a:gd name="connsiteX0" fmla="*/ 974325 w 3390477"/>
              <a:gd name="connsiteY0" fmla="*/ 0 h 6024991"/>
              <a:gd name="connsiteX1" fmla="*/ 3390477 w 3390477"/>
              <a:gd name="connsiteY1" fmla="*/ 2977422 h 6024991"/>
              <a:gd name="connsiteX2" fmla="*/ 930842 w 3390477"/>
              <a:gd name="connsiteY2" fmla="*/ 6024991 h 6024991"/>
              <a:gd name="connsiteX3" fmla="*/ 2513 w 3390477"/>
              <a:gd name="connsiteY3" fmla="*/ 2995707 h 6024991"/>
              <a:gd name="connsiteX4" fmla="*/ 974325 w 3390477"/>
              <a:gd name="connsiteY4" fmla="*/ 0 h 6024991"/>
              <a:gd name="connsiteX0" fmla="*/ 974140 w 3390292"/>
              <a:gd name="connsiteY0" fmla="*/ 0 h 6024991"/>
              <a:gd name="connsiteX1" fmla="*/ 3390292 w 3390292"/>
              <a:gd name="connsiteY1" fmla="*/ 2977422 h 6024991"/>
              <a:gd name="connsiteX2" fmla="*/ 930657 w 3390292"/>
              <a:gd name="connsiteY2" fmla="*/ 6024991 h 6024991"/>
              <a:gd name="connsiteX3" fmla="*/ 2328 w 3390292"/>
              <a:gd name="connsiteY3" fmla="*/ 2995707 h 6024991"/>
              <a:gd name="connsiteX4" fmla="*/ 974140 w 3390292"/>
              <a:gd name="connsiteY4" fmla="*/ 0 h 6024991"/>
              <a:gd name="connsiteX0" fmla="*/ 973818 w 3389970"/>
              <a:gd name="connsiteY0" fmla="*/ 0 h 6024991"/>
              <a:gd name="connsiteX1" fmla="*/ 3389970 w 3389970"/>
              <a:gd name="connsiteY1" fmla="*/ 2977422 h 6024991"/>
              <a:gd name="connsiteX2" fmla="*/ 930335 w 3389970"/>
              <a:gd name="connsiteY2" fmla="*/ 6024991 h 6024991"/>
              <a:gd name="connsiteX3" fmla="*/ 2006 w 3389970"/>
              <a:gd name="connsiteY3" fmla="*/ 2995707 h 6024991"/>
              <a:gd name="connsiteX4" fmla="*/ 973818 w 3389970"/>
              <a:gd name="connsiteY4" fmla="*/ 0 h 6024991"/>
              <a:gd name="connsiteX0" fmla="*/ 975905 w 3392057"/>
              <a:gd name="connsiteY0" fmla="*/ 0 h 6024991"/>
              <a:gd name="connsiteX1" fmla="*/ 3392057 w 3392057"/>
              <a:gd name="connsiteY1" fmla="*/ 2977422 h 6024991"/>
              <a:gd name="connsiteX2" fmla="*/ 932422 w 3392057"/>
              <a:gd name="connsiteY2" fmla="*/ 6024991 h 6024991"/>
              <a:gd name="connsiteX3" fmla="*/ 4093 w 3392057"/>
              <a:gd name="connsiteY3" fmla="*/ 2995707 h 6024991"/>
              <a:gd name="connsiteX4" fmla="*/ 975905 w 3392057"/>
              <a:gd name="connsiteY4" fmla="*/ 0 h 6024991"/>
              <a:gd name="connsiteX0" fmla="*/ 975905 w 3392057"/>
              <a:gd name="connsiteY0" fmla="*/ 0 h 6024991"/>
              <a:gd name="connsiteX1" fmla="*/ 3392057 w 3392057"/>
              <a:gd name="connsiteY1" fmla="*/ 2977422 h 6024991"/>
              <a:gd name="connsiteX2" fmla="*/ 932422 w 3392057"/>
              <a:gd name="connsiteY2" fmla="*/ 6024991 h 6024991"/>
              <a:gd name="connsiteX3" fmla="*/ 4093 w 3392057"/>
              <a:gd name="connsiteY3" fmla="*/ 2995707 h 6024991"/>
              <a:gd name="connsiteX4" fmla="*/ 975905 w 3392057"/>
              <a:gd name="connsiteY4" fmla="*/ 0 h 6024991"/>
              <a:gd name="connsiteX0" fmla="*/ 979988 w 3396140"/>
              <a:gd name="connsiteY0" fmla="*/ 0 h 6024991"/>
              <a:gd name="connsiteX1" fmla="*/ 3396140 w 3396140"/>
              <a:gd name="connsiteY1" fmla="*/ 2977422 h 6024991"/>
              <a:gd name="connsiteX2" fmla="*/ 936505 w 3396140"/>
              <a:gd name="connsiteY2" fmla="*/ 6024991 h 6024991"/>
              <a:gd name="connsiteX3" fmla="*/ 8176 w 3396140"/>
              <a:gd name="connsiteY3" fmla="*/ 2995707 h 6024991"/>
              <a:gd name="connsiteX4" fmla="*/ 979988 w 3396140"/>
              <a:gd name="connsiteY4" fmla="*/ 0 h 6024991"/>
              <a:gd name="connsiteX0" fmla="*/ 973574 w 3389726"/>
              <a:gd name="connsiteY0" fmla="*/ 0 h 6024991"/>
              <a:gd name="connsiteX1" fmla="*/ 3389726 w 3389726"/>
              <a:gd name="connsiteY1" fmla="*/ 2977422 h 6024991"/>
              <a:gd name="connsiteX2" fmla="*/ 930091 w 3389726"/>
              <a:gd name="connsiteY2" fmla="*/ 6024991 h 6024991"/>
              <a:gd name="connsiteX3" fmla="*/ 1762 w 3389726"/>
              <a:gd name="connsiteY3" fmla="*/ 2995707 h 6024991"/>
              <a:gd name="connsiteX4" fmla="*/ 973574 w 3389726"/>
              <a:gd name="connsiteY4" fmla="*/ 0 h 6024991"/>
              <a:gd name="connsiteX0" fmla="*/ 971848 w 3388000"/>
              <a:gd name="connsiteY0" fmla="*/ 0 h 6024991"/>
              <a:gd name="connsiteX1" fmla="*/ 3388000 w 3388000"/>
              <a:gd name="connsiteY1" fmla="*/ 2977422 h 6024991"/>
              <a:gd name="connsiteX2" fmla="*/ 928365 w 3388000"/>
              <a:gd name="connsiteY2" fmla="*/ 6024991 h 6024991"/>
              <a:gd name="connsiteX3" fmla="*/ 36 w 3388000"/>
              <a:gd name="connsiteY3" fmla="*/ 2995707 h 6024991"/>
              <a:gd name="connsiteX4" fmla="*/ 971848 w 3388000"/>
              <a:gd name="connsiteY4" fmla="*/ 0 h 6024991"/>
              <a:gd name="connsiteX0" fmla="*/ 974540 w 3390692"/>
              <a:gd name="connsiteY0" fmla="*/ 0 h 6024991"/>
              <a:gd name="connsiteX1" fmla="*/ 3390692 w 3390692"/>
              <a:gd name="connsiteY1" fmla="*/ 2977422 h 6024991"/>
              <a:gd name="connsiteX2" fmla="*/ 931057 w 3390692"/>
              <a:gd name="connsiteY2" fmla="*/ 6024991 h 6024991"/>
              <a:gd name="connsiteX3" fmla="*/ 2728 w 3390692"/>
              <a:gd name="connsiteY3" fmla="*/ 2995707 h 6024991"/>
              <a:gd name="connsiteX4" fmla="*/ 974540 w 3390692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972797 w 3388949"/>
              <a:gd name="connsiteY0" fmla="*/ 0 h 6024991"/>
              <a:gd name="connsiteX1" fmla="*/ 3388949 w 3388949"/>
              <a:gd name="connsiteY1" fmla="*/ 2977422 h 6024991"/>
              <a:gd name="connsiteX2" fmla="*/ 929314 w 3388949"/>
              <a:gd name="connsiteY2" fmla="*/ 6024991 h 6024991"/>
              <a:gd name="connsiteX3" fmla="*/ 985 w 3388949"/>
              <a:gd name="connsiteY3" fmla="*/ 2995707 h 6024991"/>
              <a:gd name="connsiteX4" fmla="*/ 972797 w 3388949"/>
              <a:gd name="connsiteY4" fmla="*/ 0 h 6024991"/>
              <a:gd name="connsiteX0" fmla="*/ 1017115 w 3433267"/>
              <a:gd name="connsiteY0" fmla="*/ 0 h 6024991"/>
              <a:gd name="connsiteX1" fmla="*/ 3433267 w 3433267"/>
              <a:gd name="connsiteY1" fmla="*/ 2977422 h 6024991"/>
              <a:gd name="connsiteX2" fmla="*/ 973632 w 3433267"/>
              <a:gd name="connsiteY2" fmla="*/ 6024991 h 6024991"/>
              <a:gd name="connsiteX3" fmla="*/ 45303 w 3433267"/>
              <a:gd name="connsiteY3" fmla="*/ 2995707 h 6024991"/>
              <a:gd name="connsiteX4" fmla="*/ 1017115 w 3433267"/>
              <a:gd name="connsiteY4" fmla="*/ 0 h 6024991"/>
              <a:gd name="connsiteX0" fmla="*/ 974060 w 3390212"/>
              <a:gd name="connsiteY0" fmla="*/ 0 h 6024991"/>
              <a:gd name="connsiteX1" fmla="*/ 3390212 w 3390212"/>
              <a:gd name="connsiteY1" fmla="*/ 2977422 h 6024991"/>
              <a:gd name="connsiteX2" fmla="*/ 930577 w 3390212"/>
              <a:gd name="connsiteY2" fmla="*/ 6024991 h 6024991"/>
              <a:gd name="connsiteX3" fmla="*/ 2248 w 3390212"/>
              <a:gd name="connsiteY3" fmla="*/ 2995707 h 6024991"/>
              <a:gd name="connsiteX4" fmla="*/ 974060 w 3390212"/>
              <a:gd name="connsiteY4" fmla="*/ 0 h 6024991"/>
              <a:gd name="connsiteX0" fmla="*/ 971895 w 3388047"/>
              <a:gd name="connsiteY0" fmla="*/ 0 h 6024991"/>
              <a:gd name="connsiteX1" fmla="*/ 3388047 w 3388047"/>
              <a:gd name="connsiteY1" fmla="*/ 2977422 h 6024991"/>
              <a:gd name="connsiteX2" fmla="*/ 928412 w 3388047"/>
              <a:gd name="connsiteY2" fmla="*/ 6024991 h 6024991"/>
              <a:gd name="connsiteX3" fmla="*/ 83 w 3388047"/>
              <a:gd name="connsiteY3" fmla="*/ 2995707 h 6024991"/>
              <a:gd name="connsiteX4" fmla="*/ 971895 w 3388047"/>
              <a:gd name="connsiteY4" fmla="*/ 0 h 6024991"/>
              <a:gd name="connsiteX0" fmla="*/ 971848 w 3388000"/>
              <a:gd name="connsiteY0" fmla="*/ 0 h 6024991"/>
              <a:gd name="connsiteX1" fmla="*/ 3388000 w 3388000"/>
              <a:gd name="connsiteY1" fmla="*/ 2977422 h 6024991"/>
              <a:gd name="connsiteX2" fmla="*/ 928365 w 3388000"/>
              <a:gd name="connsiteY2" fmla="*/ 6024991 h 6024991"/>
              <a:gd name="connsiteX3" fmla="*/ 36 w 3388000"/>
              <a:gd name="connsiteY3" fmla="*/ 2995707 h 6024991"/>
              <a:gd name="connsiteX4" fmla="*/ 971848 w 3388000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2189 w 3388341"/>
              <a:gd name="connsiteY0" fmla="*/ 0 h 6024991"/>
              <a:gd name="connsiteX1" fmla="*/ 3388341 w 3388341"/>
              <a:gd name="connsiteY1" fmla="*/ 2977422 h 6024991"/>
              <a:gd name="connsiteX2" fmla="*/ 928706 w 3388341"/>
              <a:gd name="connsiteY2" fmla="*/ 6024991 h 6024991"/>
              <a:gd name="connsiteX3" fmla="*/ 377 w 3388341"/>
              <a:gd name="connsiteY3" fmla="*/ 2995707 h 6024991"/>
              <a:gd name="connsiteX4" fmla="*/ 972189 w 3388341"/>
              <a:gd name="connsiteY4" fmla="*/ 0 h 6024991"/>
              <a:gd name="connsiteX0" fmla="*/ 973106 w 3389258"/>
              <a:gd name="connsiteY0" fmla="*/ 0 h 6024991"/>
              <a:gd name="connsiteX1" fmla="*/ 3389258 w 3389258"/>
              <a:gd name="connsiteY1" fmla="*/ 2977422 h 6024991"/>
              <a:gd name="connsiteX2" fmla="*/ 929623 w 3389258"/>
              <a:gd name="connsiteY2" fmla="*/ 6024991 h 6024991"/>
              <a:gd name="connsiteX3" fmla="*/ 1294 w 3389258"/>
              <a:gd name="connsiteY3" fmla="*/ 2995707 h 6024991"/>
              <a:gd name="connsiteX4" fmla="*/ 973106 w 3389258"/>
              <a:gd name="connsiteY4" fmla="*/ 0 h 6024991"/>
              <a:gd name="connsiteX0" fmla="*/ 971819 w 3387971"/>
              <a:gd name="connsiteY0" fmla="*/ 0 h 6024991"/>
              <a:gd name="connsiteX1" fmla="*/ 3387971 w 3387971"/>
              <a:gd name="connsiteY1" fmla="*/ 2977422 h 6024991"/>
              <a:gd name="connsiteX2" fmla="*/ 928336 w 3387971"/>
              <a:gd name="connsiteY2" fmla="*/ 6024991 h 6024991"/>
              <a:gd name="connsiteX3" fmla="*/ 7 w 3387971"/>
              <a:gd name="connsiteY3" fmla="*/ 2995707 h 6024991"/>
              <a:gd name="connsiteX4" fmla="*/ 971819 w 3387971"/>
              <a:gd name="connsiteY4" fmla="*/ 0 h 6024991"/>
              <a:gd name="connsiteX0" fmla="*/ 972150 w 3388302"/>
              <a:gd name="connsiteY0" fmla="*/ 0 h 6024991"/>
              <a:gd name="connsiteX1" fmla="*/ 3388302 w 3388302"/>
              <a:gd name="connsiteY1" fmla="*/ 2977422 h 6024991"/>
              <a:gd name="connsiteX2" fmla="*/ 928667 w 3388302"/>
              <a:gd name="connsiteY2" fmla="*/ 6024991 h 6024991"/>
              <a:gd name="connsiteX3" fmla="*/ 338 w 3388302"/>
              <a:gd name="connsiteY3" fmla="*/ 2995707 h 6024991"/>
              <a:gd name="connsiteX4" fmla="*/ 972150 w 3388302"/>
              <a:gd name="connsiteY4" fmla="*/ 0 h 6024991"/>
              <a:gd name="connsiteX0" fmla="*/ 974749 w 3390901"/>
              <a:gd name="connsiteY0" fmla="*/ 0 h 6024991"/>
              <a:gd name="connsiteX1" fmla="*/ 3390901 w 3390901"/>
              <a:gd name="connsiteY1" fmla="*/ 2977422 h 6024991"/>
              <a:gd name="connsiteX2" fmla="*/ 931266 w 3390901"/>
              <a:gd name="connsiteY2" fmla="*/ 6024991 h 6024991"/>
              <a:gd name="connsiteX3" fmla="*/ 2937 w 3390901"/>
              <a:gd name="connsiteY3" fmla="*/ 2995707 h 6024991"/>
              <a:gd name="connsiteX4" fmla="*/ 974749 w 3390901"/>
              <a:gd name="connsiteY4" fmla="*/ 0 h 6024991"/>
              <a:gd name="connsiteX0" fmla="*/ 974749 w 3390901"/>
              <a:gd name="connsiteY0" fmla="*/ 0 h 6024991"/>
              <a:gd name="connsiteX1" fmla="*/ 3390901 w 3390901"/>
              <a:gd name="connsiteY1" fmla="*/ 2977422 h 6024991"/>
              <a:gd name="connsiteX2" fmla="*/ 931266 w 3390901"/>
              <a:gd name="connsiteY2" fmla="*/ 6024991 h 6024991"/>
              <a:gd name="connsiteX3" fmla="*/ 2937 w 3390901"/>
              <a:gd name="connsiteY3" fmla="*/ 2995707 h 6024991"/>
              <a:gd name="connsiteX4" fmla="*/ 974749 w 3390901"/>
              <a:gd name="connsiteY4" fmla="*/ 0 h 6024991"/>
              <a:gd name="connsiteX0" fmla="*/ 974749 w 3390901"/>
              <a:gd name="connsiteY0" fmla="*/ 0 h 6024991"/>
              <a:gd name="connsiteX1" fmla="*/ 3390901 w 3390901"/>
              <a:gd name="connsiteY1" fmla="*/ 2977422 h 6024991"/>
              <a:gd name="connsiteX2" fmla="*/ 931266 w 3390901"/>
              <a:gd name="connsiteY2" fmla="*/ 6024991 h 6024991"/>
              <a:gd name="connsiteX3" fmla="*/ 2937 w 3390901"/>
              <a:gd name="connsiteY3" fmla="*/ 2995707 h 6024991"/>
              <a:gd name="connsiteX4" fmla="*/ 974749 w 3390901"/>
              <a:gd name="connsiteY4" fmla="*/ 0 h 6024991"/>
              <a:gd name="connsiteX0" fmla="*/ 971953 w 3388105"/>
              <a:gd name="connsiteY0" fmla="*/ 0 h 6024991"/>
              <a:gd name="connsiteX1" fmla="*/ 3388105 w 3388105"/>
              <a:gd name="connsiteY1" fmla="*/ 2977422 h 6024991"/>
              <a:gd name="connsiteX2" fmla="*/ 928470 w 3388105"/>
              <a:gd name="connsiteY2" fmla="*/ 6024991 h 6024991"/>
              <a:gd name="connsiteX3" fmla="*/ 141 w 3388105"/>
              <a:gd name="connsiteY3" fmla="*/ 2995707 h 6024991"/>
              <a:gd name="connsiteX4" fmla="*/ 971953 w 3388105"/>
              <a:gd name="connsiteY4" fmla="*/ 0 h 6024991"/>
              <a:gd name="connsiteX0" fmla="*/ 972115 w 3388267"/>
              <a:gd name="connsiteY0" fmla="*/ 0 h 6024991"/>
              <a:gd name="connsiteX1" fmla="*/ 3388267 w 3388267"/>
              <a:gd name="connsiteY1" fmla="*/ 2977422 h 6024991"/>
              <a:gd name="connsiteX2" fmla="*/ 928632 w 3388267"/>
              <a:gd name="connsiteY2" fmla="*/ 6024991 h 6024991"/>
              <a:gd name="connsiteX3" fmla="*/ 303 w 3388267"/>
              <a:gd name="connsiteY3" fmla="*/ 2995707 h 6024991"/>
              <a:gd name="connsiteX4" fmla="*/ 972115 w 3388267"/>
              <a:gd name="connsiteY4" fmla="*/ 0 h 6024991"/>
              <a:gd name="connsiteX0" fmla="*/ 972115 w 3385346"/>
              <a:gd name="connsiteY0" fmla="*/ 0 h 6024991"/>
              <a:gd name="connsiteX1" fmla="*/ 3385346 w 3385346"/>
              <a:gd name="connsiteY1" fmla="*/ 2974500 h 6024991"/>
              <a:gd name="connsiteX2" fmla="*/ 928632 w 3385346"/>
              <a:gd name="connsiteY2" fmla="*/ 6024991 h 6024991"/>
              <a:gd name="connsiteX3" fmla="*/ 303 w 3385346"/>
              <a:gd name="connsiteY3" fmla="*/ 2995707 h 6024991"/>
              <a:gd name="connsiteX4" fmla="*/ 972115 w 3385346"/>
              <a:gd name="connsiteY4" fmla="*/ 0 h 6024991"/>
              <a:gd name="connsiteX0" fmla="*/ 959447 w 3372678"/>
              <a:gd name="connsiteY0" fmla="*/ 0 h 6024991"/>
              <a:gd name="connsiteX1" fmla="*/ 3372678 w 3372678"/>
              <a:gd name="connsiteY1" fmla="*/ 2974500 h 6024991"/>
              <a:gd name="connsiteX2" fmla="*/ 915964 w 3372678"/>
              <a:gd name="connsiteY2" fmla="*/ 6024991 h 6024991"/>
              <a:gd name="connsiteX3" fmla="*/ 335 w 3372678"/>
              <a:gd name="connsiteY3" fmla="*/ 2995707 h 6024991"/>
              <a:gd name="connsiteX4" fmla="*/ 959447 w 3372678"/>
              <a:gd name="connsiteY4" fmla="*/ 0 h 6024991"/>
              <a:gd name="connsiteX0" fmla="*/ 959447 w 3372678"/>
              <a:gd name="connsiteY0" fmla="*/ 0 h 6024991"/>
              <a:gd name="connsiteX1" fmla="*/ 3372678 w 3372678"/>
              <a:gd name="connsiteY1" fmla="*/ 2974500 h 6024991"/>
              <a:gd name="connsiteX2" fmla="*/ 915964 w 3372678"/>
              <a:gd name="connsiteY2" fmla="*/ 6024991 h 6024991"/>
              <a:gd name="connsiteX3" fmla="*/ 335 w 3372678"/>
              <a:gd name="connsiteY3" fmla="*/ 2995707 h 6024991"/>
              <a:gd name="connsiteX4" fmla="*/ 959447 w 3372678"/>
              <a:gd name="connsiteY4" fmla="*/ 0 h 6024991"/>
              <a:gd name="connsiteX0" fmla="*/ 959112 w 3372343"/>
              <a:gd name="connsiteY0" fmla="*/ 0 h 6024991"/>
              <a:gd name="connsiteX1" fmla="*/ 3372343 w 3372343"/>
              <a:gd name="connsiteY1" fmla="*/ 2974500 h 6024991"/>
              <a:gd name="connsiteX2" fmla="*/ 915629 w 3372343"/>
              <a:gd name="connsiteY2" fmla="*/ 6024991 h 6024991"/>
              <a:gd name="connsiteX3" fmla="*/ 0 w 3372343"/>
              <a:gd name="connsiteY3" fmla="*/ 2995707 h 6024991"/>
              <a:gd name="connsiteX4" fmla="*/ 959112 w 3372343"/>
              <a:gd name="connsiteY4" fmla="*/ 0 h 6024991"/>
              <a:gd name="connsiteX0" fmla="*/ 967876 w 3381107"/>
              <a:gd name="connsiteY0" fmla="*/ 0 h 6024991"/>
              <a:gd name="connsiteX1" fmla="*/ 3381107 w 3381107"/>
              <a:gd name="connsiteY1" fmla="*/ 2974500 h 6024991"/>
              <a:gd name="connsiteX2" fmla="*/ 924393 w 3381107"/>
              <a:gd name="connsiteY2" fmla="*/ 6024991 h 6024991"/>
              <a:gd name="connsiteX3" fmla="*/ 8764 w 3381107"/>
              <a:gd name="connsiteY3" fmla="*/ 2995707 h 6024991"/>
              <a:gd name="connsiteX4" fmla="*/ 967876 w 3381107"/>
              <a:gd name="connsiteY4" fmla="*/ 0 h 6024991"/>
              <a:gd name="connsiteX0" fmla="*/ 965451 w 3378682"/>
              <a:gd name="connsiteY0" fmla="*/ 0 h 6024991"/>
              <a:gd name="connsiteX1" fmla="*/ 3378682 w 3378682"/>
              <a:gd name="connsiteY1" fmla="*/ 2974500 h 6024991"/>
              <a:gd name="connsiteX2" fmla="*/ 921968 w 3378682"/>
              <a:gd name="connsiteY2" fmla="*/ 6024991 h 6024991"/>
              <a:gd name="connsiteX3" fmla="*/ 6339 w 3378682"/>
              <a:gd name="connsiteY3" fmla="*/ 2995707 h 6024991"/>
              <a:gd name="connsiteX4" fmla="*/ 965451 w 3378682"/>
              <a:gd name="connsiteY4" fmla="*/ 0 h 6024991"/>
              <a:gd name="connsiteX0" fmla="*/ 965835 w 3379066"/>
              <a:gd name="connsiteY0" fmla="*/ 0 h 6024991"/>
              <a:gd name="connsiteX1" fmla="*/ 3379066 w 3379066"/>
              <a:gd name="connsiteY1" fmla="*/ 2974500 h 6024991"/>
              <a:gd name="connsiteX2" fmla="*/ 922352 w 3379066"/>
              <a:gd name="connsiteY2" fmla="*/ 6024991 h 6024991"/>
              <a:gd name="connsiteX3" fmla="*/ 6723 w 3379066"/>
              <a:gd name="connsiteY3" fmla="*/ 2995707 h 6024991"/>
              <a:gd name="connsiteX4" fmla="*/ 965835 w 3379066"/>
              <a:gd name="connsiteY4" fmla="*/ 0 h 6024991"/>
              <a:gd name="connsiteX0" fmla="*/ 965835 w 3379066"/>
              <a:gd name="connsiteY0" fmla="*/ 0 h 6024991"/>
              <a:gd name="connsiteX1" fmla="*/ 3379066 w 3379066"/>
              <a:gd name="connsiteY1" fmla="*/ 2974500 h 6024991"/>
              <a:gd name="connsiteX2" fmla="*/ 922352 w 3379066"/>
              <a:gd name="connsiteY2" fmla="*/ 6024991 h 6024991"/>
              <a:gd name="connsiteX3" fmla="*/ 6723 w 3379066"/>
              <a:gd name="connsiteY3" fmla="*/ 2995707 h 6024991"/>
              <a:gd name="connsiteX4" fmla="*/ 965835 w 3379066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64487 w 3377718"/>
              <a:gd name="connsiteY0" fmla="*/ 0 h 6024991"/>
              <a:gd name="connsiteX1" fmla="*/ 3377718 w 3377718"/>
              <a:gd name="connsiteY1" fmla="*/ 2974500 h 6024991"/>
              <a:gd name="connsiteX2" fmla="*/ 921004 w 3377718"/>
              <a:gd name="connsiteY2" fmla="*/ 6024991 h 6024991"/>
              <a:gd name="connsiteX3" fmla="*/ 5375 w 3377718"/>
              <a:gd name="connsiteY3" fmla="*/ 2995707 h 6024991"/>
              <a:gd name="connsiteX4" fmla="*/ 964487 w 3377718"/>
              <a:gd name="connsiteY4" fmla="*/ 0 h 6024991"/>
              <a:gd name="connsiteX0" fmla="*/ 970721 w 3383952"/>
              <a:gd name="connsiteY0" fmla="*/ 0 h 6024991"/>
              <a:gd name="connsiteX1" fmla="*/ 3383952 w 3383952"/>
              <a:gd name="connsiteY1" fmla="*/ 2974500 h 6024991"/>
              <a:gd name="connsiteX2" fmla="*/ 927238 w 3383952"/>
              <a:gd name="connsiteY2" fmla="*/ 6024991 h 6024991"/>
              <a:gd name="connsiteX3" fmla="*/ 5259 w 3383952"/>
              <a:gd name="connsiteY3" fmla="*/ 2995707 h 6024991"/>
              <a:gd name="connsiteX4" fmla="*/ 970721 w 3383952"/>
              <a:gd name="connsiteY4" fmla="*/ 0 h 6024991"/>
              <a:gd name="connsiteX0" fmla="*/ 965462 w 3378693"/>
              <a:gd name="connsiteY0" fmla="*/ 0 h 6024991"/>
              <a:gd name="connsiteX1" fmla="*/ 3378693 w 3378693"/>
              <a:gd name="connsiteY1" fmla="*/ 2974500 h 6024991"/>
              <a:gd name="connsiteX2" fmla="*/ 921979 w 3378693"/>
              <a:gd name="connsiteY2" fmla="*/ 6024991 h 6024991"/>
              <a:gd name="connsiteX3" fmla="*/ 0 w 3378693"/>
              <a:gd name="connsiteY3" fmla="*/ 2995707 h 6024991"/>
              <a:gd name="connsiteX4" fmla="*/ 965462 w 3378693"/>
              <a:gd name="connsiteY4" fmla="*/ 0 h 6024991"/>
              <a:gd name="connsiteX0" fmla="*/ 969498 w 3382729"/>
              <a:gd name="connsiteY0" fmla="*/ 0 h 6024991"/>
              <a:gd name="connsiteX1" fmla="*/ 3382729 w 3382729"/>
              <a:gd name="connsiteY1" fmla="*/ 2974500 h 6024991"/>
              <a:gd name="connsiteX2" fmla="*/ 926015 w 3382729"/>
              <a:gd name="connsiteY2" fmla="*/ 6024991 h 6024991"/>
              <a:gd name="connsiteX3" fmla="*/ 4036 w 3382729"/>
              <a:gd name="connsiteY3" fmla="*/ 2995707 h 6024991"/>
              <a:gd name="connsiteX4" fmla="*/ 969498 w 3382729"/>
              <a:gd name="connsiteY4" fmla="*/ 0 h 6024991"/>
              <a:gd name="connsiteX0" fmla="*/ 969498 w 3382729"/>
              <a:gd name="connsiteY0" fmla="*/ 0 h 6024991"/>
              <a:gd name="connsiteX1" fmla="*/ 3382729 w 3382729"/>
              <a:gd name="connsiteY1" fmla="*/ 2974500 h 6024991"/>
              <a:gd name="connsiteX2" fmla="*/ 926015 w 3382729"/>
              <a:gd name="connsiteY2" fmla="*/ 6024991 h 6024991"/>
              <a:gd name="connsiteX3" fmla="*/ 4036 w 3382729"/>
              <a:gd name="connsiteY3" fmla="*/ 2995707 h 6024991"/>
              <a:gd name="connsiteX4" fmla="*/ 969498 w 3382729"/>
              <a:gd name="connsiteY4" fmla="*/ 0 h 6024991"/>
              <a:gd name="connsiteX0" fmla="*/ 969498 w 3382729"/>
              <a:gd name="connsiteY0" fmla="*/ 0 h 6024991"/>
              <a:gd name="connsiteX1" fmla="*/ 3382729 w 3382729"/>
              <a:gd name="connsiteY1" fmla="*/ 2974500 h 6024991"/>
              <a:gd name="connsiteX2" fmla="*/ 926015 w 3382729"/>
              <a:gd name="connsiteY2" fmla="*/ 6024991 h 6024991"/>
              <a:gd name="connsiteX3" fmla="*/ 4036 w 3382729"/>
              <a:gd name="connsiteY3" fmla="*/ 2995707 h 6024991"/>
              <a:gd name="connsiteX4" fmla="*/ 969498 w 3382729"/>
              <a:gd name="connsiteY4" fmla="*/ 0 h 6024991"/>
              <a:gd name="connsiteX0" fmla="*/ 965462 w 3378693"/>
              <a:gd name="connsiteY0" fmla="*/ 0 h 6024991"/>
              <a:gd name="connsiteX1" fmla="*/ 3378693 w 3378693"/>
              <a:gd name="connsiteY1" fmla="*/ 2974500 h 6024991"/>
              <a:gd name="connsiteX2" fmla="*/ 921979 w 3378693"/>
              <a:gd name="connsiteY2" fmla="*/ 6024991 h 6024991"/>
              <a:gd name="connsiteX3" fmla="*/ 0 w 3378693"/>
              <a:gd name="connsiteY3" fmla="*/ 2995707 h 6024991"/>
              <a:gd name="connsiteX4" fmla="*/ 965462 w 3378693"/>
              <a:gd name="connsiteY4" fmla="*/ 0 h 6024991"/>
              <a:gd name="connsiteX0" fmla="*/ 968394 w 3381625"/>
              <a:gd name="connsiteY0" fmla="*/ 0 h 6024991"/>
              <a:gd name="connsiteX1" fmla="*/ 3381625 w 3381625"/>
              <a:gd name="connsiteY1" fmla="*/ 2974500 h 6024991"/>
              <a:gd name="connsiteX2" fmla="*/ 924911 w 3381625"/>
              <a:gd name="connsiteY2" fmla="*/ 6024991 h 6024991"/>
              <a:gd name="connsiteX3" fmla="*/ 2932 w 3381625"/>
              <a:gd name="connsiteY3" fmla="*/ 2995707 h 6024991"/>
              <a:gd name="connsiteX4" fmla="*/ 968394 w 3381625"/>
              <a:gd name="connsiteY4" fmla="*/ 0 h 6024991"/>
              <a:gd name="connsiteX0" fmla="*/ 1027502 w 3440733"/>
              <a:gd name="connsiteY0" fmla="*/ 0 h 6024991"/>
              <a:gd name="connsiteX1" fmla="*/ 3440733 w 3440733"/>
              <a:gd name="connsiteY1" fmla="*/ 2974500 h 6024991"/>
              <a:gd name="connsiteX2" fmla="*/ 984019 w 3440733"/>
              <a:gd name="connsiteY2" fmla="*/ 6024991 h 6024991"/>
              <a:gd name="connsiteX3" fmla="*/ 2387 w 3440733"/>
              <a:gd name="connsiteY3" fmla="*/ 2995707 h 6024991"/>
              <a:gd name="connsiteX4" fmla="*/ 1027502 w 3440733"/>
              <a:gd name="connsiteY4" fmla="*/ 0 h 6024991"/>
              <a:gd name="connsiteX0" fmla="*/ 1039346 w 3452577"/>
              <a:gd name="connsiteY0" fmla="*/ 0 h 6024991"/>
              <a:gd name="connsiteX1" fmla="*/ 3452577 w 3452577"/>
              <a:gd name="connsiteY1" fmla="*/ 2974500 h 6024991"/>
              <a:gd name="connsiteX2" fmla="*/ 995863 w 3452577"/>
              <a:gd name="connsiteY2" fmla="*/ 6024991 h 6024991"/>
              <a:gd name="connsiteX3" fmla="*/ 2301 w 3452577"/>
              <a:gd name="connsiteY3" fmla="*/ 2983831 h 6024991"/>
              <a:gd name="connsiteX4" fmla="*/ 1039346 w 3452577"/>
              <a:gd name="connsiteY4" fmla="*/ 0 h 6024991"/>
              <a:gd name="connsiteX0" fmla="*/ 1039346 w 3452577"/>
              <a:gd name="connsiteY0" fmla="*/ 0 h 6024991"/>
              <a:gd name="connsiteX1" fmla="*/ 3452577 w 3452577"/>
              <a:gd name="connsiteY1" fmla="*/ 2974500 h 6024991"/>
              <a:gd name="connsiteX2" fmla="*/ 995863 w 3452577"/>
              <a:gd name="connsiteY2" fmla="*/ 6024991 h 6024991"/>
              <a:gd name="connsiteX3" fmla="*/ 2301 w 3452577"/>
              <a:gd name="connsiteY3" fmla="*/ 2983831 h 6024991"/>
              <a:gd name="connsiteX4" fmla="*/ 1039346 w 3452577"/>
              <a:gd name="connsiteY4" fmla="*/ 0 h 6024991"/>
              <a:gd name="connsiteX0" fmla="*/ 1041139 w 3454370"/>
              <a:gd name="connsiteY0" fmla="*/ 0 h 6024991"/>
              <a:gd name="connsiteX1" fmla="*/ 3454370 w 3454370"/>
              <a:gd name="connsiteY1" fmla="*/ 2974500 h 6024991"/>
              <a:gd name="connsiteX2" fmla="*/ 997656 w 3454370"/>
              <a:gd name="connsiteY2" fmla="*/ 6024991 h 6024991"/>
              <a:gd name="connsiteX3" fmla="*/ 4094 w 3454370"/>
              <a:gd name="connsiteY3" fmla="*/ 2983831 h 6024991"/>
              <a:gd name="connsiteX4" fmla="*/ 1041139 w 3454370"/>
              <a:gd name="connsiteY4" fmla="*/ 0 h 6024991"/>
              <a:gd name="connsiteX0" fmla="*/ 1039347 w 3452578"/>
              <a:gd name="connsiteY0" fmla="*/ 0 h 6024991"/>
              <a:gd name="connsiteX1" fmla="*/ 3452578 w 3452578"/>
              <a:gd name="connsiteY1" fmla="*/ 2974500 h 6024991"/>
              <a:gd name="connsiteX2" fmla="*/ 995864 w 3452578"/>
              <a:gd name="connsiteY2" fmla="*/ 6024991 h 6024991"/>
              <a:gd name="connsiteX3" fmla="*/ 2302 w 3452578"/>
              <a:gd name="connsiteY3" fmla="*/ 2983831 h 6024991"/>
              <a:gd name="connsiteX4" fmla="*/ 1039347 w 3452578"/>
              <a:gd name="connsiteY4" fmla="*/ 0 h 6024991"/>
              <a:gd name="connsiteX0" fmla="*/ 1039347 w 3452578"/>
              <a:gd name="connsiteY0" fmla="*/ 0 h 6024991"/>
              <a:gd name="connsiteX1" fmla="*/ 3452578 w 3452578"/>
              <a:gd name="connsiteY1" fmla="*/ 2974500 h 6024991"/>
              <a:gd name="connsiteX2" fmla="*/ 995864 w 3452578"/>
              <a:gd name="connsiteY2" fmla="*/ 6024991 h 6024991"/>
              <a:gd name="connsiteX3" fmla="*/ 2302 w 3452578"/>
              <a:gd name="connsiteY3" fmla="*/ 2983831 h 6024991"/>
              <a:gd name="connsiteX4" fmla="*/ 1039347 w 3452578"/>
              <a:gd name="connsiteY4" fmla="*/ 0 h 6024991"/>
              <a:gd name="connsiteX0" fmla="*/ 1037614 w 3450845"/>
              <a:gd name="connsiteY0" fmla="*/ 0 h 6024991"/>
              <a:gd name="connsiteX1" fmla="*/ 3450845 w 3450845"/>
              <a:gd name="connsiteY1" fmla="*/ 2974500 h 6024991"/>
              <a:gd name="connsiteX2" fmla="*/ 994131 w 3450845"/>
              <a:gd name="connsiteY2" fmla="*/ 6024991 h 6024991"/>
              <a:gd name="connsiteX3" fmla="*/ 569 w 3450845"/>
              <a:gd name="connsiteY3" fmla="*/ 2983831 h 6024991"/>
              <a:gd name="connsiteX4" fmla="*/ 1037614 w 3450845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366 w 3437597"/>
              <a:gd name="connsiteY0" fmla="*/ 0 h 6024991"/>
              <a:gd name="connsiteX1" fmla="*/ 3437597 w 3437597"/>
              <a:gd name="connsiteY1" fmla="*/ 2974500 h 6024991"/>
              <a:gd name="connsiteX2" fmla="*/ 980883 w 3437597"/>
              <a:gd name="connsiteY2" fmla="*/ 6024991 h 6024991"/>
              <a:gd name="connsiteX3" fmla="*/ 79 w 3437597"/>
              <a:gd name="connsiteY3" fmla="*/ 2996531 h 6024991"/>
              <a:gd name="connsiteX4" fmla="*/ 1024366 w 3437597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870 w 3438101"/>
              <a:gd name="connsiteY0" fmla="*/ 0 h 6024991"/>
              <a:gd name="connsiteX1" fmla="*/ 3438101 w 3438101"/>
              <a:gd name="connsiteY1" fmla="*/ 2974500 h 6024991"/>
              <a:gd name="connsiteX2" fmla="*/ 981387 w 3438101"/>
              <a:gd name="connsiteY2" fmla="*/ 6024991 h 6024991"/>
              <a:gd name="connsiteX3" fmla="*/ 583 w 3438101"/>
              <a:gd name="connsiteY3" fmla="*/ 2996531 h 6024991"/>
              <a:gd name="connsiteX4" fmla="*/ 1024870 w 3438101"/>
              <a:gd name="connsiteY4" fmla="*/ 0 h 6024991"/>
              <a:gd name="connsiteX0" fmla="*/ 1024933 w 3438164"/>
              <a:gd name="connsiteY0" fmla="*/ 0 h 6024991"/>
              <a:gd name="connsiteX1" fmla="*/ 3438164 w 3438164"/>
              <a:gd name="connsiteY1" fmla="*/ 2974500 h 6024991"/>
              <a:gd name="connsiteX2" fmla="*/ 981450 w 3438164"/>
              <a:gd name="connsiteY2" fmla="*/ 6024991 h 6024991"/>
              <a:gd name="connsiteX3" fmla="*/ 646 w 3438164"/>
              <a:gd name="connsiteY3" fmla="*/ 2996531 h 6024991"/>
              <a:gd name="connsiteX4" fmla="*/ 1024933 w 3438164"/>
              <a:gd name="connsiteY4" fmla="*/ 0 h 6024991"/>
              <a:gd name="connsiteX0" fmla="*/ 1025013 w 3438244"/>
              <a:gd name="connsiteY0" fmla="*/ 0 h 6024991"/>
              <a:gd name="connsiteX1" fmla="*/ 3438244 w 3438244"/>
              <a:gd name="connsiteY1" fmla="*/ 2974500 h 6024991"/>
              <a:gd name="connsiteX2" fmla="*/ 981530 w 3438244"/>
              <a:gd name="connsiteY2" fmla="*/ 6024991 h 6024991"/>
              <a:gd name="connsiteX3" fmla="*/ 726 w 3438244"/>
              <a:gd name="connsiteY3" fmla="*/ 2996531 h 6024991"/>
              <a:gd name="connsiteX4" fmla="*/ 1025013 w 3438244"/>
              <a:gd name="connsiteY4" fmla="*/ 0 h 6024991"/>
              <a:gd name="connsiteX0" fmla="*/ 1024784 w 3438015"/>
              <a:gd name="connsiteY0" fmla="*/ 0 h 6024991"/>
              <a:gd name="connsiteX1" fmla="*/ 3438015 w 3438015"/>
              <a:gd name="connsiteY1" fmla="*/ 2974500 h 6024991"/>
              <a:gd name="connsiteX2" fmla="*/ 981301 w 3438015"/>
              <a:gd name="connsiteY2" fmla="*/ 6024991 h 6024991"/>
              <a:gd name="connsiteX3" fmla="*/ 497 w 3438015"/>
              <a:gd name="connsiteY3" fmla="*/ 2996531 h 6024991"/>
              <a:gd name="connsiteX4" fmla="*/ 1024784 w 3438015"/>
              <a:gd name="connsiteY4" fmla="*/ 0 h 602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015" h="6024991">
                <a:moveTo>
                  <a:pt x="1024784" y="0"/>
                </a:moveTo>
                <a:cubicBezTo>
                  <a:pt x="2008926" y="1197665"/>
                  <a:pt x="2400662" y="1698246"/>
                  <a:pt x="3438015" y="2974500"/>
                </a:cubicBezTo>
                <a:lnTo>
                  <a:pt x="981301" y="6024991"/>
                </a:lnTo>
                <a:cubicBezTo>
                  <a:pt x="200719" y="4875928"/>
                  <a:pt x="20397" y="4059251"/>
                  <a:pt x="497" y="2996531"/>
                </a:cubicBezTo>
                <a:cubicBezTo>
                  <a:pt x="-19403" y="1933811"/>
                  <a:pt x="562371" y="522643"/>
                  <a:pt x="102478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9D330E2-EF32-4608-8E33-C74748627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4694" y="2098"/>
            <a:ext cx="3689914" cy="248471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988479 w 3638589"/>
              <a:gd name="connsiteY0" fmla="*/ 0 h 6036365"/>
              <a:gd name="connsiteX1" fmla="*/ 3638589 w 3638589"/>
              <a:gd name="connsiteY1" fmla="*/ 2703444 h 6036365"/>
              <a:gd name="connsiteX2" fmla="*/ 961975 w 3638589"/>
              <a:gd name="connsiteY2" fmla="*/ 6036365 h 6036365"/>
              <a:gd name="connsiteX3" fmla="*/ 7217 w 3638589"/>
              <a:gd name="connsiteY3" fmla="*/ 3004931 h 6036365"/>
              <a:gd name="connsiteX4" fmla="*/ 589612 w 3638589"/>
              <a:gd name="connsiteY4" fmla="*/ 665188 h 6036365"/>
              <a:gd name="connsiteX5" fmla="*/ 988479 w 3638589"/>
              <a:gd name="connsiteY5" fmla="*/ 0 h 6036365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2374358 w 5024468"/>
              <a:gd name="connsiteY0" fmla="*/ 0 h 6037975"/>
              <a:gd name="connsiteX1" fmla="*/ 5024468 w 5024468"/>
              <a:gd name="connsiteY1" fmla="*/ 2703444 h 6037975"/>
              <a:gd name="connsiteX2" fmla="*/ 2347854 w 5024468"/>
              <a:gd name="connsiteY2" fmla="*/ 6036365 h 6037975"/>
              <a:gd name="connsiteX3" fmla="*/ 1618 w 5024468"/>
              <a:gd name="connsiteY3" fmla="*/ 3110948 h 6037975"/>
              <a:gd name="connsiteX4" fmla="*/ 1975491 w 5024468"/>
              <a:gd name="connsiteY4" fmla="*/ 665188 h 6037975"/>
              <a:gd name="connsiteX5" fmla="*/ 2374358 w 5024468"/>
              <a:gd name="connsiteY5" fmla="*/ 0 h 6037975"/>
              <a:gd name="connsiteX0" fmla="*/ 2481638 w 5131748"/>
              <a:gd name="connsiteY0" fmla="*/ 0 h 6037900"/>
              <a:gd name="connsiteX1" fmla="*/ 5131748 w 5131748"/>
              <a:gd name="connsiteY1" fmla="*/ 2703444 h 6037900"/>
              <a:gd name="connsiteX2" fmla="*/ 2455134 w 5131748"/>
              <a:gd name="connsiteY2" fmla="*/ 6036365 h 6037900"/>
              <a:gd name="connsiteX3" fmla="*/ 108898 w 5131748"/>
              <a:gd name="connsiteY3" fmla="*/ 3110948 h 6037900"/>
              <a:gd name="connsiteX4" fmla="*/ 2082771 w 5131748"/>
              <a:gd name="connsiteY4" fmla="*/ 665188 h 6037900"/>
              <a:gd name="connsiteX5" fmla="*/ 2481638 w 5131748"/>
              <a:gd name="connsiteY5" fmla="*/ 0 h 6037900"/>
              <a:gd name="connsiteX0" fmla="*/ 2481638 w 5131748"/>
              <a:gd name="connsiteY0" fmla="*/ 0 h 6147120"/>
              <a:gd name="connsiteX1" fmla="*/ 5131748 w 5131748"/>
              <a:gd name="connsiteY1" fmla="*/ 2703444 h 6147120"/>
              <a:gd name="connsiteX2" fmla="*/ 2455134 w 5131748"/>
              <a:gd name="connsiteY2" fmla="*/ 6036365 h 6147120"/>
              <a:gd name="connsiteX3" fmla="*/ 108898 w 5131748"/>
              <a:gd name="connsiteY3" fmla="*/ 3110948 h 6147120"/>
              <a:gd name="connsiteX4" fmla="*/ 2082771 w 5131748"/>
              <a:gd name="connsiteY4" fmla="*/ 665188 h 6147120"/>
              <a:gd name="connsiteX5" fmla="*/ 2481638 w 5131748"/>
              <a:gd name="connsiteY5" fmla="*/ 0 h 6147120"/>
              <a:gd name="connsiteX0" fmla="*/ 2374359 w 5024469"/>
              <a:gd name="connsiteY0" fmla="*/ 0 h 6147120"/>
              <a:gd name="connsiteX1" fmla="*/ 5024469 w 5024469"/>
              <a:gd name="connsiteY1" fmla="*/ 2703444 h 6147120"/>
              <a:gd name="connsiteX2" fmla="*/ 2347855 w 5024469"/>
              <a:gd name="connsiteY2" fmla="*/ 6036365 h 6147120"/>
              <a:gd name="connsiteX3" fmla="*/ 1619 w 5024469"/>
              <a:gd name="connsiteY3" fmla="*/ 3110948 h 6147120"/>
              <a:gd name="connsiteX4" fmla="*/ 1975492 w 5024469"/>
              <a:gd name="connsiteY4" fmla="*/ 665188 h 6147120"/>
              <a:gd name="connsiteX5" fmla="*/ 2374359 w 5024469"/>
              <a:gd name="connsiteY5" fmla="*/ 0 h 6147120"/>
              <a:gd name="connsiteX0" fmla="*/ 2374359 w 5024469"/>
              <a:gd name="connsiteY0" fmla="*/ 0 h 6036365"/>
              <a:gd name="connsiteX1" fmla="*/ 5024469 w 5024469"/>
              <a:gd name="connsiteY1" fmla="*/ 2703444 h 6036365"/>
              <a:gd name="connsiteX2" fmla="*/ 2347855 w 5024469"/>
              <a:gd name="connsiteY2" fmla="*/ 6036365 h 6036365"/>
              <a:gd name="connsiteX3" fmla="*/ 1619 w 5024469"/>
              <a:gd name="connsiteY3" fmla="*/ 3110948 h 6036365"/>
              <a:gd name="connsiteX4" fmla="*/ 1975492 w 5024469"/>
              <a:gd name="connsiteY4" fmla="*/ 665188 h 6036365"/>
              <a:gd name="connsiteX5" fmla="*/ 2374359 w 5024469"/>
              <a:gd name="connsiteY5" fmla="*/ 0 h 6036365"/>
              <a:gd name="connsiteX0" fmla="*/ 2481638 w 5131748"/>
              <a:gd name="connsiteY0" fmla="*/ 0 h 6036365"/>
              <a:gd name="connsiteX1" fmla="*/ 5131748 w 5131748"/>
              <a:gd name="connsiteY1" fmla="*/ 2703444 h 6036365"/>
              <a:gd name="connsiteX2" fmla="*/ 2455134 w 5131748"/>
              <a:gd name="connsiteY2" fmla="*/ 6036365 h 6036365"/>
              <a:gd name="connsiteX3" fmla="*/ 108898 w 5131748"/>
              <a:gd name="connsiteY3" fmla="*/ 3110948 h 6036365"/>
              <a:gd name="connsiteX4" fmla="*/ 2082771 w 5131748"/>
              <a:gd name="connsiteY4" fmla="*/ 665188 h 6036365"/>
              <a:gd name="connsiteX5" fmla="*/ 2481638 w 5131748"/>
              <a:gd name="connsiteY5" fmla="*/ 0 h 6036365"/>
              <a:gd name="connsiteX0" fmla="*/ 2374472 w 5024582"/>
              <a:gd name="connsiteY0" fmla="*/ 0 h 6009861"/>
              <a:gd name="connsiteX1" fmla="*/ 5024582 w 5024582"/>
              <a:gd name="connsiteY1" fmla="*/ 2703444 h 6009861"/>
              <a:gd name="connsiteX2" fmla="*/ 2361220 w 5024582"/>
              <a:gd name="connsiteY2" fmla="*/ 6009861 h 6009861"/>
              <a:gd name="connsiteX3" fmla="*/ 1732 w 5024582"/>
              <a:gd name="connsiteY3" fmla="*/ 3110948 h 6009861"/>
              <a:gd name="connsiteX4" fmla="*/ 1975605 w 5024582"/>
              <a:gd name="connsiteY4" fmla="*/ 665188 h 6009861"/>
              <a:gd name="connsiteX5" fmla="*/ 2374472 w 5024582"/>
              <a:gd name="connsiteY5" fmla="*/ 0 h 6009861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451195 w 5101305"/>
              <a:gd name="connsiteY0" fmla="*/ 0 h 5943600"/>
              <a:gd name="connsiteX1" fmla="*/ 5101305 w 5101305"/>
              <a:gd name="connsiteY1" fmla="*/ 2703444 h 5943600"/>
              <a:gd name="connsiteX2" fmla="*/ 2451195 w 5101305"/>
              <a:gd name="connsiteY2" fmla="*/ 5943600 h 5943600"/>
              <a:gd name="connsiteX3" fmla="*/ 78455 w 5101305"/>
              <a:gd name="connsiteY3" fmla="*/ 3110948 h 5943600"/>
              <a:gd name="connsiteX4" fmla="*/ 2052328 w 5101305"/>
              <a:gd name="connsiteY4" fmla="*/ 665188 h 5943600"/>
              <a:gd name="connsiteX5" fmla="*/ 2451195 w 5101305"/>
              <a:gd name="connsiteY5" fmla="*/ 0 h 5943600"/>
              <a:gd name="connsiteX0" fmla="*/ 2438350 w 5088460"/>
              <a:gd name="connsiteY0" fmla="*/ 0 h 5943600"/>
              <a:gd name="connsiteX1" fmla="*/ 5088460 w 5088460"/>
              <a:gd name="connsiteY1" fmla="*/ 2703444 h 5943600"/>
              <a:gd name="connsiteX2" fmla="*/ 2438350 w 5088460"/>
              <a:gd name="connsiteY2" fmla="*/ 5943600 h 5943600"/>
              <a:gd name="connsiteX3" fmla="*/ 78862 w 5088460"/>
              <a:gd name="connsiteY3" fmla="*/ 3004931 h 5943600"/>
              <a:gd name="connsiteX4" fmla="*/ 2039483 w 5088460"/>
              <a:gd name="connsiteY4" fmla="*/ 665188 h 5943600"/>
              <a:gd name="connsiteX5" fmla="*/ 2438350 w 5088460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64343 w 5009598"/>
              <a:gd name="connsiteY0" fmla="*/ 0 h 3370099"/>
              <a:gd name="connsiteX1" fmla="*/ 5009598 w 5009598"/>
              <a:gd name="connsiteY1" fmla="*/ 129943 h 3370099"/>
              <a:gd name="connsiteX2" fmla="*/ 2359488 w 5009598"/>
              <a:gd name="connsiteY2" fmla="*/ 3370099 h 3370099"/>
              <a:gd name="connsiteX3" fmla="*/ 0 w 5009598"/>
              <a:gd name="connsiteY3" fmla="*/ 431430 h 3370099"/>
              <a:gd name="connsiteX4" fmla="*/ 264343 w 5009598"/>
              <a:gd name="connsiteY4" fmla="*/ 0 h 3370099"/>
              <a:gd name="connsiteX0" fmla="*/ 264343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64343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625865"/>
              <a:gd name="connsiteY0" fmla="*/ 196023 h 3566122"/>
              <a:gd name="connsiteX1" fmla="*/ 5138255 w 5625865"/>
              <a:gd name="connsiteY1" fmla="*/ 247005 h 3566122"/>
              <a:gd name="connsiteX2" fmla="*/ 5161226 w 5625865"/>
              <a:gd name="connsiteY2" fmla="*/ 243138 h 3566122"/>
              <a:gd name="connsiteX3" fmla="*/ 2435688 w 5625865"/>
              <a:gd name="connsiteY3" fmla="*/ 3566122 h 3566122"/>
              <a:gd name="connsiteX4" fmla="*/ 0 w 5625865"/>
              <a:gd name="connsiteY4" fmla="*/ 602053 h 3566122"/>
              <a:gd name="connsiteX5" fmla="*/ 353795 w 5625865"/>
              <a:gd name="connsiteY5" fmla="*/ 196023 h 3566122"/>
              <a:gd name="connsiteX0" fmla="*/ 353795 w 5610506"/>
              <a:gd name="connsiteY0" fmla="*/ 50469 h 3420568"/>
              <a:gd name="connsiteX1" fmla="*/ 5138255 w 5610506"/>
              <a:gd name="connsiteY1" fmla="*/ 101451 h 3420568"/>
              <a:gd name="connsiteX2" fmla="*/ 5123126 w 5610506"/>
              <a:gd name="connsiteY2" fmla="*/ 313484 h 3420568"/>
              <a:gd name="connsiteX3" fmla="*/ 2435688 w 5610506"/>
              <a:gd name="connsiteY3" fmla="*/ 3420568 h 3420568"/>
              <a:gd name="connsiteX4" fmla="*/ 0 w 5610506"/>
              <a:gd name="connsiteY4" fmla="*/ 456499 h 3420568"/>
              <a:gd name="connsiteX5" fmla="*/ 353795 w 5610506"/>
              <a:gd name="connsiteY5" fmla="*/ 50469 h 3420568"/>
              <a:gd name="connsiteX0" fmla="*/ 353795 w 5491777"/>
              <a:gd name="connsiteY0" fmla="*/ 0 h 3370099"/>
              <a:gd name="connsiteX1" fmla="*/ 5138255 w 5491777"/>
              <a:gd name="connsiteY1" fmla="*/ 50982 h 3370099"/>
              <a:gd name="connsiteX2" fmla="*/ 5123126 w 5491777"/>
              <a:gd name="connsiteY2" fmla="*/ 263015 h 3370099"/>
              <a:gd name="connsiteX3" fmla="*/ 2435688 w 5491777"/>
              <a:gd name="connsiteY3" fmla="*/ 3370099 h 3370099"/>
              <a:gd name="connsiteX4" fmla="*/ 0 w 5491777"/>
              <a:gd name="connsiteY4" fmla="*/ 406030 h 3370099"/>
              <a:gd name="connsiteX5" fmla="*/ 353795 w 5491777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26301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493767"/>
              <a:gd name="connsiteY0" fmla="*/ 0 h 3401849"/>
              <a:gd name="connsiteX1" fmla="*/ 5138255 w 5493767"/>
              <a:gd name="connsiteY1" fmla="*/ 50982 h 3401849"/>
              <a:gd name="connsiteX2" fmla="*/ 5129476 w 5493767"/>
              <a:gd name="connsiteY2" fmla="*/ 205865 h 3401849"/>
              <a:gd name="connsiteX3" fmla="*/ 2435688 w 5493767"/>
              <a:gd name="connsiteY3" fmla="*/ 3401849 h 3401849"/>
              <a:gd name="connsiteX4" fmla="*/ 0 w 5493767"/>
              <a:gd name="connsiteY4" fmla="*/ 406030 h 3401849"/>
              <a:gd name="connsiteX5" fmla="*/ 353795 w 5493767"/>
              <a:gd name="connsiteY5" fmla="*/ 0 h 340184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16776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218433"/>
              <a:gd name="connsiteY0" fmla="*/ 0 h 3401849"/>
              <a:gd name="connsiteX1" fmla="*/ 5138255 w 5218433"/>
              <a:gd name="connsiteY1" fmla="*/ 50982 h 3401849"/>
              <a:gd name="connsiteX2" fmla="*/ 5123126 w 5218433"/>
              <a:gd name="connsiteY2" fmla="*/ 167765 h 3401849"/>
              <a:gd name="connsiteX3" fmla="*/ 2435688 w 5218433"/>
              <a:gd name="connsiteY3" fmla="*/ 3401849 h 3401849"/>
              <a:gd name="connsiteX4" fmla="*/ 0 w 5218433"/>
              <a:gd name="connsiteY4" fmla="*/ 406030 h 3401849"/>
              <a:gd name="connsiteX5" fmla="*/ 353795 w 5218433"/>
              <a:gd name="connsiteY5" fmla="*/ 0 h 3401849"/>
              <a:gd name="connsiteX0" fmla="*/ 353795 w 5186517"/>
              <a:gd name="connsiteY0" fmla="*/ 0 h 3401849"/>
              <a:gd name="connsiteX1" fmla="*/ 5093805 w 5186517"/>
              <a:gd name="connsiteY1" fmla="*/ 50982 h 3401849"/>
              <a:gd name="connsiteX2" fmla="*/ 5123126 w 5186517"/>
              <a:gd name="connsiteY2" fmla="*/ 167765 h 3401849"/>
              <a:gd name="connsiteX3" fmla="*/ 2435688 w 5186517"/>
              <a:gd name="connsiteY3" fmla="*/ 3401849 h 3401849"/>
              <a:gd name="connsiteX4" fmla="*/ 0 w 5186517"/>
              <a:gd name="connsiteY4" fmla="*/ 406030 h 3401849"/>
              <a:gd name="connsiteX5" fmla="*/ 353795 w 5186517"/>
              <a:gd name="connsiteY5" fmla="*/ 0 h 3401849"/>
              <a:gd name="connsiteX0" fmla="*/ 353795 w 5125538"/>
              <a:gd name="connsiteY0" fmla="*/ 0 h 3401849"/>
              <a:gd name="connsiteX1" fmla="*/ 5093805 w 5125538"/>
              <a:gd name="connsiteY1" fmla="*/ 50982 h 3401849"/>
              <a:gd name="connsiteX2" fmla="*/ 5123126 w 5125538"/>
              <a:gd name="connsiteY2" fmla="*/ 167765 h 3401849"/>
              <a:gd name="connsiteX3" fmla="*/ 2435688 w 5125538"/>
              <a:gd name="connsiteY3" fmla="*/ 3401849 h 3401849"/>
              <a:gd name="connsiteX4" fmla="*/ 0 w 5125538"/>
              <a:gd name="connsiteY4" fmla="*/ 406030 h 3401849"/>
              <a:gd name="connsiteX5" fmla="*/ 353795 w 5125538"/>
              <a:gd name="connsiteY5" fmla="*/ 0 h 3401849"/>
              <a:gd name="connsiteX0" fmla="*/ 353795 w 5126522"/>
              <a:gd name="connsiteY0" fmla="*/ 0 h 3401849"/>
              <a:gd name="connsiteX1" fmla="*/ 5100155 w 5126522"/>
              <a:gd name="connsiteY1" fmla="*/ 38282 h 3401849"/>
              <a:gd name="connsiteX2" fmla="*/ 5123126 w 5126522"/>
              <a:gd name="connsiteY2" fmla="*/ 167765 h 3401849"/>
              <a:gd name="connsiteX3" fmla="*/ 2435688 w 5126522"/>
              <a:gd name="connsiteY3" fmla="*/ 3401849 h 3401849"/>
              <a:gd name="connsiteX4" fmla="*/ 0 w 5126522"/>
              <a:gd name="connsiteY4" fmla="*/ 406030 h 3401849"/>
              <a:gd name="connsiteX5" fmla="*/ 353795 w 5126522"/>
              <a:gd name="connsiteY5" fmla="*/ 0 h 3401849"/>
              <a:gd name="connsiteX0" fmla="*/ 353795 w 5126522"/>
              <a:gd name="connsiteY0" fmla="*/ 0 h 3401849"/>
              <a:gd name="connsiteX1" fmla="*/ 5100155 w 5126522"/>
              <a:gd name="connsiteY1" fmla="*/ 25582 h 3401849"/>
              <a:gd name="connsiteX2" fmla="*/ 5123126 w 5126522"/>
              <a:gd name="connsiteY2" fmla="*/ 167765 h 3401849"/>
              <a:gd name="connsiteX3" fmla="*/ 2435688 w 5126522"/>
              <a:gd name="connsiteY3" fmla="*/ 3401849 h 3401849"/>
              <a:gd name="connsiteX4" fmla="*/ 0 w 5126522"/>
              <a:gd name="connsiteY4" fmla="*/ 406030 h 3401849"/>
              <a:gd name="connsiteX5" fmla="*/ 353795 w 5126522"/>
              <a:gd name="connsiteY5" fmla="*/ 0 h 3401849"/>
              <a:gd name="connsiteX0" fmla="*/ 353795 w 5134271"/>
              <a:gd name="connsiteY0" fmla="*/ 0 h 3401849"/>
              <a:gd name="connsiteX1" fmla="*/ 5119205 w 5134271"/>
              <a:gd name="connsiteY1" fmla="*/ 19232 h 3401849"/>
              <a:gd name="connsiteX2" fmla="*/ 5123126 w 5134271"/>
              <a:gd name="connsiteY2" fmla="*/ 167765 h 3401849"/>
              <a:gd name="connsiteX3" fmla="*/ 2435688 w 5134271"/>
              <a:gd name="connsiteY3" fmla="*/ 3401849 h 3401849"/>
              <a:gd name="connsiteX4" fmla="*/ 0 w 5134271"/>
              <a:gd name="connsiteY4" fmla="*/ 406030 h 3401849"/>
              <a:gd name="connsiteX5" fmla="*/ 353795 w 5134271"/>
              <a:gd name="connsiteY5" fmla="*/ 0 h 3401849"/>
              <a:gd name="connsiteX0" fmla="*/ 353795 w 5134271"/>
              <a:gd name="connsiteY0" fmla="*/ 0 h 3389149"/>
              <a:gd name="connsiteX1" fmla="*/ 5119205 w 5134271"/>
              <a:gd name="connsiteY1" fmla="*/ 6532 h 3389149"/>
              <a:gd name="connsiteX2" fmla="*/ 5123126 w 5134271"/>
              <a:gd name="connsiteY2" fmla="*/ 155065 h 3389149"/>
              <a:gd name="connsiteX3" fmla="*/ 2435688 w 5134271"/>
              <a:gd name="connsiteY3" fmla="*/ 3389149 h 3389149"/>
              <a:gd name="connsiteX4" fmla="*/ 0 w 5134271"/>
              <a:gd name="connsiteY4" fmla="*/ 393330 h 3389149"/>
              <a:gd name="connsiteX5" fmla="*/ 353795 w 5134271"/>
              <a:gd name="connsiteY5" fmla="*/ 0 h 3389149"/>
              <a:gd name="connsiteX0" fmla="*/ 353795 w 5129155"/>
              <a:gd name="connsiteY0" fmla="*/ 0 h 3389149"/>
              <a:gd name="connsiteX1" fmla="*/ 5119205 w 5129155"/>
              <a:gd name="connsiteY1" fmla="*/ 6532 h 3389149"/>
              <a:gd name="connsiteX2" fmla="*/ 5104076 w 5129155"/>
              <a:gd name="connsiteY2" fmla="*/ 161415 h 3389149"/>
              <a:gd name="connsiteX3" fmla="*/ 2435688 w 5129155"/>
              <a:gd name="connsiteY3" fmla="*/ 3389149 h 3389149"/>
              <a:gd name="connsiteX4" fmla="*/ 0 w 5129155"/>
              <a:gd name="connsiteY4" fmla="*/ 393330 h 3389149"/>
              <a:gd name="connsiteX5" fmla="*/ 353795 w 5129155"/>
              <a:gd name="connsiteY5" fmla="*/ 0 h 3389149"/>
              <a:gd name="connsiteX0" fmla="*/ 353795 w 5105533"/>
              <a:gd name="connsiteY0" fmla="*/ 0 h 3389149"/>
              <a:gd name="connsiteX1" fmla="*/ 5062055 w 5105533"/>
              <a:gd name="connsiteY1" fmla="*/ 6532 h 3389149"/>
              <a:gd name="connsiteX2" fmla="*/ 5104076 w 5105533"/>
              <a:gd name="connsiteY2" fmla="*/ 161415 h 3389149"/>
              <a:gd name="connsiteX3" fmla="*/ 2435688 w 5105533"/>
              <a:gd name="connsiteY3" fmla="*/ 3389149 h 3389149"/>
              <a:gd name="connsiteX4" fmla="*/ 0 w 5105533"/>
              <a:gd name="connsiteY4" fmla="*/ 393330 h 3389149"/>
              <a:gd name="connsiteX5" fmla="*/ 353795 w 5105533"/>
              <a:gd name="connsiteY5" fmla="*/ 0 h 3389149"/>
              <a:gd name="connsiteX0" fmla="*/ 353795 w 5079985"/>
              <a:gd name="connsiteY0" fmla="*/ 0 h 3389149"/>
              <a:gd name="connsiteX1" fmla="*/ 5062055 w 5079985"/>
              <a:gd name="connsiteY1" fmla="*/ 6532 h 3389149"/>
              <a:gd name="connsiteX2" fmla="*/ 5072326 w 5079985"/>
              <a:gd name="connsiteY2" fmla="*/ 199515 h 3389149"/>
              <a:gd name="connsiteX3" fmla="*/ 2435688 w 5079985"/>
              <a:gd name="connsiteY3" fmla="*/ 3389149 h 3389149"/>
              <a:gd name="connsiteX4" fmla="*/ 0 w 5079985"/>
              <a:gd name="connsiteY4" fmla="*/ 393330 h 3389149"/>
              <a:gd name="connsiteX5" fmla="*/ 353795 w 5079985"/>
              <a:gd name="connsiteY5" fmla="*/ 0 h 3389149"/>
              <a:gd name="connsiteX0" fmla="*/ 366495 w 5092685"/>
              <a:gd name="connsiteY0" fmla="*/ 0 h 3389149"/>
              <a:gd name="connsiteX1" fmla="*/ 5074755 w 5092685"/>
              <a:gd name="connsiteY1" fmla="*/ 6532 h 3389149"/>
              <a:gd name="connsiteX2" fmla="*/ 5085026 w 5092685"/>
              <a:gd name="connsiteY2" fmla="*/ 199515 h 3389149"/>
              <a:gd name="connsiteX3" fmla="*/ 2448388 w 5092685"/>
              <a:gd name="connsiteY3" fmla="*/ 3389149 h 3389149"/>
              <a:gd name="connsiteX4" fmla="*/ 0 w 5092685"/>
              <a:gd name="connsiteY4" fmla="*/ 374280 h 3389149"/>
              <a:gd name="connsiteX5" fmla="*/ 366495 w 5092685"/>
              <a:gd name="connsiteY5" fmla="*/ 0 h 3389149"/>
              <a:gd name="connsiteX0" fmla="*/ 347445 w 5092685"/>
              <a:gd name="connsiteY0" fmla="*/ 0 h 3382799"/>
              <a:gd name="connsiteX1" fmla="*/ 5074755 w 5092685"/>
              <a:gd name="connsiteY1" fmla="*/ 182 h 3382799"/>
              <a:gd name="connsiteX2" fmla="*/ 5085026 w 5092685"/>
              <a:gd name="connsiteY2" fmla="*/ 193165 h 3382799"/>
              <a:gd name="connsiteX3" fmla="*/ 2448388 w 5092685"/>
              <a:gd name="connsiteY3" fmla="*/ 3382799 h 3382799"/>
              <a:gd name="connsiteX4" fmla="*/ 0 w 5092685"/>
              <a:gd name="connsiteY4" fmla="*/ 367930 h 3382799"/>
              <a:gd name="connsiteX5" fmla="*/ 347445 w 5092685"/>
              <a:gd name="connsiteY5" fmla="*/ 0 h 3382799"/>
              <a:gd name="connsiteX0" fmla="*/ 347445 w 5092685"/>
              <a:gd name="connsiteY0" fmla="*/ 0 h 3382799"/>
              <a:gd name="connsiteX1" fmla="*/ 5074755 w 5092685"/>
              <a:gd name="connsiteY1" fmla="*/ 182 h 3382799"/>
              <a:gd name="connsiteX2" fmla="*/ 5085026 w 5092685"/>
              <a:gd name="connsiteY2" fmla="*/ 193165 h 3382799"/>
              <a:gd name="connsiteX3" fmla="*/ 2448388 w 5092685"/>
              <a:gd name="connsiteY3" fmla="*/ 3382799 h 3382799"/>
              <a:gd name="connsiteX4" fmla="*/ 0 w 5092685"/>
              <a:gd name="connsiteY4" fmla="*/ 367930 h 3382799"/>
              <a:gd name="connsiteX5" fmla="*/ 347445 w 5092685"/>
              <a:gd name="connsiteY5" fmla="*/ 0 h 3382799"/>
              <a:gd name="connsiteX0" fmla="*/ 347445 w 5096171"/>
              <a:gd name="connsiteY0" fmla="*/ 6168 h 3388967"/>
              <a:gd name="connsiteX1" fmla="*/ 5081105 w 5096171"/>
              <a:gd name="connsiteY1" fmla="*/ 0 h 3388967"/>
              <a:gd name="connsiteX2" fmla="*/ 5085026 w 5096171"/>
              <a:gd name="connsiteY2" fmla="*/ 199333 h 3388967"/>
              <a:gd name="connsiteX3" fmla="*/ 2448388 w 5096171"/>
              <a:gd name="connsiteY3" fmla="*/ 3388967 h 3388967"/>
              <a:gd name="connsiteX4" fmla="*/ 0 w 5096171"/>
              <a:gd name="connsiteY4" fmla="*/ 374098 h 3388967"/>
              <a:gd name="connsiteX5" fmla="*/ 347445 w 5096171"/>
              <a:gd name="connsiteY5" fmla="*/ 6168 h 3388967"/>
              <a:gd name="connsiteX0" fmla="*/ 347445 w 5099035"/>
              <a:gd name="connsiteY0" fmla="*/ 6168 h 3388967"/>
              <a:gd name="connsiteX1" fmla="*/ 5081105 w 5099035"/>
              <a:gd name="connsiteY1" fmla="*/ 0 h 3388967"/>
              <a:gd name="connsiteX2" fmla="*/ 5091376 w 5099035"/>
              <a:gd name="connsiteY2" fmla="*/ 199333 h 3388967"/>
              <a:gd name="connsiteX3" fmla="*/ 2448388 w 5099035"/>
              <a:gd name="connsiteY3" fmla="*/ 3388967 h 3388967"/>
              <a:gd name="connsiteX4" fmla="*/ 0 w 5099035"/>
              <a:gd name="connsiteY4" fmla="*/ 374098 h 3388967"/>
              <a:gd name="connsiteX5" fmla="*/ 347445 w 5099035"/>
              <a:gd name="connsiteY5" fmla="*/ 6168 h 3388967"/>
              <a:gd name="connsiteX0" fmla="*/ 347445 w 5091596"/>
              <a:gd name="connsiteY0" fmla="*/ 6168 h 3388967"/>
              <a:gd name="connsiteX1" fmla="*/ 4882801 w 5091596"/>
              <a:gd name="connsiteY1" fmla="*/ 0 h 3388967"/>
              <a:gd name="connsiteX2" fmla="*/ 5091376 w 5091596"/>
              <a:gd name="connsiteY2" fmla="*/ 199333 h 3388967"/>
              <a:gd name="connsiteX3" fmla="*/ 2448388 w 5091596"/>
              <a:gd name="connsiteY3" fmla="*/ 3388967 h 3388967"/>
              <a:gd name="connsiteX4" fmla="*/ 0 w 5091596"/>
              <a:gd name="connsiteY4" fmla="*/ 374098 h 3388967"/>
              <a:gd name="connsiteX5" fmla="*/ 347445 w 5091596"/>
              <a:gd name="connsiteY5" fmla="*/ 6168 h 3388967"/>
              <a:gd name="connsiteX0" fmla="*/ 347445 w 4948979"/>
              <a:gd name="connsiteY0" fmla="*/ 6168 h 3388967"/>
              <a:gd name="connsiteX1" fmla="*/ 4882801 w 4948979"/>
              <a:gd name="connsiteY1" fmla="*/ 0 h 3388967"/>
              <a:gd name="connsiteX2" fmla="*/ 4948157 w 4948979"/>
              <a:gd name="connsiteY2" fmla="*/ 353570 h 3388967"/>
              <a:gd name="connsiteX3" fmla="*/ 2448388 w 4948979"/>
              <a:gd name="connsiteY3" fmla="*/ 3388967 h 3388967"/>
              <a:gd name="connsiteX4" fmla="*/ 0 w 4948979"/>
              <a:gd name="connsiteY4" fmla="*/ 374098 h 3388967"/>
              <a:gd name="connsiteX5" fmla="*/ 347445 w 4948979"/>
              <a:gd name="connsiteY5" fmla="*/ 6168 h 3388967"/>
              <a:gd name="connsiteX0" fmla="*/ 347445 w 4948979"/>
              <a:gd name="connsiteY0" fmla="*/ 6168 h 3388967"/>
              <a:gd name="connsiteX1" fmla="*/ 4882801 w 4948979"/>
              <a:gd name="connsiteY1" fmla="*/ 0 h 3388967"/>
              <a:gd name="connsiteX2" fmla="*/ 4948157 w 4948979"/>
              <a:gd name="connsiteY2" fmla="*/ 375604 h 3388967"/>
              <a:gd name="connsiteX3" fmla="*/ 2448388 w 4948979"/>
              <a:gd name="connsiteY3" fmla="*/ 3388967 h 3388967"/>
              <a:gd name="connsiteX4" fmla="*/ 0 w 4948979"/>
              <a:gd name="connsiteY4" fmla="*/ 374098 h 3388967"/>
              <a:gd name="connsiteX5" fmla="*/ 347445 w 4948979"/>
              <a:gd name="connsiteY5" fmla="*/ 6168 h 3388967"/>
              <a:gd name="connsiteX0" fmla="*/ 325411 w 4948979"/>
              <a:gd name="connsiteY0" fmla="*/ 6168 h 3388967"/>
              <a:gd name="connsiteX1" fmla="*/ 4882801 w 4948979"/>
              <a:gd name="connsiteY1" fmla="*/ 0 h 3388967"/>
              <a:gd name="connsiteX2" fmla="*/ 4948157 w 4948979"/>
              <a:gd name="connsiteY2" fmla="*/ 375604 h 3388967"/>
              <a:gd name="connsiteX3" fmla="*/ 2448388 w 4948979"/>
              <a:gd name="connsiteY3" fmla="*/ 3388967 h 3388967"/>
              <a:gd name="connsiteX4" fmla="*/ 0 w 4948979"/>
              <a:gd name="connsiteY4" fmla="*/ 374098 h 3388967"/>
              <a:gd name="connsiteX5" fmla="*/ 325411 w 4948979"/>
              <a:gd name="connsiteY5" fmla="*/ 6168 h 3388967"/>
              <a:gd name="connsiteX0" fmla="*/ 325411 w 4927521"/>
              <a:gd name="connsiteY0" fmla="*/ 6168 h 3388967"/>
              <a:gd name="connsiteX1" fmla="*/ 4882801 w 4927521"/>
              <a:gd name="connsiteY1" fmla="*/ 0 h 3388967"/>
              <a:gd name="connsiteX2" fmla="*/ 4926123 w 4927521"/>
              <a:gd name="connsiteY2" fmla="*/ 408655 h 3388967"/>
              <a:gd name="connsiteX3" fmla="*/ 2448388 w 4927521"/>
              <a:gd name="connsiteY3" fmla="*/ 3388967 h 3388967"/>
              <a:gd name="connsiteX4" fmla="*/ 0 w 4927521"/>
              <a:gd name="connsiteY4" fmla="*/ 374098 h 3388967"/>
              <a:gd name="connsiteX5" fmla="*/ 325411 w 4927521"/>
              <a:gd name="connsiteY5" fmla="*/ 6168 h 3388967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402487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402487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82799"/>
              <a:gd name="connsiteX1" fmla="*/ 4915851 w 4933782"/>
              <a:gd name="connsiteY1" fmla="*/ 4849 h 3382799"/>
              <a:gd name="connsiteX2" fmla="*/ 4926123 w 4933782"/>
              <a:gd name="connsiteY2" fmla="*/ 297712 h 3382799"/>
              <a:gd name="connsiteX3" fmla="*/ 2448388 w 4933782"/>
              <a:gd name="connsiteY3" fmla="*/ 3382799 h 3382799"/>
              <a:gd name="connsiteX4" fmla="*/ 0 w 4933782"/>
              <a:gd name="connsiteY4" fmla="*/ 367930 h 3382799"/>
              <a:gd name="connsiteX5" fmla="*/ 325411 w 4933782"/>
              <a:gd name="connsiteY5" fmla="*/ 0 h 3382799"/>
              <a:gd name="connsiteX0" fmla="*/ 325411 w 4933782"/>
              <a:gd name="connsiteY0" fmla="*/ 0 h 3344699"/>
              <a:gd name="connsiteX1" fmla="*/ 4915851 w 4933782"/>
              <a:gd name="connsiteY1" fmla="*/ 4849 h 3344699"/>
              <a:gd name="connsiteX2" fmla="*/ 4926123 w 4933782"/>
              <a:gd name="connsiteY2" fmla="*/ 297712 h 3344699"/>
              <a:gd name="connsiteX3" fmla="*/ 2448388 w 4933782"/>
              <a:gd name="connsiteY3" fmla="*/ 3344699 h 3344699"/>
              <a:gd name="connsiteX4" fmla="*/ 0 w 4933782"/>
              <a:gd name="connsiteY4" fmla="*/ 367930 h 3344699"/>
              <a:gd name="connsiteX5" fmla="*/ 325411 w 4933782"/>
              <a:gd name="connsiteY5" fmla="*/ 0 h 3344699"/>
              <a:gd name="connsiteX0" fmla="*/ 325411 w 4933782"/>
              <a:gd name="connsiteY0" fmla="*/ 0 h 3344699"/>
              <a:gd name="connsiteX1" fmla="*/ 4915851 w 4933782"/>
              <a:gd name="connsiteY1" fmla="*/ 4849 h 3344699"/>
              <a:gd name="connsiteX2" fmla="*/ 4926123 w 4933782"/>
              <a:gd name="connsiteY2" fmla="*/ 297712 h 3344699"/>
              <a:gd name="connsiteX3" fmla="*/ 2448388 w 4933782"/>
              <a:gd name="connsiteY3" fmla="*/ 3344699 h 3344699"/>
              <a:gd name="connsiteX4" fmla="*/ 0 w 4933782"/>
              <a:gd name="connsiteY4" fmla="*/ 367930 h 3344699"/>
              <a:gd name="connsiteX5" fmla="*/ 325411 w 4933782"/>
              <a:gd name="connsiteY5" fmla="*/ 0 h 3344699"/>
              <a:gd name="connsiteX0" fmla="*/ 325411 w 4933782"/>
              <a:gd name="connsiteY0" fmla="*/ 0 h 3344699"/>
              <a:gd name="connsiteX1" fmla="*/ 4915851 w 4933782"/>
              <a:gd name="connsiteY1" fmla="*/ 4849 h 3344699"/>
              <a:gd name="connsiteX2" fmla="*/ 4926123 w 4933782"/>
              <a:gd name="connsiteY2" fmla="*/ 297712 h 3344699"/>
              <a:gd name="connsiteX3" fmla="*/ 2448388 w 4933782"/>
              <a:gd name="connsiteY3" fmla="*/ 3344699 h 3344699"/>
              <a:gd name="connsiteX4" fmla="*/ 0 w 4933782"/>
              <a:gd name="connsiteY4" fmla="*/ 367930 h 3344699"/>
              <a:gd name="connsiteX5" fmla="*/ 325411 w 4933782"/>
              <a:gd name="connsiteY5" fmla="*/ 0 h 3344699"/>
              <a:gd name="connsiteX0" fmla="*/ 325411 w 4933782"/>
              <a:gd name="connsiteY0" fmla="*/ 0 h 3373274"/>
              <a:gd name="connsiteX1" fmla="*/ 4915851 w 4933782"/>
              <a:gd name="connsiteY1" fmla="*/ 4849 h 3373274"/>
              <a:gd name="connsiteX2" fmla="*/ 4926123 w 4933782"/>
              <a:gd name="connsiteY2" fmla="*/ 297712 h 3373274"/>
              <a:gd name="connsiteX3" fmla="*/ 2448388 w 4933782"/>
              <a:gd name="connsiteY3" fmla="*/ 3373274 h 3373274"/>
              <a:gd name="connsiteX4" fmla="*/ 0 w 4933782"/>
              <a:gd name="connsiteY4" fmla="*/ 367930 h 3373274"/>
              <a:gd name="connsiteX5" fmla="*/ 325411 w 4933782"/>
              <a:gd name="connsiteY5" fmla="*/ 0 h 3373274"/>
              <a:gd name="connsiteX0" fmla="*/ 325411 w 4933782"/>
              <a:gd name="connsiteY0" fmla="*/ 0 h 3354224"/>
              <a:gd name="connsiteX1" fmla="*/ 4915851 w 4933782"/>
              <a:gd name="connsiteY1" fmla="*/ 4849 h 3354224"/>
              <a:gd name="connsiteX2" fmla="*/ 4926123 w 4933782"/>
              <a:gd name="connsiteY2" fmla="*/ 297712 h 3354224"/>
              <a:gd name="connsiteX3" fmla="*/ 2448388 w 4933782"/>
              <a:gd name="connsiteY3" fmla="*/ 3354224 h 3354224"/>
              <a:gd name="connsiteX4" fmla="*/ 0 w 4933782"/>
              <a:gd name="connsiteY4" fmla="*/ 367930 h 3354224"/>
              <a:gd name="connsiteX5" fmla="*/ 325411 w 4933782"/>
              <a:gd name="connsiteY5" fmla="*/ 0 h 3354224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97712 h 3363749"/>
              <a:gd name="connsiteX3" fmla="*/ 2448388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97712 h 3363749"/>
              <a:gd name="connsiteX3" fmla="*/ 2448388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97712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8818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8818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8818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78662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78662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25411 w 4933782"/>
              <a:gd name="connsiteY0" fmla="*/ 0 h 3363749"/>
              <a:gd name="connsiteX1" fmla="*/ 4915851 w 4933782"/>
              <a:gd name="connsiteY1" fmla="*/ 4849 h 3363749"/>
              <a:gd name="connsiteX2" fmla="*/ 4926123 w 4933782"/>
              <a:gd name="connsiteY2" fmla="*/ 269137 h 3363749"/>
              <a:gd name="connsiteX3" fmla="*/ 2438863 w 4933782"/>
              <a:gd name="connsiteY3" fmla="*/ 3363749 h 3363749"/>
              <a:gd name="connsiteX4" fmla="*/ 0 w 4933782"/>
              <a:gd name="connsiteY4" fmla="*/ 367930 h 3363749"/>
              <a:gd name="connsiteX5" fmla="*/ 325411 w 4933782"/>
              <a:gd name="connsiteY5" fmla="*/ 0 h 3363749"/>
              <a:gd name="connsiteX0" fmla="*/ 306361 w 4914732"/>
              <a:gd name="connsiteY0" fmla="*/ 0 h 3363749"/>
              <a:gd name="connsiteX1" fmla="*/ 4896801 w 4914732"/>
              <a:gd name="connsiteY1" fmla="*/ 4849 h 3363749"/>
              <a:gd name="connsiteX2" fmla="*/ 4907073 w 4914732"/>
              <a:gd name="connsiteY2" fmla="*/ 269137 h 3363749"/>
              <a:gd name="connsiteX3" fmla="*/ 2419813 w 4914732"/>
              <a:gd name="connsiteY3" fmla="*/ 3363749 h 3363749"/>
              <a:gd name="connsiteX4" fmla="*/ 0 w 4914732"/>
              <a:gd name="connsiteY4" fmla="*/ 358405 h 3363749"/>
              <a:gd name="connsiteX5" fmla="*/ 306361 w 4914732"/>
              <a:gd name="connsiteY5" fmla="*/ 0 h 3363749"/>
              <a:gd name="connsiteX0" fmla="*/ 315886 w 4924257"/>
              <a:gd name="connsiteY0" fmla="*/ 0 h 3363749"/>
              <a:gd name="connsiteX1" fmla="*/ 4906326 w 4924257"/>
              <a:gd name="connsiteY1" fmla="*/ 4849 h 3363749"/>
              <a:gd name="connsiteX2" fmla="*/ 4916598 w 4924257"/>
              <a:gd name="connsiteY2" fmla="*/ 269137 h 3363749"/>
              <a:gd name="connsiteX3" fmla="*/ 2429338 w 4924257"/>
              <a:gd name="connsiteY3" fmla="*/ 3363749 h 3363749"/>
              <a:gd name="connsiteX4" fmla="*/ 0 w 4924257"/>
              <a:gd name="connsiteY4" fmla="*/ 358405 h 3363749"/>
              <a:gd name="connsiteX5" fmla="*/ 315886 w 4924257"/>
              <a:gd name="connsiteY5" fmla="*/ 0 h 3363749"/>
              <a:gd name="connsiteX0" fmla="*/ 315886 w 4924257"/>
              <a:gd name="connsiteY0" fmla="*/ 0 h 3355933"/>
              <a:gd name="connsiteX1" fmla="*/ 4906326 w 4924257"/>
              <a:gd name="connsiteY1" fmla="*/ 4849 h 3355933"/>
              <a:gd name="connsiteX2" fmla="*/ 4916598 w 4924257"/>
              <a:gd name="connsiteY2" fmla="*/ 269137 h 3355933"/>
              <a:gd name="connsiteX3" fmla="*/ 2429338 w 4924257"/>
              <a:gd name="connsiteY3" fmla="*/ 3355933 h 3355933"/>
              <a:gd name="connsiteX4" fmla="*/ 0 w 4924257"/>
              <a:gd name="connsiteY4" fmla="*/ 358405 h 3355933"/>
              <a:gd name="connsiteX5" fmla="*/ 315886 w 4924257"/>
              <a:gd name="connsiteY5" fmla="*/ 0 h 3355933"/>
              <a:gd name="connsiteX0" fmla="*/ 315886 w 4924257"/>
              <a:gd name="connsiteY0" fmla="*/ 0 h 3328580"/>
              <a:gd name="connsiteX1" fmla="*/ 4906326 w 4924257"/>
              <a:gd name="connsiteY1" fmla="*/ 4849 h 3328580"/>
              <a:gd name="connsiteX2" fmla="*/ 4916598 w 4924257"/>
              <a:gd name="connsiteY2" fmla="*/ 269137 h 3328580"/>
              <a:gd name="connsiteX3" fmla="*/ 2437153 w 4924257"/>
              <a:gd name="connsiteY3" fmla="*/ 3328580 h 3328580"/>
              <a:gd name="connsiteX4" fmla="*/ 0 w 4924257"/>
              <a:gd name="connsiteY4" fmla="*/ 358405 h 3328580"/>
              <a:gd name="connsiteX5" fmla="*/ 315886 w 4924257"/>
              <a:gd name="connsiteY5" fmla="*/ 0 h 3328580"/>
              <a:gd name="connsiteX0" fmla="*/ 315886 w 4924257"/>
              <a:gd name="connsiteY0" fmla="*/ 0 h 3348118"/>
              <a:gd name="connsiteX1" fmla="*/ 4906326 w 4924257"/>
              <a:gd name="connsiteY1" fmla="*/ 4849 h 3348118"/>
              <a:gd name="connsiteX2" fmla="*/ 4916598 w 4924257"/>
              <a:gd name="connsiteY2" fmla="*/ 269137 h 3348118"/>
              <a:gd name="connsiteX3" fmla="*/ 2433245 w 4924257"/>
              <a:gd name="connsiteY3" fmla="*/ 3348118 h 3348118"/>
              <a:gd name="connsiteX4" fmla="*/ 0 w 4924257"/>
              <a:gd name="connsiteY4" fmla="*/ 358405 h 3348118"/>
              <a:gd name="connsiteX5" fmla="*/ 315886 w 4924257"/>
              <a:gd name="connsiteY5" fmla="*/ 0 h 3348118"/>
              <a:gd name="connsiteX0" fmla="*/ 315886 w 4924257"/>
              <a:gd name="connsiteY0" fmla="*/ 0 h 3348118"/>
              <a:gd name="connsiteX1" fmla="*/ 4906326 w 4924257"/>
              <a:gd name="connsiteY1" fmla="*/ 4849 h 3348118"/>
              <a:gd name="connsiteX2" fmla="*/ 4916598 w 4924257"/>
              <a:gd name="connsiteY2" fmla="*/ 269137 h 3348118"/>
              <a:gd name="connsiteX3" fmla="*/ 2429338 w 4924257"/>
              <a:gd name="connsiteY3" fmla="*/ 3348118 h 3348118"/>
              <a:gd name="connsiteX4" fmla="*/ 0 w 4924257"/>
              <a:gd name="connsiteY4" fmla="*/ 358405 h 3348118"/>
              <a:gd name="connsiteX5" fmla="*/ 315886 w 4924257"/>
              <a:gd name="connsiteY5" fmla="*/ 0 h 3348118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9137 h 3344211"/>
              <a:gd name="connsiteX3" fmla="*/ 2425430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52026"/>
              <a:gd name="connsiteX1" fmla="*/ 4906326 w 4924257"/>
              <a:gd name="connsiteY1" fmla="*/ 4849 h 3352026"/>
              <a:gd name="connsiteX2" fmla="*/ 4916598 w 4924257"/>
              <a:gd name="connsiteY2" fmla="*/ 269137 h 3352026"/>
              <a:gd name="connsiteX3" fmla="*/ 2425430 w 4924257"/>
              <a:gd name="connsiteY3" fmla="*/ 3352026 h 3352026"/>
              <a:gd name="connsiteX4" fmla="*/ 0 w 4924257"/>
              <a:gd name="connsiteY4" fmla="*/ 358405 h 3352026"/>
              <a:gd name="connsiteX5" fmla="*/ 315886 w 4924257"/>
              <a:gd name="connsiteY5" fmla="*/ 0 h 3352026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9137 h 3344211"/>
              <a:gd name="connsiteX3" fmla="*/ 2425430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9137 h 3344211"/>
              <a:gd name="connsiteX3" fmla="*/ 2429338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61321 h 3344211"/>
              <a:gd name="connsiteX3" fmla="*/ 2429338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4257"/>
              <a:gd name="connsiteY0" fmla="*/ 0 h 3344211"/>
              <a:gd name="connsiteX1" fmla="*/ 4906326 w 4924257"/>
              <a:gd name="connsiteY1" fmla="*/ 4849 h 3344211"/>
              <a:gd name="connsiteX2" fmla="*/ 4916598 w 4924257"/>
              <a:gd name="connsiteY2" fmla="*/ 245690 h 3344211"/>
              <a:gd name="connsiteX3" fmla="*/ 2429338 w 4924257"/>
              <a:gd name="connsiteY3" fmla="*/ 3344211 h 3344211"/>
              <a:gd name="connsiteX4" fmla="*/ 0 w 4924257"/>
              <a:gd name="connsiteY4" fmla="*/ 358405 h 3344211"/>
              <a:gd name="connsiteX5" fmla="*/ 315886 w 4924257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5690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61321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57413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315886 w 4926456"/>
              <a:gd name="connsiteY0" fmla="*/ 0 h 3344211"/>
              <a:gd name="connsiteX1" fmla="*/ 4906326 w 4926456"/>
              <a:gd name="connsiteY1" fmla="*/ 4849 h 3344211"/>
              <a:gd name="connsiteX2" fmla="*/ 4920506 w 4926456"/>
              <a:gd name="connsiteY2" fmla="*/ 249598 h 3344211"/>
              <a:gd name="connsiteX3" fmla="*/ 2429338 w 4926456"/>
              <a:gd name="connsiteY3" fmla="*/ 3344211 h 3344211"/>
              <a:gd name="connsiteX4" fmla="*/ 0 w 4926456"/>
              <a:gd name="connsiteY4" fmla="*/ 358405 h 3344211"/>
              <a:gd name="connsiteX5" fmla="*/ 315886 w 4926456"/>
              <a:gd name="connsiteY5" fmla="*/ 0 h 3344211"/>
              <a:gd name="connsiteX0" fmla="*/ 261178 w 4926456"/>
              <a:gd name="connsiteY0" fmla="*/ 22505 h 3339362"/>
              <a:gd name="connsiteX1" fmla="*/ 4906326 w 4926456"/>
              <a:gd name="connsiteY1" fmla="*/ 0 h 3339362"/>
              <a:gd name="connsiteX2" fmla="*/ 4920506 w 4926456"/>
              <a:gd name="connsiteY2" fmla="*/ 244749 h 3339362"/>
              <a:gd name="connsiteX3" fmla="*/ 2429338 w 4926456"/>
              <a:gd name="connsiteY3" fmla="*/ 3339362 h 3339362"/>
              <a:gd name="connsiteX4" fmla="*/ 0 w 4926456"/>
              <a:gd name="connsiteY4" fmla="*/ 353556 h 3339362"/>
              <a:gd name="connsiteX5" fmla="*/ 261178 w 4926456"/>
              <a:gd name="connsiteY5" fmla="*/ 22505 h 3339362"/>
              <a:gd name="connsiteX0" fmla="*/ 257271 w 4922549"/>
              <a:gd name="connsiteY0" fmla="*/ 22505 h 3339362"/>
              <a:gd name="connsiteX1" fmla="*/ 4902419 w 4922549"/>
              <a:gd name="connsiteY1" fmla="*/ 0 h 3339362"/>
              <a:gd name="connsiteX2" fmla="*/ 4916599 w 4922549"/>
              <a:gd name="connsiteY2" fmla="*/ 244749 h 3339362"/>
              <a:gd name="connsiteX3" fmla="*/ 2425431 w 4922549"/>
              <a:gd name="connsiteY3" fmla="*/ 3339362 h 3339362"/>
              <a:gd name="connsiteX4" fmla="*/ 0 w 4922549"/>
              <a:gd name="connsiteY4" fmla="*/ 337926 h 3339362"/>
              <a:gd name="connsiteX5" fmla="*/ 257271 w 4922549"/>
              <a:gd name="connsiteY5" fmla="*/ 22505 h 3339362"/>
              <a:gd name="connsiteX0" fmla="*/ 257271 w 4922549"/>
              <a:gd name="connsiteY0" fmla="*/ 22505 h 3339362"/>
              <a:gd name="connsiteX1" fmla="*/ 4902419 w 4922549"/>
              <a:gd name="connsiteY1" fmla="*/ 0 h 3339362"/>
              <a:gd name="connsiteX2" fmla="*/ 4916599 w 4922549"/>
              <a:gd name="connsiteY2" fmla="*/ 244749 h 3339362"/>
              <a:gd name="connsiteX3" fmla="*/ 2425431 w 4922549"/>
              <a:gd name="connsiteY3" fmla="*/ 3339362 h 3339362"/>
              <a:gd name="connsiteX4" fmla="*/ 0 w 4922549"/>
              <a:gd name="connsiteY4" fmla="*/ 349649 h 3339362"/>
              <a:gd name="connsiteX5" fmla="*/ 257271 w 4922549"/>
              <a:gd name="connsiteY5" fmla="*/ 22505 h 3339362"/>
              <a:gd name="connsiteX0" fmla="*/ 268994 w 4922549"/>
              <a:gd name="connsiteY0" fmla="*/ 26412 h 3339362"/>
              <a:gd name="connsiteX1" fmla="*/ 4902419 w 4922549"/>
              <a:gd name="connsiteY1" fmla="*/ 0 h 3339362"/>
              <a:gd name="connsiteX2" fmla="*/ 4916599 w 4922549"/>
              <a:gd name="connsiteY2" fmla="*/ 244749 h 3339362"/>
              <a:gd name="connsiteX3" fmla="*/ 2425431 w 4922549"/>
              <a:gd name="connsiteY3" fmla="*/ 3339362 h 3339362"/>
              <a:gd name="connsiteX4" fmla="*/ 0 w 4922549"/>
              <a:gd name="connsiteY4" fmla="*/ 349649 h 3339362"/>
              <a:gd name="connsiteX5" fmla="*/ 268994 w 4922549"/>
              <a:gd name="connsiteY5" fmla="*/ 26412 h 3339362"/>
              <a:gd name="connsiteX0" fmla="*/ 268994 w 4926308"/>
              <a:gd name="connsiteY0" fmla="*/ 10782 h 3323732"/>
              <a:gd name="connsiteX1" fmla="*/ 4910235 w 4926308"/>
              <a:gd name="connsiteY1" fmla="*/ 0 h 3323732"/>
              <a:gd name="connsiteX2" fmla="*/ 4916599 w 4926308"/>
              <a:gd name="connsiteY2" fmla="*/ 229119 h 3323732"/>
              <a:gd name="connsiteX3" fmla="*/ 2425431 w 4926308"/>
              <a:gd name="connsiteY3" fmla="*/ 3323732 h 3323732"/>
              <a:gd name="connsiteX4" fmla="*/ 0 w 4926308"/>
              <a:gd name="connsiteY4" fmla="*/ 334019 h 3323732"/>
              <a:gd name="connsiteX5" fmla="*/ 268994 w 4926308"/>
              <a:gd name="connsiteY5" fmla="*/ 10782 h 3323732"/>
              <a:gd name="connsiteX0" fmla="*/ 268994 w 4926308"/>
              <a:gd name="connsiteY0" fmla="*/ 0 h 3312950"/>
              <a:gd name="connsiteX1" fmla="*/ 4910235 w 4926308"/>
              <a:gd name="connsiteY1" fmla="*/ 4849 h 3312950"/>
              <a:gd name="connsiteX2" fmla="*/ 4916599 w 4926308"/>
              <a:gd name="connsiteY2" fmla="*/ 218337 h 3312950"/>
              <a:gd name="connsiteX3" fmla="*/ 2425431 w 4926308"/>
              <a:gd name="connsiteY3" fmla="*/ 3312950 h 3312950"/>
              <a:gd name="connsiteX4" fmla="*/ 0 w 4926308"/>
              <a:gd name="connsiteY4" fmla="*/ 323237 h 3312950"/>
              <a:gd name="connsiteX5" fmla="*/ 268994 w 4926308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5431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5431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  <a:gd name="connsiteX0" fmla="*/ 268994 w 4919885"/>
              <a:gd name="connsiteY0" fmla="*/ 0 h 3312950"/>
              <a:gd name="connsiteX1" fmla="*/ 4910235 w 4919885"/>
              <a:gd name="connsiteY1" fmla="*/ 4849 h 3312950"/>
              <a:gd name="connsiteX2" fmla="*/ 4916599 w 4919885"/>
              <a:gd name="connsiteY2" fmla="*/ 218337 h 3312950"/>
              <a:gd name="connsiteX3" fmla="*/ 2422509 w 4919885"/>
              <a:gd name="connsiteY3" fmla="*/ 3312950 h 3312950"/>
              <a:gd name="connsiteX4" fmla="*/ 0 w 4919885"/>
              <a:gd name="connsiteY4" fmla="*/ 323237 h 3312950"/>
              <a:gd name="connsiteX5" fmla="*/ 268994 w 4919885"/>
              <a:gd name="connsiteY5" fmla="*/ 0 h 331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9885" h="3312950">
                <a:moveTo>
                  <a:pt x="268994" y="0"/>
                </a:moveTo>
                <a:lnTo>
                  <a:pt x="4910235" y="4849"/>
                </a:lnTo>
                <a:cubicBezTo>
                  <a:pt x="4917235" y="152890"/>
                  <a:pt x="4924163" y="112320"/>
                  <a:pt x="4916599" y="218337"/>
                </a:cubicBezTo>
                <a:lnTo>
                  <a:pt x="2422509" y="3312950"/>
                </a:lnTo>
                <a:lnTo>
                  <a:pt x="0" y="323237"/>
                </a:lnTo>
                <a:cubicBezTo>
                  <a:pt x="104696" y="198876"/>
                  <a:pt x="101903" y="160477"/>
                  <a:pt x="26899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5B4037B1-AE19-46FF-8D6B-F28C0DA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6924" y="288015"/>
            <a:ext cx="1821194" cy="4500053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  <a:gd name="connsiteX7" fmla="*/ 1286063 w 5937250"/>
              <a:gd name="connsiteY7" fmla="*/ 0 h 6858000"/>
              <a:gd name="connsiteX0" fmla="*/ 1345998 w 5997185"/>
              <a:gd name="connsiteY0" fmla="*/ 0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345998 w 5997185"/>
              <a:gd name="connsiteY7" fmla="*/ 0 h 6858000"/>
              <a:gd name="connsiteX0" fmla="*/ 948432 w 5997185"/>
              <a:gd name="connsiteY0" fmla="*/ 72886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948432 w 5997185"/>
              <a:gd name="connsiteY7" fmla="*/ 728869 h 6858000"/>
              <a:gd name="connsiteX0" fmla="*/ 1133963 w 5997185"/>
              <a:gd name="connsiteY0" fmla="*/ 543339 h 6858000"/>
              <a:gd name="connsiteX1" fmla="*/ 5997185 w 5997185"/>
              <a:gd name="connsiteY1" fmla="*/ 0 h 6858000"/>
              <a:gd name="connsiteX2" fmla="*/ 5997185 w 5997185"/>
              <a:gd name="connsiteY2" fmla="*/ 6858000 h 6858000"/>
              <a:gd name="connsiteX3" fmla="*/ 1345998 w 5997185"/>
              <a:gd name="connsiteY3" fmla="*/ 6858000 h 6858000"/>
              <a:gd name="connsiteX4" fmla="*/ 1251930 w 5997185"/>
              <a:gd name="connsiteY4" fmla="*/ 6749405 h 6858000"/>
              <a:gd name="connsiteX5" fmla="*/ 59935 w 5997185"/>
              <a:gd name="connsiteY5" fmla="*/ 3429000 h 6858000"/>
              <a:gd name="connsiteX6" fmla="*/ 642330 w 5997185"/>
              <a:gd name="connsiteY6" fmla="*/ 1089257 h 6858000"/>
              <a:gd name="connsiteX7" fmla="*/ 1133963 w 5997185"/>
              <a:gd name="connsiteY7" fmla="*/ 543339 h 6858000"/>
              <a:gd name="connsiteX0" fmla="*/ 1133963 w 5997185"/>
              <a:gd name="connsiteY0" fmla="*/ 0 h 6314661"/>
              <a:gd name="connsiteX1" fmla="*/ 3770820 w 5997185"/>
              <a:gd name="connsiteY1" fmla="*/ 245165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717811 w 5997185"/>
              <a:gd name="connsiteY1" fmla="*/ 2584173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651550 w 5997185"/>
              <a:gd name="connsiteY1" fmla="*/ 2676938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532280 w 5997185"/>
              <a:gd name="connsiteY1" fmla="*/ 275645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79272 w 5997185"/>
              <a:gd name="connsiteY1" fmla="*/ 2822712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39515 w 5997185"/>
              <a:gd name="connsiteY1" fmla="*/ 2915477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133963 w 5997185"/>
              <a:gd name="connsiteY0" fmla="*/ 0 h 6314661"/>
              <a:gd name="connsiteX1" fmla="*/ 3466020 w 5997185"/>
              <a:gd name="connsiteY1" fmla="*/ 2875721 h 6314661"/>
              <a:gd name="connsiteX2" fmla="*/ 5997185 w 5997185"/>
              <a:gd name="connsiteY2" fmla="*/ 6314661 h 6314661"/>
              <a:gd name="connsiteX3" fmla="*/ 1345998 w 5997185"/>
              <a:gd name="connsiteY3" fmla="*/ 6314661 h 6314661"/>
              <a:gd name="connsiteX4" fmla="*/ 1251930 w 5997185"/>
              <a:gd name="connsiteY4" fmla="*/ 6206066 h 6314661"/>
              <a:gd name="connsiteX5" fmla="*/ 59935 w 5997185"/>
              <a:gd name="connsiteY5" fmla="*/ 2885661 h 6314661"/>
              <a:gd name="connsiteX6" fmla="*/ 642330 w 5997185"/>
              <a:gd name="connsiteY6" fmla="*/ 545918 h 6314661"/>
              <a:gd name="connsiteX7" fmla="*/ 1133963 w 5997185"/>
              <a:gd name="connsiteY7" fmla="*/ 0 h 6314661"/>
              <a:gd name="connsiteX0" fmla="*/ 1001441 w 5997185"/>
              <a:gd name="connsiteY0" fmla="*/ 0 h 6407426"/>
              <a:gd name="connsiteX1" fmla="*/ 3466020 w 5997185"/>
              <a:gd name="connsiteY1" fmla="*/ 2968486 h 6407426"/>
              <a:gd name="connsiteX2" fmla="*/ 5997185 w 5997185"/>
              <a:gd name="connsiteY2" fmla="*/ 6407426 h 6407426"/>
              <a:gd name="connsiteX3" fmla="*/ 1345998 w 5997185"/>
              <a:gd name="connsiteY3" fmla="*/ 6407426 h 6407426"/>
              <a:gd name="connsiteX4" fmla="*/ 1251930 w 5997185"/>
              <a:gd name="connsiteY4" fmla="*/ 6298831 h 6407426"/>
              <a:gd name="connsiteX5" fmla="*/ 59935 w 5997185"/>
              <a:gd name="connsiteY5" fmla="*/ 2978426 h 6407426"/>
              <a:gd name="connsiteX6" fmla="*/ 642330 w 5997185"/>
              <a:gd name="connsiteY6" fmla="*/ 638683 h 6407426"/>
              <a:gd name="connsiteX7" fmla="*/ 1001441 w 5997185"/>
              <a:gd name="connsiteY7" fmla="*/ 0 h 6407426"/>
              <a:gd name="connsiteX0" fmla="*/ 1041197 w 5997185"/>
              <a:gd name="connsiteY0" fmla="*/ 0 h 6433931"/>
              <a:gd name="connsiteX1" fmla="*/ 3466020 w 5997185"/>
              <a:gd name="connsiteY1" fmla="*/ 2994991 h 6433931"/>
              <a:gd name="connsiteX2" fmla="*/ 5997185 w 5997185"/>
              <a:gd name="connsiteY2" fmla="*/ 6433931 h 6433931"/>
              <a:gd name="connsiteX3" fmla="*/ 1345998 w 5997185"/>
              <a:gd name="connsiteY3" fmla="*/ 6433931 h 6433931"/>
              <a:gd name="connsiteX4" fmla="*/ 1251930 w 5997185"/>
              <a:gd name="connsiteY4" fmla="*/ 6325336 h 6433931"/>
              <a:gd name="connsiteX5" fmla="*/ 59935 w 5997185"/>
              <a:gd name="connsiteY5" fmla="*/ 3004931 h 6433931"/>
              <a:gd name="connsiteX6" fmla="*/ 642330 w 5997185"/>
              <a:gd name="connsiteY6" fmla="*/ 665188 h 6433931"/>
              <a:gd name="connsiteX7" fmla="*/ 1041197 w 599718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415948 w 6067135"/>
              <a:gd name="connsiteY3" fmla="*/ 643393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912365 w 6067135"/>
              <a:gd name="connsiteY3" fmla="*/ 5280992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6067135"/>
              <a:gd name="connsiteY0" fmla="*/ 0 h 6433931"/>
              <a:gd name="connsiteX1" fmla="*/ 3535970 w 6067135"/>
              <a:gd name="connsiteY1" fmla="*/ 2994991 h 6433931"/>
              <a:gd name="connsiteX2" fmla="*/ 6067135 w 6067135"/>
              <a:gd name="connsiteY2" fmla="*/ 6433931 h 6433931"/>
              <a:gd name="connsiteX3" fmla="*/ 1058139 w 6067135"/>
              <a:gd name="connsiteY3" fmla="*/ 6009861 h 6433931"/>
              <a:gd name="connsiteX4" fmla="*/ 460489 w 6067135"/>
              <a:gd name="connsiteY4" fmla="*/ 4721823 h 6433931"/>
              <a:gd name="connsiteX5" fmla="*/ 129885 w 6067135"/>
              <a:gd name="connsiteY5" fmla="*/ 3004931 h 6433931"/>
              <a:gd name="connsiteX6" fmla="*/ 712280 w 6067135"/>
              <a:gd name="connsiteY6" fmla="*/ 665188 h 6433931"/>
              <a:gd name="connsiteX7" fmla="*/ 1111147 w 6067135"/>
              <a:gd name="connsiteY7" fmla="*/ 0 h 643393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1111147 w 3535970"/>
              <a:gd name="connsiteY0" fmla="*/ 0 h 6009861"/>
              <a:gd name="connsiteX1" fmla="*/ 3535970 w 3535970"/>
              <a:gd name="connsiteY1" fmla="*/ 2994991 h 6009861"/>
              <a:gd name="connsiteX2" fmla="*/ 1058139 w 3535970"/>
              <a:gd name="connsiteY2" fmla="*/ 6009861 h 6009861"/>
              <a:gd name="connsiteX3" fmla="*/ 460489 w 3535970"/>
              <a:gd name="connsiteY3" fmla="*/ 4721823 h 6009861"/>
              <a:gd name="connsiteX4" fmla="*/ 129885 w 3535970"/>
              <a:gd name="connsiteY4" fmla="*/ 3004931 h 6009861"/>
              <a:gd name="connsiteX5" fmla="*/ 712280 w 3535970"/>
              <a:gd name="connsiteY5" fmla="*/ 665188 h 6009861"/>
              <a:gd name="connsiteX6" fmla="*/ 1111147 w 3535970"/>
              <a:gd name="connsiteY6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981262 w 3406085"/>
              <a:gd name="connsiteY0" fmla="*/ 0 h 6009861"/>
              <a:gd name="connsiteX1" fmla="*/ 3406085 w 3406085"/>
              <a:gd name="connsiteY1" fmla="*/ 2994991 h 6009861"/>
              <a:gd name="connsiteX2" fmla="*/ 928254 w 3406085"/>
              <a:gd name="connsiteY2" fmla="*/ 6009861 h 6009861"/>
              <a:gd name="connsiteX3" fmla="*/ 0 w 3406085"/>
              <a:gd name="connsiteY3" fmla="*/ 3004931 h 6009861"/>
              <a:gd name="connsiteX4" fmla="*/ 582395 w 3406085"/>
              <a:gd name="connsiteY4" fmla="*/ 665188 h 6009861"/>
              <a:gd name="connsiteX5" fmla="*/ 981262 w 3406085"/>
              <a:gd name="connsiteY5" fmla="*/ 0 h 6009861"/>
              <a:gd name="connsiteX0" fmla="*/ 1045204 w 3470027"/>
              <a:gd name="connsiteY0" fmla="*/ 0 h 6009861"/>
              <a:gd name="connsiteX1" fmla="*/ 3470027 w 3470027"/>
              <a:gd name="connsiteY1" fmla="*/ 2994991 h 6009861"/>
              <a:gd name="connsiteX2" fmla="*/ 992196 w 3470027"/>
              <a:gd name="connsiteY2" fmla="*/ 6009861 h 6009861"/>
              <a:gd name="connsiteX3" fmla="*/ 63942 w 3470027"/>
              <a:gd name="connsiteY3" fmla="*/ 3004931 h 6009861"/>
              <a:gd name="connsiteX4" fmla="*/ 646337 w 3470027"/>
              <a:gd name="connsiteY4" fmla="*/ 665188 h 6009861"/>
              <a:gd name="connsiteX5" fmla="*/ 1045204 w 3470027"/>
              <a:gd name="connsiteY5" fmla="*/ 0 h 6009861"/>
              <a:gd name="connsiteX0" fmla="*/ 1080483 w 3505306"/>
              <a:gd name="connsiteY0" fmla="*/ 0 h 6009861"/>
              <a:gd name="connsiteX1" fmla="*/ 3505306 w 3505306"/>
              <a:gd name="connsiteY1" fmla="*/ 2994991 h 6009861"/>
              <a:gd name="connsiteX2" fmla="*/ 1027475 w 3505306"/>
              <a:gd name="connsiteY2" fmla="*/ 6009861 h 6009861"/>
              <a:gd name="connsiteX3" fmla="*/ 99221 w 3505306"/>
              <a:gd name="connsiteY3" fmla="*/ 3004931 h 6009861"/>
              <a:gd name="connsiteX4" fmla="*/ 681616 w 3505306"/>
              <a:gd name="connsiteY4" fmla="*/ 665188 h 6009861"/>
              <a:gd name="connsiteX5" fmla="*/ 1080483 w 3505306"/>
              <a:gd name="connsiteY5" fmla="*/ 0 h 6009861"/>
              <a:gd name="connsiteX0" fmla="*/ 1021716 w 3446539"/>
              <a:gd name="connsiteY0" fmla="*/ 0 h 6009861"/>
              <a:gd name="connsiteX1" fmla="*/ 3446539 w 3446539"/>
              <a:gd name="connsiteY1" fmla="*/ 2994991 h 6009861"/>
              <a:gd name="connsiteX2" fmla="*/ 968708 w 3446539"/>
              <a:gd name="connsiteY2" fmla="*/ 6009861 h 6009861"/>
              <a:gd name="connsiteX3" fmla="*/ 40454 w 3446539"/>
              <a:gd name="connsiteY3" fmla="*/ 3004931 h 6009861"/>
              <a:gd name="connsiteX4" fmla="*/ 622849 w 3446539"/>
              <a:gd name="connsiteY4" fmla="*/ 665188 h 6009861"/>
              <a:gd name="connsiteX5" fmla="*/ 1021716 w 3446539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8289 w 3413112"/>
              <a:gd name="connsiteY0" fmla="*/ 0 h 6009861"/>
              <a:gd name="connsiteX1" fmla="*/ 3413112 w 3413112"/>
              <a:gd name="connsiteY1" fmla="*/ 2994991 h 6009861"/>
              <a:gd name="connsiteX2" fmla="*/ 935281 w 3413112"/>
              <a:gd name="connsiteY2" fmla="*/ 6009861 h 6009861"/>
              <a:gd name="connsiteX3" fmla="*/ 7027 w 3413112"/>
              <a:gd name="connsiteY3" fmla="*/ 3004931 h 6009861"/>
              <a:gd name="connsiteX4" fmla="*/ 589422 w 3413112"/>
              <a:gd name="connsiteY4" fmla="*/ 665188 h 6009861"/>
              <a:gd name="connsiteX5" fmla="*/ 988289 w 3413112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7614 w 3412437"/>
              <a:gd name="connsiteY0" fmla="*/ 0 h 6009861"/>
              <a:gd name="connsiteX1" fmla="*/ 3412437 w 3412437"/>
              <a:gd name="connsiteY1" fmla="*/ 2994991 h 6009861"/>
              <a:gd name="connsiteX2" fmla="*/ 934606 w 3412437"/>
              <a:gd name="connsiteY2" fmla="*/ 6009861 h 6009861"/>
              <a:gd name="connsiteX3" fmla="*/ 6352 w 3412437"/>
              <a:gd name="connsiteY3" fmla="*/ 3004931 h 6009861"/>
              <a:gd name="connsiteX4" fmla="*/ 588747 w 3412437"/>
              <a:gd name="connsiteY4" fmla="*/ 665188 h 6009861"/>
              <a:gd name="connsiteX5" fmla="*/ 987614 w 3412437"/>
              <a:gd name="connsiteY5" fmla="*/ 0 h 6009861"/>
              <a:gd name="connsiteX0" fmla="*/ 988479 w 3413302"/>
              <a:gd name="connsiteY0" fmla="*/ 0 h 6036365"/>
              <a:gd name="connsiteX1" fmla="*/ 3413302 w 3413302"/>
              <a:gd name="connsiteY1" fmla="*/ 2994991 h 6036365"/>
              <a:gd name="connsiteX2" fmla="*/ 961975 w 3413302"/>
              <a:gd name="connsiteY2" fmla="*/ 6036365 h 6036365"/>
              <a:gd name="connsiteX3" fmla="*/ 7217 w 3413302"/>
              <a:gd name="connsiteY3" fmla="*/ 3004931 h 6036365"/>
              <a:gd name="connsiteX4" fmla="*/ 589612 w 3413302"/>
              <a:gd name="connsiteY4" fmla="*/ 665188 h 6036365"/>
              <a:gd name="connsiteX5" fmla="*/ 988479 w 3413302"/>
              <a:gd name="connsiteY5" fmla="*/ 0 h 6036365"/>
              <a:gd name="connsiteX0" fmla="*/ 988479 w 3426554"/>
              <a:gd name="connsiteY0" fmla="*/ 0 h 6036365"/>
              <a:gd name="connsiteX1" fmla="*/ 3426554 w 3426554"/>
              <a:gd name="connsiteY1" fmla="*/ 3021496 h 6036365"/>
              <a:gd name="connsiteX2" fmla="*/ 961975 w 3426554"/>
              <a:gd name="connsiteY2" fmla="*/ 6036365 h 6036365"/>
              <a:gd name="connsiteX3" fmla="*/ 7217 w 3426554"/>
              <a:gd name="connsiteY3" fmla="*/ 3004931 h 6036365"/>
              <a:gd name="connsiteX4" fmla="*/ 589612 w 3426554"/>
              <a:gd name="connsiteY4" fmla="*/ 665188 h 6036365"/>
              <a:gd name="connsiteX5" fmla="*/ 988479 w 3426554"/>
              <a:gd name="connsiteY5" fmla="*/ 0 h 6036365"/>
              <a:gd name="connsiteX0" fmla="*/ 988479 w 3638589"/>
              <a:gd name="connsiteY0" fmla="*/ 0 h 6036365"/>
              <a:gd name="connsiteX1" fmla="*/ 3638589 w 3638589"/>
              <a:gd name="connsiteY1" fmla="*/ 2703444 h 6036365"/>
              <a:gd name="connsiteX2" fmla="*/ 961975 w 3638589"/>
              <a:gd name="connsiteY2" fmla="*/ 6036365 h 6036365"/>
              <a:gd name="connsiteX3" fmla="*/ 7217 w 3638589"/>
              <a:gd name="connsiteY3" fmla="*/ 3004931 h 6036365"/>
              <a:gd name="connsiteX4" fmla="*/ 589612 w 3638589"/>
              <a:gd name="connsiteY4" fmla="*/ 665188 h 6036365"/>
              <a:gd name="connsiteX5" fmla="*/ 988479 w 3638589"/>
              <a:gd name="connsiteY5" fmla="*/ 0 h 6036365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988479 w 3638589"/>
              <a:gd name="connsiteY0" fmla="*/ 0 h 6037216"/>
              <a:gd name="connsiteX1" fmla="*/ 3638589 w 3638589"/>
              <a:gd name="connsiteY1" fmla="*/ 2703444 h 6037216"/>
              <a:gd name="connsiteX2" fmla="*/ 961975 w 3638589"/>
              <a:gd name="connsiteY2" fmla="*/ 6036365 h 6037216"/>
              <a:gd name="connsiteX3" fmla="*/ 7217 w 3638589"/>
              <a:gd name="connsiteY3" fmla="*/ 3004931 h 6037216"/>
              <a:gd name="connsiteX4" fmla="*/ 589612 w 3638589"/>
              <a:gd name="connsiteY4" fmla="*/ 665188 h 6037216"/>
              <a:gd name="connsiteX5" fmla="*/ 988479 w 3638589"/>
              <a:gd name="connsiteY5" fmla="*/ 0 h 6037216"/>
              <a:gd name="connsiteX0" fmla="*/ 2374358 w 5024468"/>
              <a:gd name="connsiteY0" fmla="*/ 0 h 6037975"/>
              <a:gd name="connsiteX1" fmla="*/ 5024468 w 5024468"/>
              <a:gd name="connsiteY1" fmla="*/ 2703444 h 6037975"/>
              <a:gd name="connsiteX2" fmla="*/ 2347854 w 5024468"/>
              <a:gd name="connsiteY2" fmla="*/ 6036365 h 6037975"/>
              <a:gd name="connsiteX3" fmla="*/ 1618 w 5024468"/>
              <a:gd name="connsiteY3" fmla="*/ 3110948 h 6037975"/>
              <a:gd name="connsiteX4" fmla="*/ 1975491 w 5024468"/>
              <a:gd name="connsiteY4" fmla="*/ 665188 h 6037975"/>
              <a:gd name="connsiteX5" fmla="*/ 2374358 w 5024468"/>
              <a:gd name="connsiteY5" fmla="*/ 0 h 6037975"/>
              <a:gd name="connsiteX0" fmla="*/ 2481638 w 5131748"/>
              <a:gd name="connsiteY0" fmla="*/ 0 h 6037900"/>
              <a:gd name="connsiteX1" fmla="*/ 5131748 w 5131748"/>
              <a:gd name="connsiteY1" fmla="*/ 2703444 h 6037900"/>
              <a:gd name="connsiteX2" fmla="*/ 2455134 w 5131748"/>
              <a:gd name="connsiteY2" fmla="*/ 6036365 h 6037900"/>
              <a:gd name="connsiteX3" fmla="*/ 108898 w 5131748"/>
              <a:gd name="connsiteY3" fmla="*/ 3110948 h 6037900"/>
              <a:gd name="connsiteX4" fmla="*/ 2082771 w 5131748"/>
              <a:gd name="connsiteY4" fmla="*/ 665188 h 6037900"/>
              <a:gd name="connsiteX5" fmla="*/ 2481638 w 5131748"/>
              <a:gd name="connsiteY5" fmla="*/ 0 h 6037900"/>
              <a:gd name="connsiteX0" fmla="*/ 2481638 w 5131748"/>
              <a:gd name="connsiteY0" fmla="*/ 0 h 6147120"/>
              <a:gd name="connsiteX1" fmla="*/ 5131748 w 5131748"/>
              <a:gd name="connsiteY1" fmla="*/ 2703444 h 6147120"/>
              <a:gd name="connsiteX2" fmla="*/ 2455134 w 5131748"/>
              <a:gd name="connsiteY2" fmla="*/ 6036365 h 6147120"/>
              <a:gd name="connsiteX3" fmla="*/ 108898 w 5131748"/>
              <a:gd name="connsiteY3" fmla="*/ 3110948 h 6147120"/>
              <a:gd name="connsiteX4" fmla="*/ 2082771 w 5131748"/>
              <a:gd name="connsiteY4" fmla="*/ 665188 h 6147120"/>
              <a:gd name="connsiteX5" fmla="*/ 2481638 w 5131748"/>
              <a:gd name="connsiteY5" fmla="*/ 0 h 6147120"/>
              <a:gd name="connsiteX0" fmla="*/ 2374359 w 5024469"/>
              <a:gd name="connsiteY0" fmla="*/ 0 h 6147120"/>
              <a:gd name="connsiteX1" fmla="*/ 5024469 w 5024469"/>
              <a:gd name="connsiteY1" fmla="*/ 2703444 h 6147120"/>
              <a:gd name="connsiteX2" fmla="*/ 2347855 w 5024469"/>
              <a:gd name="connsiteY2" fmla="*/ 6036365 h 6147120"/>
              <a:gd name="connsiteX3" fmla="*/ 1619 w 5024469"/>
              <a:gd name="connsiteY3" fmla="*/ 3110948 h 6147120"/>
              <a:gd name="connsiteX4" fmla="*/ 1975492 w 5024469"/>
              <a:gd name="connsiteY4" fmla="*/ 665188 h 6147120"/>
              <a:gd name="connsiteX5" fmla="*/ 2374359 w 5024469"/>
              <a:gd name="connsiteY5" fmla="*/ 0 h 6147120"/>
              <a:gd name="connsiteX0" fmla="*/ 2374359 w 5024469"/>
              <a:gd name="connsiteY0" fmla="*/ 0 h 6036365"/>
              <a:gd name="connsiteX1" fmla="*/ 5024469 w 5024469"/>
              <a:gd name="connsiteY1" fmla="*/ 2703444 h 6036365"/>
              <a:gd name="connsiteX2" fmla="*/ 2347855 w 5024469"/>
              <a:gd name="connsiteY2" fmla="*/ 6036365 h 6036365"/>
              <a:gd name="connsiteX3" fmla="*/ 1619 w 5024469"/>
              <a:gd name="connsiteY3" fmla="*/ 3110948 h 6036365"/>
              <a:gd name="connsiteX4" fmla="*/ 1975492 w 5024469"/>
              <a:gd name="connsiteY4" fmla="*/ 665188 h 6036365"/>
              <a:gd name="connsiteX5" fmla="*/ 2374359 w 5024469"/>
              <a:gd name="connsiteY5" fmla="*/ 0 h 6036365"/>
              <a:gd name="connsiteX0" fmla="*/ 2481638 w 5131748"/>
              <a:gd name="connsiteY0" fmla="*/ 0 h 6036365"/>
              <a:gd name="connsiteX1" fmla="*/ 5131748 w 5131748"/>
              <a:gd name="connsiteY1" fmla="*/ 2703444 h 6036365"/>
              <a:gd name="connsiteX2" fmla="*/ 2455134 w 5131748"/>
              <a:gd name="connsiteY2" fmla="*/ 6036365 h 6036365"/>
              <a:gd name="connsiteX3" fmla="*/ 108898 w 5131748"/>
              <a:gd name="connsiteY3" fmla="*/ 3110948 h 6036365"/>
              <a:gd name="connsiteX4" fmla="*/ 2082771 w 5131748"/>
              <a:gd name="connsiteY4" fmla="*/ 665188 h 6036365"/>
              <a:gd name="connsiteX5" fmla="*/ 2481638 w 5131748"/>
              <a:gd name="connsiteY5" fmla="*/ 0 h 6036365"/>
              <a:gd name="connsiteX0" fmla="*/ 2374472 w 5024582"/>
              <a:gd name="connsiteY0" fmla="*/ 0 h 6009861"/>
              <a:gd name="connsiteX1" fmla="*/ 5024582 w 5024582"/>
              <a:gd name="connsiteY1" fmla="*/ 2703444 h 6009861"/>
              <a:gd name="connsiteX2" fmla="*/ 2361220 w 5024582"/>
              <a:gd name="connsiteY2" fmla="*/ 6009861 h 6009861"/>
              <a:gd name="connsiteX3" fmla="*/ 1732 w 5024582"/>
              <a:gd name="connsiteY3" fmla="*/ 3110948 h 6009861"/>
              <a:gd name="connsiteX4" fmla="*/ 1975605 w 5024582"/>
              <a:gd name="connsiteY4" fmla="*/ 665188 h 6009861"/>
              <a:gd name="connsiteX5" fmla="*/ 2374472 w 5024582"/>
              <a:gd name="connsiteY5" fmla="*/ 0 h 6009861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374589 w 5024699"/>
              <a:gd name="connsiteY0" fmla="*/ 0 h 5943600"/>
              <a:gd name="connsiteX1" fmla="*/ 5024699 w 5024699"/>
              <a:gd name="connsiteY1" fmla="*/ 2703444 h 5943600"/>
              <a:gd name="connsiteX2" fmla="*/ 2374589 w 5024699"/>
              <a:gd name="connsiteY2" fmla="*/ 5943600 h 5943600"/>
              <a:gd name="connsiteX3" fmla="*/ 1849 w 5024699"/>
              <a:gd name="connsiteY3" fmla="*/ 3110948 h 5943600"/>
              <a:gd name="connsiteX4" fmla="*/ 1975722 w 5024699"/>
              <a:gd name="connsiteY4" fmla="*/ 665188 h 5943600"/>
              <a:gd name="connsiteX5" fmla="*/ 2374589 w 5024699"/>
              <a:gd name="connsiteY5" fmla="*/ 0 h 5943600"/>
              <a:gd name="connsiteX0" fmla="*/ 2451195 w 5101305"/>
              <a:gd name="connsiteY0" fmla="*/ 0 h 5943600"/>
              <a:gd name="connsiteX1" fmla="*/ 5101305 w 5101305"/>
              <a:gd name="connsiteY1" fmla="*/ 2703444 h 5943600"/>
              <a:gd name="connsiteX2" fmla="*/ 2451195 w 5101305"/>
              <a:gd name="connsiteY2" fmla="*/ 5943600 h 5943600"/>
              <a:gd name="connsiteX3" fmla="*/ 78455 w 5101305"/>
              <a:gd name="connsiteY3" fmla="*/ 3110948 h 5943600"/>
              <a:gd name="connsiteX4" fmla="*/ 2052328 w 5101305"/>
              <a:gd name="connsiteY4" fmla="*/ 665188 h 5943600"/>
              <a:gd name="connsiteX5" fmla="*/ 2451195 w 5101305"/>
              <a:gd name="connsiteY5" fmla="*/ 0 h 5943600"/>
              <a:gd name="connsiteX0" fmla="*/ 2438350 w 5088460"/>
              <a:gd name="connsiteY0" fmla="*/ 0 h 5943600"/>
              <a:gd name="connsiteX1" fmla="*/ 5088460 w 5088460"/>
              <a:gd name="connsiteY1" fmla="*/ 2703444 h 5943600"/>
              <a:gd name="connsiteX2" fmla="*/ 2438350 w 5088460"/>
              <a:gd name="connsiteY2" fmla="*/ 5943600 h 5943600"/>
              <a:gd name="connsiteX3" fmla="*/ 78862 w 5088460"/>
              <a:gd name="connsiteY3" fmla="*/ 3004931 h 5943600"/>
              <a:gd name="connsiteX4" fmla="*/ 2039483 w 5088460"/>
              <a:gd name="connsiteY4" fmla="*/ 665188 h 5943600"/>
              <a:gd name="connsiteX5" fmla="*/ 2438350 w 5088460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512145 w 5162255"/>
              <a:gd name="connsiteY0" fmla="*/ 0 h 5943600"/>
              <a:gd name="connsiteX1" fmla="*/ 5162255 w 5162255"/>
              <a:gd name="connsiteY1" fmla="*/ 2703444 h 5943600"/>
              <a:gd name="connsiteX2" fmla="*/ 2512145 w 5162255"/>
              <a:gd name="connsiteY2" fmla="*/ 5943600 h 5943600"/>
              <a:gd name="connsiteX3" fmla="*/ 152657 w 5162255"/>
              <a:gd name="connsiteY3" fmla="*/ 3004931 h 5943600"/>
              <a:gd name="connsiteX4" fmla="*/ 417000 w 5162255"/>
              <a:gd name="connsiteY4" fmla="*/ 2573501 h 5943600"/>
              <a:gd name="connsiteX5" fmla="*/ 2512145 w 5162255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494541 w 5144651"/>
              <a:gd name="connsiteY0" fmla="*/ 0 h 5943600"/>
              <a:gd name="connsiteX1" fmla="*/ 5144651 w 5144651"/>
              <a:gd name="connsiteY1" fmla="*/ 2703444 h 5943600"/>
              <a:gd name="connsiteX2" fmla="*/ 2494541 w 5144651"/>
              <a:gd name="connsiteY2" fmla="*/ 5943600 h 5943600"/>
              <a:gd name="connsiteX3" fmla="*/ 135053 w 5144651"/>
              <a:gd name="connsiteY3" fmla="*/ 3004931 h 5943600"/>
              <a:gd name="connsiteX4" fmla="*/ 399396 w 5144651"/>
              <a:gd name="connsiteY4" fmla="*/ 2573501 h 5943600"/>
              <a:gd name="connsiteX5" fmla="*/ 2494541 w 5144651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359488 w 5009598"/>
              <a:gd name="connsiteY0" fmla="*/ 0 h 5943600"/>
              <a:gd name="connsiteX1" fmla="*/ 5009598 w 5009598"/>
              <a:gd name="connsiteY1" fmla="*/ 2703444 h 5943600"/>
              <a:gd name="connsiteX2" fmla="*/ 2359488 w 5009598"/>
              <a:gd name="connsiteY2" fmla="*/ 5943600 h 5943600"/>
              <a:gd name="connsiteX3" fmla="*/ 0 w 5009598"/>
              <a:gd name="connsiteY3" fmla="*/ 3004931 h 5943600"/>
              <a:gd name="connsiteX4" fmla="*/ 264343 w 5009598"/>
              <a:gd name="connsiteY4" fmla="*/ 2573501 h 5943600"/>
              <a:gd name="connsiteX5" fmla="*/ 2359488 w 5009598"/>
              <a:gd name="connsiteY5" fmla="*/ 0 h 5943600"/>
              <a:gd name="connsiteX0" fmla="*/ 264343 w 5009598"/>
              <a:gd name="connsiteY0" fmla="*/ 0 h 3370099"/>
              <a:gd name="connsiteX1" fmla="*/ 5009598 w 5009598"/>
              <a:gd name="connsiteY1" fmla="*/ 129943 h 3370099"/>
              <a:gd name="connsiteX2" fmla="*/ 2359488 w 5009598"/>
              <a:gd name="connsiteY2" fmla="*/ 3370099 h 3370099"/>
              <a:gd name="connsiteX3" fmla="*/ 0 w 5009598"/>
              <a:gd name="connsiteY3" fmla="*/ 431430 h 3370099"/>
              <a:gd name="connsiteX4" fmla="*/ 264343 w 5009598"/>
              <a:gd name="connsiteY4" fmla="*/ 0 h 3370099"/>
              <a:gd name="connsiteX0" fmla="*/ 264343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64343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50430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277595 w 5049355"/>
              <a:gd name="connsiteY0" fmla="*/ 0 h 3370099"/>
              <a:gd name="connsiteX1" fmla="*/ 5049355 w 5049355"/>
              <a:gd name="connsiteY1" fmla="*/ 63682 h 3370099"/>
              <a:gd name="connsiteX2" fmla="*/ 2359488 w 5049355"/>
              <a:gd name="connsiteY2" fmla="*/ 3370099 h 3370099"/>
              <a:gd name="connsiteX3" fmla="*/ 0 w 5049355"/>
              <a:gd name="connsiteY3" fmla="*/ 431430 h 3370099"/>
              <a:gd name="connsiteX4" fmla="*/ 277595 w 50493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25555"/>
              <a:gd name="connsiteY0" fmla="*/ 0 h 3370099"/>
              <a:gd name="connsiteX1" fmla="*/ 5125555 w 5125555"/>
              <a:gd name="connsiteY1" fmla="*/ 63682 h 3370099"/>
              <a:gd name="connsiteX2" fmla="*/ 2435688 w 5125555"/>
              <a:gd name="connsiteY2" fmla="*/ 3370099 h 3370099"/>
              <a:gd name="connsiteX3" fmla="*/ 0 w 5125555"/>
              <a:gd name="connsiteY3" fmla="*/ 406030 h 3370099"/>
              <a:gd name="connsiteX4" fmla="*/ 353795 w 51255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138255"/>
              <a:gd name="connsiteY0" fmla="*/ 0 h 3370099"/>
              <a:gd name="connsiteX1" fmla="*/ 5138255 w 5138255"/>
              <a:gd name="connsiteY1" fmla="*/ 50982 h 3370099"/>
              <a:gd name="connsiteX2" fmla="*/ 2435688 w 5138255"/>
              <a:gd name="connsiteY2" fmla="*/ 3370099 h 3370099"/>
              <a:gd name="connsiteX3" fmla="*/ 0 w 5138255"/>
              <a:gd name="connsiteY3" fmla="*/ 406030 h 3370099"/>
              <a:gd name="connsiteX4" fmla="*/ 353795 w 5138255"/>
              <a:gd name="connsiteY4" fmla="*/ 0 h 3370099"/>
              <a:gd name="connsiteX0" fmla="*/ 353795 w 5625865"/>
              <a:gd name="connsiteY0" fmla="*/ 196023 h 3566122"/>
              <a:gd name="connsiteX1" fmla="*/ 5138255 w 5625865"/>
              <a:gd name="connsiteY1" fmla="*/ 247005 h 3566122"/>
              <a:gd name="connsiteX2" fmla="*/ 5161226 w 5625865"/>
              <a:gd name="connsiteY2" fmla="*/ 243138 h 3566122"/>
              <a:gd name="connsiteX3" fmla="*/ 2435688 w 5625865"/>
              <a:gd name="connsiteY3" fmla="*/ 3566122 h 3566122"/>
              <a:gd name="connsiteX4" fmla="*/ 0 w 5625865"/>
              <a:gd name="connsiteY4" fmla="*/ 602053 h 3566122"/>
              <a:gd name="connsiteX5" fmla="*/ 353795 w 5625865"/>
              <a:gd name="connsiteY5" fmla="*/ 196023 h 3566122"/>
              <a:gd name="connsiteX0" fmla="*/ 353795 w 5610506"/>
              <a:gd name="connsiteY0" fmla="*/ 50469 h 3420568"/>
              <a:gd name="connsiteX1" fmla="*/ 5138255 w 5610506"/>
              <a:gd name="connsiteY1" fmla="*/ 101451 h 3420568"/>
              <a:gd name="connsiteX2" fmla="*/ 5123126 w 5610506"/>
              <a:gd name="connsiteY2" fmla="*/ 313484 h 3420568"/>
              <a:gd name="connsiteX3" fmla="*/ 2435688 w 5610506"/>
              <a:gd name="connsiteY3" fmla="*/ 3420568 h 3420568"/>
              <a:gd name="connsiteX4" fmla="*/ 0 w 5610506"/>
              <a:gd name="connsiteY4" fmla="*/ 456499 h 3420568"/>
              <a:gd name="connsiteX5" fmla="*/ 353795 w 5610506"/>
              <a:gd name="connsiteY5" fmla="*/ 50469 h 3420568"/>
              <a:gd name="connsiteX0" fmla="*/ 353795 w 5491777"/>
              <a:gd name="connsiteY0" fmla="*/ 0 h 3370099"/>
              <a:gd name="connsiteX1" fmla="*/ 5138255 w 5491777"/>
              <a:gd name="connsiteY1" fmla="*/ 50982 h 3370099"/>
              <a:gd name="connsiteX2" fmla="*/ 5123126 w 5491777"/>
              <a:gd name="connsiteY2" fmla="*/ 263015 h 3370099"/>
              <a:gd name="connsiteX3" fmla="*/ 2435688 w 5491777"/>
              <a:gd name="connsiteY3" fmla="*/ 3370099 h 3370099"/>
              <a:gd name="connsiteX4" fmla="*/ 0 w 5491777"/>
              <a:gd name="connsiteY4" fmla="*/ 406030 h 3370099"/>
              <a:gd name="connsiteX5" fmla="*/ 353795 w 5491777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370099"/>
              <a:gd name="connsiteX1" fmla="*/ 5138255 w 5492136"/>
              <a:gd name="connsiteY1" fmla="*/ 50982 h 3370099"/>
              <a:gd name="connsiteX2" fmla="*/ 5123126 w 5492136"/>
              <a:gd name="connsiteY2" fmla="*/ 263015 h 3370099"/>
              <a:gd name="connsiteX3" fmla="*/ 2435688 w 5492136"/>
              <a:gd name="connsiteY3" fmla="*/ 3370099 h 3370099"/>
              <a:gd name="connsiteX4" fmla="*/ 0 w 5492136"/>
              <a:gd name="connsiteY4" fmla="*/ 406030 h 3370099"/>
              <a:gd name="connsiteX5" fmla="*/ 353795 w 5492136"/>
              <a:gd name="connsiteY5" fmla="*/ 0 h 337009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26301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493767"/>
              <a:gd name="connsiteY0" fmla="*/ 0 h 3401849"/>
              <a:gd name="connsiteX1" fmla="*/ 5138255 w 5493767"/>
              <a:gd name="connsiteY1" fmla="*/ 50982 h 3401849"/>
              <a:gd name="connsiteX2" fmla="*/ 5129476 w 5493767"/>
              <a:gd name="connsiteY2" fmla="*/ 205865 h 3401849"/>
              <a:gd name="connsiteX3" fmla="*/ 2435688 w 5493767"/>
              <a:gd name="connsiteY3" fmla="*/ 3401849 h 3401849"/>
              <a:gd name="connsiteX4" fmla="*/ 0 w 5493767"/>
              <a:gd name="connsiteY4" fmla="*/ 406030 h 3401849"/>
              <a:gd name="connsiteX5" fmla="*/ 353795 w 5493767"/>
              <a:gd name="connsiteY5" fmla="*/ 0 h 3401849"/>
              <a:gd name="connsiteX0" fmla="*/ 353795 w 5492136"/>
              <a:gd name="connsiteY0" fmla="*/ 0 h 3401849"/>
              <a:gd name="connsiteX1" fmla="*/ 5138255 w 5492136"/>
              <a:gd name="connsiteY1" fmla="*/ 50982 h 3401849"/>
              <a:gd name="connsiteX2" fmla="*/ 5123126 w 5492136"/>
              <a:gd name="connsiteY2" fmla="*/ 167765 h 3401849"/>
              <a:gd name="connsiteX3" fmla="*/ 2435688 w 5492136"/>
              <a:gd name="connsiteY3" fmla="*/ 3401849 h 3401849"/>
              <a:gd name="connsiteX4" fmla="*/ 0 w 5492136"/>
              <a:gd name="connsiteY4" fmla="*/ 406030 h 3401849"/>
              <a:gd name="connsiteX5" fmla="*/ 353795 w 5492136"/>
              <a:gd name="connsiteY5" fmla="*/ 0 h 3401849"/>
              <a:gd name="connsiteX0" fmla="*/ 353795 w 5218433"/>
              <a:gd name="connsiteY0" fmla="*/ 0 h 3401849"/>
              <a:gd name="connsiteX1" fmla="*/ 5138255 w 5218433"/>
              <a:gd name="connsiteY1" fmla="*/ 50982 h 3401849"/>
              <a:gd name="connsiteX2" fmla="*/ 5123126 w 5218433"/>
              <a:gd name="connsiteY2" fmla="*/ 167765 h 3401849"/>
              <a:gd name="connsiteX3" fmla="*/ 2435688 w 5218433"/>
              <a:gd name="connsiteY3" fmla="*/ 3401849 h 3401849"/>
              <a:gd name="connsiteX4" fmla="*/ 0 w 5218433"/>
              <a:gd name="connsiteY4" fmla="*/ 406030 h 3401849"/>
              <a:gd name="connsiteX5" fmla="*/ 353795 w 5218433"/>
              <a:gd name="connsiteY5" fmla="*/ 0 h 3401849"/>
              <a:gd name="connsiteX0" fmla="*/ 353795 w 5186517"/>
              <a:gd name="connsiteY0" fmla="*/ 0 h 3401849"/>
              <a:gd name="connsiteX1" fmla="*/ 5093805 w 5186517"/>
              <a:gd name="connsiteY1" fmla="*/ 50982 h 3401849"/>
              <a:gd name="connsiteX2" fmla="*/ 5123126 w 5186517"/>
              <a:gd name="connsiteY2" fmla="*/ 167765 h 3401849"/>
              <a:gd name="connsiteX3" fmla="*/ 2435688 w 5186517"/>
              <a:gd name="connsiteY3" fmla="*/ 3401849 h 3401849"/>
              <a:gd name="connsiteX4" fmla="*/ 0 w 5186517"/>
              <a:gd name="connsiteY4" fmla="*/ 406030 h 3401849"/>
              <a:gd name="connsiteX5" fmla="*/ 353795 w 5186517"/>
              <a:gd name="connsiteY5" fmla="*/ 0 h 3401849"/>
              <a:gd name="connsiteX0" fmla="*/ 353795 w 5125538"/>
              <a:gd name="connsiteY0" fmla="*/ 0 h 3401849"/>
              <a:gd name="connsiteX1" fmla="*/ 5093805 w 5125538"/>
              <a:gd name="connsiteY1" fmla="*/ 50982 h 3401849"/>
              <a:gd name="connsiteX2" fmla="*/ 5123126 w 5125538"/>
              <a:gd name="connsiteY2" fmla="*/ 167765 h 3401849"/>
              <a:gd name="connsiteX3" fmla="*/ 2435688 w 5125538"/>
              <a:gd name="connsiteY3" fmla="*/ 3401849 h 3401849"/>
              <a:gd name="connsiteX4" fmla="*/ 0 w 5125538"/>
              <a:gd name="connsiteY4" fmla="*/ 406030 h 3401849"/>
              <a:gd name="connsiteX5" fmla="*/ 353795 w 5125538"/>
              <a:gd name="connsiteY5" fmla="*/ 0 h 3401849"/>
              <a:gd name="connsiteX0" fmla="*/ 353795 w 5125538"/>
              <a:gd name="connsiteY0" fmla="*/ 0 h 3539009"/>
              <a:gd name="connsiteX1" fmla="*/ 5093805 w 5125538"/>
              <a:gd name="connsiteY1" fmla="*/ 50982 h 3539009"/>
              <a:gd name="connsiteX2" fmla="*/ 5123126 w 5125538"/>
              <a:gd name="connsiteY2" fmla="*/ 167765 h 3539009"/>
              <a:gd name="connsiteX3" fmla="*/ 2581992 w 5125538"/>
              <a:gd name="connsiteY3" fmla="*/ 3539009 h 3539009"/>
              <a:gd name="connsiteX4" fmla="*/ 0 w 5125538"/>
              <a:gd name="connsiteY4" fmla="*/ 406030 h 3539009"/>
              <a:gd name="connsiteX5" fmla="*/ 353795 w 5125538"/>
              <a:gd name="connsiteY5" fmla="*/ 0 h 3539009"/>
              <a:gd name="connsiteX0" fmla="*/ 2566643 w 5125538"/>
              <a:gd name="connsiteY0" fmla="*/ 0 h 6263921"/>
              <a:gd name="connsiteX1" fmla="*/ 5093805 w 5125538"/>
              <a:gd name="connsiteY1" fmla="*/ 2775894 h 6263921"/>
              <a:gd name="connsiteX2" fmla="*/ 5123126 w 5125538"/>
              <a:gd name="connsiteY2" fmla="*/ 2892677 h 6263921"/>
              <a:gd name="connsiteX3" fmla="*/ 2581992 w 5125538"/>
              <a:gd name="connsiteY3" fmla="*/ 6263921 h 6263921"/>
              <a:gd name="connsiteX4" fmla="*/ 0 w 5125538"/>
              <a:gd name="connsiteY4" fmla="*/ 3130942 h 6263921"/>
              <a:gd name="connsiteX5" fmla="*/ 2566643 w 5125538"/>
              <a:gd name="connsiteY5" fmla="*/ 0 h 6263921"/>
              <a:gd name="connsiteX0" fmla="*/ 2566643 w 5125538"/>
              <a:gd name="connsiteY0" fmla="*/ 0 h 6263921"/>
              <a:gd name="connsiteX1" fmla="*/ 5093805 w 5125538"/>
              <a:gd name="connsiteY1" fmla="*/ 2775894 h 6263921"/>
              <a:gd name="connsiteX2" fmla="*/ 5123126 w 5125538"/>
              <a:gd name="connsiteY2" fmla="*/ 2892677 h 6263921"/>
              <a:gd name="connsiteX3" fmla="*/ 2581992 w 5125538"/>
              <a:gd name="connsiteY3" fmla="*/ 6263921 h 6263921"/>
              <a:gd name="connsiteX4" fmla="*/ 0 w 5125538"/>
              <a:gd name="connsiteY4" fmla="*/ 3130942 h 6263921"/>
              <a:gd name="connsiteX5" fmla="*/ 2566643 w 5125538"/>
              <a:gd name="connsiteY5" fmla="*/ 0 h 6263921"/>
              <a:gd name="connsiteX0" fmla="*/ 2566643 w 5123126"/>
              <a:gd name="connsiteY0" fmla="*/ 0 h 6263921"/>
              <a:gd name="connsiteX1" fmla="*/ 5123126 w 5123126"/>
              <a:gd name="connsiteY1" fmla="*/ 2892677 h 6263921"/>
              <a:gd name="connsiteX2" fmla="*/ 2581992 w 5123126"/>
              <a:gd name="connsiteY2" fmla="*/ 6263921 h 6263921"/>
              <a:gd name="connsiteX3" fmla="*/ 0 w 5123126"/>
              <a:gd name="connsiteY3" fmla="*/ 3130942 h 6263921"/>
              <a:gd name="connsiteX4" fmla="*/ 2566643 w 5123126"/>
              <a:gd name="connsiteY4" fmla="*/ 0 h 6263921"/>
              <a:gd name="connsiteX0" fmla="*/ 2566643 w 2581992"/>
              <a:gd name="connsiteY0" fmla="*/ 0 h 6263921"/>
              <a:gd name="connsiteX1" fmla="*/ 2581992 w 2581992"/>
              <a:gd name="connsiteY1" fmla="*/ 6263921 h 6263921"/>
              <a:gd name="connsiteX2" fmla="*/ 0 w 2581992"/>
              <a:gd name="connsiteY2" fmla="*/ 3130942 h 6263921"/>
              <a:gd name="connsiteX3" fmla="*/ 2566643 w 2581992"/>
              <a:gd name="connsiteY3" fmla="*/ 0 h 6263921"/>
              <a:gd name="connsiteX0" fmla="*/ 2579343 w 2594692"/>
              <a:gd name="connsiteY0" fmla="*/ 0 h 6263921"/>
              <a:gd name="connsiteX1" fmla="*/ 2594692 w 2594692"/>
              <a:gd name="connsiteY1" fmla="*/ 6263921 h 6263921"/>
              <a:gd name="connsiteX2" fmla="*/ 0 w 2594692"/>
              <a:gd name="connsiteY2" fmla="*/ 3162692 h 6263921"/>
              <a:gd name="connsiteX3" fmla="*/ 2579343 w 2594692"/>
              <a:gd name="connsiteY3" fmla="*/ 0 h 6263921"/>
              <a:gd name="connsiteX0" fmla="*/ 2592043 w 2594692"/>
              <a:gd name="connsiteY0" fmla="*/ 0 h 6282971"/>
              <a:gd name="connsiteX1" fmla="*/ 2594692 w 2594692"/>
              <a:gd name="connsiteY1" fmla="*/ 6282971 h 6282971"/>
              <a:gd name="connsiteX2" fmla="*/ 0 w 2594692"/>
              <a:gd name="connsiteY2" fmla="*/ 3181742 h 6282971"/>
              <a:gd name="connsiteX3" fmla="*/ 2592043 w 2594692"/>
              <a:gd name="connsiteY3" fmla="*/ 0 h 6282971"/>
              <a:gd name="connsiteX0" fmla="*/ 2592043 w 2620092"/>
              <a:gd name="connsiteY0" fmla="*/ 0 h 6302021"/>
              <a:gd name="connsiteX1" fmla="*/ 2620092 w 2620092"/>
              <a:gd name="connsiteY1" fmla="*/ 6302021 h 6302021"/>
              <a:gd name="connsiteX2" fmla="*/ 0 w 2620092"/>
              <a:gd name="connsiteY2" fmla="*/ 3181742 h 6302021"/>
              <a:gd name="connsiteX3" fmla="*/ 2592043 w 2620092"/>
              <a:gd name="connsiteY3" fmla="*/ 0 h 6302021"/>
              <a:gd name="connsiteX0" fmla="*/ 2604743 w 2620092"/>
              <a:gd name="connsiteY0" fmla="*/ 0 h 6308371"/>
              <a:gd name="connsiteX1" fmla="*/ 2620092 w 2620092"/>
              <a:gd name="connsiteY1" fmla="*/ 6308371 h 6308371"/>
              <a:gd name="connsiteX2" fmla="*/ 0 w 2620092"/>
              <a:gd name="connsiteY2" fmla="*/ 3188092 h 6308371"/>
              <a:gd name="connsiteX3" fmla="*/ 2604743 w 2620092"/>
              <a:gd name="connsiteY3" fmla="*/ 0 h 6308371"/>
              <a:gd name="connsiteX0" fmla="*/ 2461523 w 2620092"/>
              <a:gd name="connsiteY0" fmla="*/ 0 h 6099051"/>
              <a:gd name="connsiteX1" fmla="*/ 2620092 w 2620092"/>
              <a:gd name="connsiteY1" fmla="*/ 6099051 h 6099051"/>
              <a:gd name="connsiteX2" fmla="*/ 0 w 2620092"/>
              <a:gd name="connsiteY2" fmla="*/ 2978772 h 6099051"/>
              <a:gd name="connsiteX3" fmla="*/ 2461523 w 2620092"/>
              <a:gd name="connsiteY3" fmla="*/ 0 h 6099051"/>
              <a:gd name="connsiteX0" fmla="*/ 2461523 w 2461891"/>
              <a:gd name="connsiteY0" fmla="*/ 0 h 5834646"/>
              <a:gd name="connsiteX1" fmla="*/ 2421788 w 2461891"/>
              <a:gd name="connsiteY1" fmla="*/ 5834646 h 5834646"/>
              <a:gd name="connsiteX2" fmla="*/ 0 w 2461891"/>
              <a:gd name="connsiteY2" fmla="*/ 2978772 h 5834646"/>
              <a:gd name="connsiteX3" fmla="*/ 2461523 w 2461891"/>
              <a:gd name="connsiteY3" fmla="*/ 0 h 5834646"/>
              <a:gd name="connsiteX0" fmla="*/ 2461523 w 2461987"/>
              <a:gd name="connsiteY0" fmla="*/ 0 h 5867697"/>
              <a:gd name="connsiteX1" fmla="*/ 2432805 w 2461987"/>
              <a:gd name="connsiteY1" fmla="*/ 5867697 h 5867697"/>
              <a:gd name="connsiteX2" fmla="*/ 0 w 2461987"/>
              <a:gd name="connsiteY2" fmla="*/ 2978772 h 5867697"/>
              <a:gd name="connsiteX3" fmla="*/ 2461523 w 2461987"/>
              <a:gd name="connsiteY3" fmla="*/ 0 h 5867697"/>
              <a:gd name="connsiteX0" fmla="*/ 2461523 w 2461987"/>
              <a:gd name="connsiteY0" fmla="*/ 0 h 5889731"/>
              <a:gd name="connsiteX1" fmla="*/ 2432805 w 2461987"/>
              <a:gd name="connsiteY1" fmla="*/ 5889731 h 5889731"/>
              <a:gd name="connsiteX2" fmla="*/ 0 w 2461987"/>
              <a:gd name="connsiteY2" fmla="*/ 2978772 h 5889731"/>
              <a:gd name="connsiteX3" fmla="*/ 2461523 w 2461987"/>
              <a:gd name="connsiteY3" fmla="*/ 0 h 5889731"/>
              <a:gd name="connsiteX0" fmla="*/ 2461523 w 2462237"/>
              <a:gd name="connsiteY0" fmla="*/ 0 h 5919228"/>
              <a:gd name="connsiteX1" fmla="*/ 2447554 w 2462237"/>
              <a:gd name="connsiteY1" fmla="*/ 5919228 h 5919228"/>
              <a:gd name="connsiteX2" fmla="*/ 0 w 2462237"/>
              <a:gd name="connsiteY2" fmla="*/ 2978772 h 5919228"/>
              <a:gd name="connsiteX3" fmla="*/ 2461523 w 2462237"/>
              <a:gd name="connsiteY3" fmla="*/ 0 h 5919228"/>
              <a:gd name="connsiteX0" fmla="*/ 2451998 w 2453098"/>
              <a:gd name="connsiteY0" fmla="*/ 0 h 6043053"/>
              <a:gd name="connsiteX1" fmla="*/ 2447554 w 2453098"/>
              <a:gd name="connsiteY1" fmla="*/ 6043053 h 6043053"/>
              <a:gd name="connsiteX2" fmla="*/ 0 w 2453098"/>
              <a:gd name="connsiteY2" fmla="*/ 3102597 h 6043053"/>
              <a:gd name="connsiteX3" fmla="*/ 2451998 w 2453098"/>
              <a:gd name="connsiteY3" fmla="*/ 0 h 6043053"/>
              <a:gd name="connsiteX0" fmla="*/ 2451998 w 2453098"/>
              <a:gd name="connsiteY0" fmla="*/ 0 h 6043053"/>
              <a:gd name="connsiteX1" fmla="*/ 2447554 w 2453098"/>
              <a:gd name="connsiteY1" fmla="*/ 6043053 h 6043053"/>
              <a:gd name="connsiteX2" fmla="*/ 0 w 2453098"/>
              <a:gd name="connsiteY2" fmla="*/ 3083547 h 6043053"/>
              <a:gd name="connsiteX3" fmla="*/ 2451998 w 2453098"/>
              <a:gd name="connsiteY3" fmla="*/ 0 h 6043053"/>
              <a:gd name="connsiteX0" fmla="*/ 2451998 w 2453098"/>
              <a:gd name="connsiteY0" fmla="*/ 0 h 6090678"/>
              <a:gd name="connsiteX1" fmla="*/ 2447554 w 2453098"/>
              <a:gd name="connsiteY1" fmla="*/ 6090678 h 6090678"/>
              <a:gd name="connsiteX2" fmla="*/ 0 w 2453098"/>
              <a:gd name="connsiteY2" fmla="*/ 3083547 h 6090678"/>
              <a:gd name="connsiteX3" fmla="*/ 2451998 w 2453098"/>
              <a:gd name="connsiteY3" fmla="*/ 0 h 6090678"/>
              <a:gd name="connsiteX0" fmla="*/ 2451998 w 2453098"/>
              <a:gd name="connsiteY0" fmla="*/ 0 h 6090678"/>
              <a:gd name="connsiteX1" fmla="*/ 2447554 w 2453098"/>
              <a:gd name="connsiteY1" fmla="*/ 6090678 h 6090678"/>
              <a:gd name="connsiteX2" fmla="*/ 0 w 2453098"/>
              <a:gd name="connsiteY2" fmla="*/ 3064497 h 6090678"/>
              <a:gd name="connsiteX3" fmla="*/ 2451998 w 2453098"/>
              <a:gd name="connsiteY3" fmla="*/ 0 h 6090678"/>
              <a:gd name="connsiteX0" fmla="*/ 2442473 w 2443573"/>
              <a:gd name="connsiteY0" fmla="*/ 0 h 6090678"/>
              <a:gd name="connsiteX1" fmla="*/ 2438029 w 2443573"/>
              <a:gd name="connsiteY1" fmla="*/ 6090678 h 6090678"/>
              <a:gd name="connsiteX2" fmla="*/ 0 w 2443573"/>
              <a:gd name="connsiteY2" fmla="*/ 3074022 h 6090678"/>
              <a:gd name="connsiteX3" fmla="*/ 2442473 w 2443573"/>
              <a:gd name="connsiteY3" fmla="*/ 0 h 6090678"/>
              <a:gd name="connsiteX0" fmla="*/ 2442473 w 2443573"/>
              <a:gd name="connsiteY0" fmla="*/ 0 h 6062103"/>
              <a:gd name="connsiteX1" fmla="*/ 2438029 w 2443573"/>
              <a:gd name="connsiteY1" fmla="*/ 6062103 h 6062103"/>
              <a:gd name="connsiteX2" fmla="*/ 0 w 2443573"/>
              <a:gd name="connsiteY2" fmla="*/ 3045447 h 6062103"/>
              <a:gd name="connsiteX3" fmla="*/ 2442473 w 2443573"/>
              <a:gd name="connsiteY3" fmla="*/ 0 h 6062103"/>
              <a:gd name="connsiteX0" fmla="*/ 2442473 w 2443573"/>
              <a:gd name="connsiteY0" fmla="*/ 0 h 6062103"/>
              <a:gd name="connsiteX1" fmla="*/ 2438029 w 2443573"/>
              <a:gd name="connsiteY1" fmla="*/ 6062103 h 6062103"/>
              <a:gd name="connsiteX2" fmla="*/ 0 w 2443573"/>
              <a:gd name="connsiteY2" fmla="*/ 3045447 h 6062103"/>
              <a:gd name="connsiteX3" fmla="*/ 2442473 w 2443573"/>
              <a:gd name="connsiteY3" fmla="*/ 0 h 6062103"/>
              <a:gd name="connsiteX0" fmla="*/ 2442473 w 2443573"/>
              <a:gd name="connsiteY0" fmla="*/ 0 h 6062103"/>
              <a:gd name="connsiteX1" fmla="*/ 2438029 w 2443573"/>
              <a:gd name="connsiteY1" fmla="*/ 6062103 h 6062103"/>
              <a:gd name="connsiteX2" fmla="*/ 0 w 2443573"/>
              <a:gd name="connsiteY2" fmla="*/ 3045447 h 6062103"/>
              <a:gd name="connsiteX3" fmla="*/ 2442473 w 2443573"/>
              <a:gd name="connsiteY3" fmla="*/ 0 h 606210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573"/>
              <a:gd name="connsiteY0" fmla="*/ 0 h 6043053"/>
              <a:gd name="connsiteX1" fmla="*/ 2438029 w 2443573"/>
              <a:gd name="connsiteY1" fmla="*/ 6043053 h 6043053"/>
              <a:gd name="connsiteX2" fmla="*/ 0 w 2443573"/>
              <a:gd name="connsiteY2" fmla="*/ 3045447 h 6043053"/>
              <a:gd name="connsiteX3" fmla="*/ 2442473 w 2443573"/>
              <a:gd name="connsiteY3" fmla="*/ 0 h 6043053"/>
              <a:gd name="connsiteX0" fmla="*/ 2442473 w 2443373"/>
              <a:gd name="connsiteY0" fmla="*/ 0 h 6043053"/>
              <a:gd name="connsiteX1" fmla="*/ 2434122 w 2443373"/>
              <a:gd name="connsiteY1" fmla="*/ 6043053 h 6043053"/>
              <a:gd name="connsiteX2" fmla="*/ 0 w 2443373"/>
              <a:gd name="connsiteY2" fmla="*/ 3045447 h 6043053"/>
              <a:gd name="connsiteX3" fmla="*/ 2442473 w 2443373"/>
              <a:gd name="connsiteY3" fmla="*/ 0 h 6043053"/>
              <a:gd name="connsiteX0" fmla="*/ 2442473 w 2443373"/>
              <a:gd name="connsiteY0" fmla="*/ 0 h 6043053"/>
              <a:gd name="connsiteX1" fmla="*/ 2434122 w 2443373"/>
              <a:gd name="connsiteY1" fmla="*/ 6043053 h 6043053"/>
              <a:gd name="connsiteX2" fmla="*/ 0 w 2443373"/>
              <a:gd name="connsiteY2" fmla="*/ 3045447 h 6043053"/>
              <a:gd name="connsiteX3" fmla="*/ 2442473 w 2443373"/>
              <a:gd name="connsiteY3" fmla="*/ 0 h 6043053"/>
              <a:gd name="connsiteX0" fmla="*/ 2446380 w 2447142"/>
              <a:gd name="connsiteY0" fmla="*/ 0 h 6027423"/>
              <a:gd name="connsiteX1" fmla="*/ 2434122 w 2447142"/>
              <a:gd name="connsiteY1" fmla="*/ 6027423 h 6027423"/>
              <a:gd name="connsiteX2" fmla="*/ 0 w 2447142"/>
              <a:gd name="connsiteY2" fmla="*/ 3029817 h 6027423"/>
              <a:gd name="connsiteX3" fmla="*/ 2446380 w 2447142"/>
              <a:gd name="connsiteY3" fmla="*/ 0 h 6027423"/>
              <a:gd name="connsiteX0" fmla="*/ 2430750 w 2431512"/>
              <a:gd name="connsiteY0" fmla="*/ 0 h 6027423"/>
              <a:gd name="connsiteX1" fmla="*/ 2418492 w 2431512"/>
              <a:gd name="connsiteY1" fmla="*/ 6027423 h 6027423"/>
              <a:gd name="connsiteX2" fmla="*/ 0 w 2431512"/>
              <a:gd name="connsiteY2" fmla="*/ 3033725 h 6027423"/>
              <a:gd name="connsiteX3" fmla="*/ 2430750 w 2431512"/>
              <a:gd name="connsiteY3" fmla="*/ 0 h 6027423"/>
              <a:gd name="connsiteX0" fmla="*/ 2438565 w 2439327"/>
              <a:gd name="connsiteY0" fmla="*/ 0 h 6027423"/>
              <a:gd name="connsiteX1" fmla="*/ 2426307 w 2439327"/>
              <a:gd name="connsiteY1" fmla="*/ 6027423 h 6027423"/>
              <a:gd name="connsiteX2" fmla="*/ 0 w 2439327"/>
              <a:gd name="connsiteY2" fmla="*/ 3025910 h 6027423"/>
              <a:gd name="connsiteX3" fmla="*/ 2438565 w 243932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34657 w 2435557"/>
              <a:gd name="connsiteY0" fmla="*/ 0 h 6027423"/>
              <a:gd name="connsiteX1" fmla="*/ 2426307 w 2435557"/>
              <a:gd name="connsiteY1" fmla="*/ 6027423 h 6027423"/>
              <a:gd name="connsiteX2" fmla="*/ 0 w 2435557"/>
              <a:gd name="connsiteY2" fmla="*/ 3025910 h 6027423"/>
              <a:gd name="connsiteX3" fmla="*/ 2434657 w 2435557"/>
              <a:gd name="connsiteY3" fmla="*/ 0 h 6027423"/>
              <a:gd name="connsiteX0" fmla="*/ 2426842 w 2428259"/>
              <a:gd name="connsiteY0" fmla="*/ 0 h 5996162"/>
              <a:gd name="connsiteX1" fmla="*/ 2426307 w 2428259"/>
              <a:gd name="connsiteY1" fmla="*/ 5996162 h 5996162"/>
              <a:gd name="connsiteX2" fmla="*/ 0 w 2428259"/>
              <a:gd name="connsiteY2" fmla="*/ 2994649 h 5996162"/>
              <a:gd name="connsiteX3" fmla="*/ 2426842 w 2428259"/>
              <a:gd name="connsiteY3" fmla="*/ 0 h 5996162"/>
              <a:gd name="connsiteX0" fmla="*/ 2426842 w 2428259"/>
              <a:gd name="connsiteY0" fmla="*/ 0 h 6007885"/>
              <a:gd name="connsiteX1" fmla="*/ 2426307 w 2428259"/>
              <a:gd name="connsiteY1" fmla="*/ 6007885 h 6007885"/>
              <a:gd name="connsiteX2" fmla="*/ 0 w 2428259"/>
              <a:gd name="connsiteY2" fmla="*/ 3006372 h 6007885"/>
              <a:gd name="connsiteX3" fmla="*/ 2426842 w 2428259"/>
              <a:gd name="connsiteY3" fmla="*/ 0 h 6007885"/>
              <a:gd name="connsiteX0" fmla="*/ 2426842 w 2428259"/>
              <a:gd name="connsiteY0" fmla="*/ 0 h 6000070"/>
              <a:gd name="connsiteX1" fmla="*/ 2426307 w 2428259"/>
              <a:gd name="connsiteY1" fmla="*/ 6000070 h 6000070"/>
              <a:gd name="connsiteX2" fmla="*/ 0 w 2428259"/>
              <a:gd name="connsiteY2" fmla="*/ 3006372 h 6000070"/>
              <a:gd name="connsiteX3" fmla="*/ 2426842 w 2428259"/>
              <a:gd name="connsiteY3" fmla="*/ 0 h 6000070"/>
              <a:gd name="connsiteX0" fmla="*/ 2426842 w 2428259"/>
              <a:gd name="connsiteY0" fmla="*/ 0 h 6000070"/>
              <a:gd name="connsiteX1" fmla="*/ 2426307 w 2428259"/>
              <a:gd name="connsiteY1" fmla="*/ 6000070 h 6000070"/>
              <a:gd name="connsiteX2" fmla="*/ 0 w 2428259"/>
              <a:gd name="connsiteY2" fmla="*/ 3006372 h 6000070"/>
              <a:gd name="connsiteX3" fmla="*/ 2426842 w 2428259"/>
              <a:gd name="connsiteY3" fmla="*/ 0 h 600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8259" h="6000070">
                <a:moveTo>
                  <a:pt x="2426842" y="0"/>
                </a:moveTo>
                <a:cubicBezTo>
                  <a:pt x="2431958" y="2087974"/>
                  <a:pt x="2421191" y="3912096"/>
                  <a:pt x="2426307" y="6000070"/>
                </a:cubicBezTo>
                <a:lnTo>
                  <a:pt x="0" y="3006372"/>
                </a:lnTo>
                <a:lnTo>
                  <a:pt x="242684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76099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sältö_j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D221F16-7D29-44FA-A5B2-65A658CDB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147" y="1"/>
            <a:ext cx="2760916" cy="5146508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8689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8689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8689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4679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4679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4679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4679 w 3672901"/>
              <a:gd name="connsiteY6" fmla="*/ 6858001 h 6858001"/>
              <a:gd name="connsiteX7" fmla="*/ 0 w 3672901"/>
              <a:gd name="connsiteY7" fmla="*/ 0 h 68580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4679 w 3672901"/>
              <a:gd name="connsiteY6" fmla="*/ 6858001 h 6858001"/>
              <a:gd name="connsiteX7" fmla="*/ 0 w 3672901"/>
              <a:gd name="connsiteY7" fmla="*/ 0 h 6858001"/>
              <a:gd name="connsiteX0" fmla="*/ 8320 w 3681221"/>
              <a:gd name="connsiteY0" fmla="*/ 0 h 6862011"/>
              <a:gd name="connsiteX1" fmla="*/ 2395159 w 3681221"/>
              <a:gd name="connsiteY1" fmla="*/ 0 h 6862011"/>
              <a:gd name="connsiteX2" fmla="*/ 2489227 w 3681221"/>
              <a:gd name="connsiteY2" fmla="*/ 108596 h 6862011"/>
              <a:gd name="connsiteX3" fmla="*/ 3681221 w 3681221"/>
              <a:gd name="connsiteY3" fmla="*/ 3429000 h 6862011"/>
              <a:gd name="connsiteX4" fmla="*/ 2489227 w 3681221"/>
              <a:gd name="connsiteY4" fmla="*/ 6749405 h 6862011"/>
              <a:gd name="connsiteX5" fmla="*/ 2395158 w 3681221"/>
              <a:gd name="connsiteY5" fmla="*/ 6858001 h 6862011"/>
              <a:gd name="connsiteX6" fmla="*/ 967 w 3681221"/>
              <a:gd name="connsiteY6" fmla="*/ 6862011 h 6862011"/>
              <a:gd name="connsiteX7" fmla="*/ 8320 w 3681221"/>
              <a:gd name="connsiteY7" fmla="*/ 0 h 6862011"/>
              <a:gd name="connsiteX0" fmla="*/ 8320 w 3681221"/>
              <a:gd name="connsiteY0" fmla="*/ 0 h 6862011"/>
              <a:gd name="connsiteX1" fmla="*/ 2395159 w 3681221"/>
              <a:gd name="connsiteY1" fmla="*/ 0 h 6862011"/>
              <a:gd name="connsiteX2" fmla="*/ 2489227 w 3681221"/>
              <a:gd name="connsiteY2" fmla="*/ 108596 h 6862011"/>
              <a:gd name="connsiteX3" fmla="*/ 3681221 w 3681221"/>
              <a:gd name="connsiteY3" fmla="*/ 3429000 h 6862011"/>
              <a:gd name="connsiteX4" fmla="*/ 2489227 w 3681221"/>
              <a:gd name="connsiteY4" fmla="*/ 6749405 h 6862011"/>
              <a:gd name="connsiteX5" fmla="*/ 2395158 w 3681221"/>
              <a:gd name="connsiteY5" fmla="*/ 6858001 h 6862011"/>
              <a:gd name="connsiteX6" fmla="*/ 967 w 3681221"/>
              <a:gd name="connsiteY6" fmla="*/ 6862011 h 6862011"/>
              <a:gd name="connsiteX7" fmla="*/ 8320 w 3681221"/>
              <a:gd name="connsiteY7" fmla="*/ 0 h 686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1221" h="6862011">
                <a:moveTo>
                  <a:pt x="8320" y="0"/>
                </a:moveTo>
                <a:lnTo>
                  <a:pt x="2395159" y="0"/>
                </a:lnTo>
                <a:lnTo>
                  <a:pt x="2489227" y="108596"/>
                </a:lnTo>
                <a:cubicBezTo>
                  <a:pt x="3233891" y="1010919"/>
                  <a:pt x="3681221" y="2167720"/>
                  <a:pt x="3681221" y="3429000"/>
                </a:cubicBezTo>
                <a:cubicBezTo>
                  <a:pt x="3681221" y="4690280"/>
                  <a:pt x="3233891" y="5847081"/>
                  <a:pt x="2489227" y="6749405"/>
                </a:cubicBezTo>
                <a:lnTo>
                  <a:pt x="2395158" y="6858001"/>
                </a:lnTo>
                <a:lnTo>
                  <a:pt x="967" y="6862011"/>
                </a:lnTo>
                <a:cubicBezTo>
                  <a:pt x="-3378" y="4475747"/>
                  <a:pt x="8320" y="2286000"/>
                  <a:pt x="83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35" y="1254919"/>
            <a:ext cx="5402459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6941" y="4849878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6C9897-0CC7-4BC0-9FF9-33CC5B548DE5}" type="datetime1">
              <a:rPr lang="en-GB" noProof="0" smtClean="0"/>
              <a:t>20/04/2026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34" y="459000"/>
            <a:ext cx="5419691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10426463-B020-4234-88A7-48C0F0F36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88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8E52A0E-71E4-4CE8-933C-8EB6B17ABFBF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54617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sältö_j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D386B60-F9C0-4DA5-860D-88FA6C1C6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526" y="-11848"/>
            <a:ext cx="4173901" cy="5155349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  <a:gd name="connsiteX0" fmla="*/ 0 w 5527101"/>
              <a:gd name="connsiteY0" fmla="*/ 0 h 6896101"/>
              <a:gd name="connsiteX1" fmla="*/ 4241039 w 5527101"/>
              <a:gd name="connsiteY1" fmla="*/ 38100 h 6896101"/>
              <a:gd name="connsiteX2" fmla="*/ 4335107 w 5527101"/>
              <a:gd name="connsiteY2" fmla="*/ 146696 h 6896101"/>
              <a:gd name="connsiteX3" fmla="*/ 5527101 w 5527101"/>
              <a:gd name="connsiteY3" fmla="*/ 3467100 h 6896101"/>
              <a:gd name="connsiteX4" fmla="*/ 4335107 w 5527101"/>
              <a:gd name="connsiteY4" fmla="*/ 6787505 h 6896101"/>
              <a:gd name="connsiteX5" fmla="*/ 4241038 w 5527101"/>
              <a:gd name="connsiteY5" fmla="*/ 6896101 h 6896101"/>
              <a:gd name="connsiteX6" fmla="*/ 1866900 w 5527101"/>
              <a:gd name="connsiteY6" fmla="*/ 6896101 h 6896101"/>
              <a:gd name="connsiteX7" fmla="*/ 0 w 5527101"/>
              <a:gd name="connsiteY7" fmla="*/ 0 h 6896101"/>
              <a:gd name="connsiteX0" fmla="*/ 25400 w 5552501"/>
              <a:gd name="connsiteY0" fmla="*/ 0 h 6896101"/>
              <a:gd name="connsiteX1" fmla="*/ 4266439 w 5552501"/>
              <a:gd name="connsiteY1" fmla="*/ 38100 h 6896101"/>
              <a:gd name="connsiteX2" fmla="*/ 4360507 w 5552501"/>
              <a:gd name="connsiteY2" fmla="*/ 146696 h 6896101"/>
              <a:gd name="connsiteX3" fmla="*/ 5552501 w 5552501"/>
              <a:gd name="connsiteY3" fmla="*/ 3467100 h 6896101"/>
              <a:gd name="connsiteX4" fmla="*/ 4360507 w 5552501"/>
              <a:gd name="connsiteY4" fmla="*/ 6787505 h 6896101"/>
              <a:gd name="connsiteX5" fmla="*/ 4266438 w 5552501"/>
              <a:gd name="connsiteY5" fmla="*/ 6896101 h 6896101"/>
              <a:gd name="connsiteX6" fmla="*/ 0 w 5552501"/>
              <a:gd name="connsiteY6" fmla="*/ 6883401 h 6896101"/>
              <a:gd name="connsiteX7" fmla="*/ 25400 w 5552501"/>
              <a:gd name="connsiteY7" fmla="*/ 0 h 6896101"/>
              <a:gd name="connsiteX0" fmla="*/ 3098 w 5552501"/>
              <a:gd name="connsiteY0" fmla="*/ 0 h 6896101"/>
              <a:gd name="connsiteX1" fmla="*/ 4266439 w 5552501"/>
              <a:gd name="connsiteY1" fmla="*/ 38100 h 6896101"/>
              <a:gd name="connsiteX2" fmla="*/ 4360507 w 5552501"/>
              <a:gd name="connsiteY2" fmla="*/ 146696 h 6896101"/>
              <a:gd name="connsiteX3" fmla="*/ 5552501 w 5552501"/>
              <a:gd name="connsiteY3" fmla="*/ 3467100 h 6896101"/>
              <a:gd name="connsiteX4" fmla="*/ 4360507 w 5552501"/>
              <a:gd name="connsiteY4" fmla="*/ 6787505 h 6896101"/>
              <a:gd name="connsiteX5" fmla="*/ 4266438 w 5552501"/>
              <a:gd name="connsiteY5" fmla="*/ 6896101 h 6896101"/>
              <a:gd name="connsiteX6" fmla="*/ 0 w 5552501"/>
              <a:gd name="connsiteY6" fmla="*/ 6883401 h 6896101"/>
              <a:gd name="connsiteX7" fmla="*/ 3098 w 5552501"/>
              <a:gd name="connsiteY7" fmla="*/ 0 h 6896101"/>
              <a:gd name="connsiteX0" fmla="*/ 0 w 5560555"/>
              <a:gd name="connsiteY0" fmla="*/ 0 h 6873799"/>
              <a:gd name="connsiteX1" fmla="*/ 4274493 w 5560555"/>
              <a:gd name="connsiteY1" fmla="*/ 15798 h 6873799"/>
              <a:gd name="connsiteX2" fmla="*/ 4368561 w 5560555"/>
              <a:gd name="connsiteY2" fmla="*/ 124394 h 6873799"/>
              <a:gd name="connsiteX3" fmla="*/ 5560555 w 5560555"/>
              <a:gd name="connsiteY3" fmla="*/ 3444798 h 6873799"/>
              <a:gd name="connsiteX4" fmla="*/ 4368561 w 5560555"/>
              <a:gd name="connsiteY4" fmla="*/ 6765203 h 6873799"/>
              <a:gd name="connsiteX5" fmla="*/ 4274492 w 5560555"/>
              <a:gd name="connsiteY5" fmla="*/ 6873799 h 6873799"/>
              <a:gd name="connsiteX6" fmla="*/ 8054 w 5560555"/>
              <a:gd name="connsiteY6" fmla="*/ 6861099 h 6873799"/>
              <a:gd name="connsiteX7" fmla="*/ 0 w 5560555"/>
              <a:gd name="connsiteY7" fmla="*/ 0 h 6873799"/>
              <a:gd name="connsiteX0" fmla="*/ 0 w 5560555"/>
              <a:gd name="connsiteY0" fmla="*/ 0 h 6873799"/>
              <a:gd name="connsiteX1" fmla="*/ 4274493 w 5560555"/>
              <a:gd name="connsiteY1" fmla="*/ 15798 h 6873799"/>
              <a:gd name="connsiteX2" fmla="*/ 4368561 w 5560555"/>
              <a:gd name="connsiteY2" fmla="*/ 124394 h 6873799"/>
              <a:gd name="connsiteX3" fmla="*/ 5560555 w 5560555"/>
              <a:gd name="connsiteY3" fmla="*/ 3444798 h 6873799"/>
              <a:gd name="connsiteX4" fmla="*/ 4368561 w 5560555"/>
              <a:gd name="connsiteY4" fmla="*/ 6765203 h 6873799"/>
              <a:gd name="connsiteX5" fmla="*/ 4274492 w 5560555"/>
              <a:gd name="connsiteY5" fmla="*/ 6873799 h 6873799"/>
              <a:gd name="connsiteX6" fmla="*/ 8054 w 5560555"/>
              <a:gd name="connsiteY6" fmla="*/ 6873130 h 6873799"/>
              <a:gd name="connsiteX7" fmla="*/ 0 w 5560555"/>
              <a:gd name="connsiteY7" fmla="*/ 0 h 6873799"/>
              <a:gd name="connsiteX0" fmla="*/ 4646 w 5565201"/>
              <a:gd name="connsiteY0" fmla="*/ 0 h 6873799"/>
              <a:gd name="connsiteX1" fmla="*/ 4279139 w 5565201"/>
              <a:gd name="connsiteY1" fmla="*/ 15798 h 6873799"/>
              <a:gd name="connsiteX2" fmla="*/ 4373207 w 5565201"/>
              <a:gd name="connsiteY2" fmla="*/ 124394 h 6873799"/>
              <a:gd name="connsiteX3" fmla="*/ 5565201 w 5565201"/>
              <a:gd name="connsiteY3" fmla="*/ 3444798 h 6873799"/>
              <a:gd name="connsiteX4" fmla="*/ 4373207 w 5565201"/>
              <a:gd name="connsiteY4" fmla="*/ 6765203 h 6873799"/>
              <a:gd name="connsiteX5" fmla="*/ 4279138 w 5565201"/>
              <a:gd name="connsiteY5" fmla="*/ 6873799 h 6873799"/>
              <a:gd name="connsiteX6" fmla="*/ 0 w 5565201"/>
              <a:gd name="connsiteY6" fmla="*/ 6873130 h 6873799"/>
              <a:gd name="connsiteX7" fmla="*/ 4646 w 5565201"/>
              <a:gd name="connsiteY7" fmla="*/ 0 h 687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65201" h="6873799">
                <a:moveTo>
                  <a:pt x="4646" y="0"/>
                </a:moveTo>
                <a:lnTo>
                  <a:pt x="4279139" y="15798"/>
                </a:lnTo>
                <a:lnTo>
                  <a:pt x="4373207" y="124394"/>
                </a:lnTo>
                <a:cubicBezTo>
                  <a:pt x="5117871" y="1026717"/>
                  <a:pt x="5565201" y="2183518"/>
                  <a:pt x="5565201" y="3444798"/>
                </a:cubicBezTo>
                <a:cubicBezTo>
                  <a:pt x="5565201" y="4706078"/>
                  <a:pt x="5117871" y="5862879"/>
                  <a:pt x="4373207" y="6765203"/>
                </a:cubicBezTo>
                <a:lnTo>
                  <a:pt x="4279138" y="6873799"/>
                </a:lnTo>
                <a:lnTo>
                  <a:pt x="0" y="6873130"/>
                </a:lnTo>
                <a:cubicBezTo>
                  <a:pt x="0" y="4587130"/>
                  <a:pt x="4646" y="2286000"/>
                  <a:pt x="464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4919"/>
            <a:ext cx="3950494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3791" y="4869081"/>
            <a:ext cx="2691734" cy="189000"/>
          </a:xfrm>
        </p:spPr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48DC06-8BFE-425D-AE2A-FBB6D5741693}" type="datetime1">
              <a:rPr lang="en-GB" noProof="0" smtClean="0"/>
              <a:t>20/04/2026</a:t>
            </a:fld>
            <a:endParaRPr lang="en-GB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59000"/>
            <a:ext cx="3967725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AE2D259B-B620-4140-BC12-08A707973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720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385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7513" y="1302544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E3BC778-A641-49F3-A0EA-A5106AE5A3DA}" type="datetime1">
              <a:rPr lang="en-GB" smtClean="0"/>
              <a:pPr defTabSz="685800">
                <a:defRPr/>
              </a:pPr>
              <a:t>20/04/2026</a:t>
            </a:fld>
            <a:endParaRPr lang="en-GB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4919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5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575" y="1626543"/>
            <a:ext cx="3888000" cy="300737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26543"/>
            <a:ext cx="3888000" cy="300737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06BE85D-BD8D-45B8-93A6-76A9AB58C716}" type="datetime1">
              <a:rPr lang="en-GB" smtClean="0"/>
              <a:pPr defTabSz="685800">
                <a:defRPr/>
              </a:pPr>
              <a:t>20/04/2026</a:t>
            </a:fld>
            <a:endParaRPr lang="en-GB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en-GB" smtClean="0"/>
              <a:pPr defTabSz="68580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989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/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8E52A0E-71E4-4CE8-933C-8EB6B17ABFBF}" type="datetime1">
              <a:rPr lang="en-GB" smtClean="0"/>
              <a:pPr defTabSz="685800">
                <a:defRPr/>
              </a:pPr>
              <a:t>20/04/2026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en-GB" smtClean="0"/>
              <a:pPr defTabSz="68580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2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39" y="457538"/>
            <a:ext cx="3129032" cy="845345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272"/>
            <a:ext cx="2600248" cy="153947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24110" y="0"/>
            <a:ext cx="6319890" cy="51435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en-GB" noProof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8375D6-57FF-406A-BFE6-3C8DDB4FAE3D}" type="datetime1">
              <a:rPr lang="en-GB" noProof="0" smtClean="0"/>
              <a:t>20/04/2026</a:t>
            </a:fld>
            <a:endParaRPr lang="en-GB" noProof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65308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353523" cy="51435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462" y="451246"/>
            <a:ext cx="3129032" cy="845345"/>
          </a:xfrm>
        </p:spPr>
        <p:txBody>
          <a:bodyPr anchor="t"/>
          <a:lstStyle>
            <a:lvl1pPr algn="r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407" y="1032272"/>
            <a:ext cx="2432087" cy="219472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noProof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790EF23-BE95-4E73-9E7D-72E4DAEC26B3}" type="datetime1">
              <a:rPr lang="en-GB" noProof="0" smtClean="0"/>
              <a:t>20/04/2026</a:t>
            </a:fld>
            <a:endParaRPr lang="en-GB" noProof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825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994" y="451247"/>
            <a:ext cx="5197500" cy="729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285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4994" y="1315248"/>
            <a:ext cx="5197500" cy="7263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en-GB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A1247FDA-E997-4F9B-B4A3-31593E23040F}" type="datetime1">
              <a:rPr lang="en-GB" smtClean="0">
                <a:solidFill>
                  <a:prstClr val="white"/>
                </a:solidFill>
              </a:rPr>
              <a:pPr defTabSz="685800">
                <a:defRPr/>
              </a:pPr>
              <a:t>20/04/2026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en-GB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4219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00" y="685800"/>
            <a:ext cx="5197500" cy="764679"/>
          </a:xfrm>
          <a:effectLst/>
        </p:spPr>
        <p:txBody>
          <a:bodyPr anchor="b"/>
          <a:lstStyle>
            <a:lvl1pPr algn="l">
              <a:defRPr sz="285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00" y="1549800"/>
            <a:ext cx="5197500" cy="7263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r>
              <a:rPr lang="en-GB">
                <a:solidFill>
                  <a:prstClr val="white"/>
                </a:solidFill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00D8B37B-0029-4056-BE40-B591D8674A96}" type="datetime1">
              <a:rPr lang="en-GB" smtClean="0">
                <a:solidFill>
                  <a:prstClr val="white"/>
                </a:solidFill>
              </a:rPr>
              <a:pPr defTabSz="685800">
                <a:defRPr/>
              </a:pPr>
              <a:t>20/04/2026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en-GB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6485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23908"/>
            <a:ext cx="4120752" cy="10920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75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C7005AC-9276-49F9-A829-8A247E5503D5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" y="2329882"/>
            <a:ext cx="9133731" cy="20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981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070"/>
            <a:ext cx="4120753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E7EAF8-A420-4164-B281-0AC5A108056B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0430"/>
            <a:ext cx="9144000" cy="2071688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1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13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39" y="457538"/>
            <a:ext cx="3129032" cy="845345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272"/>
            <a:ext cx="2600248" cy="153947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24110" y="0"/>
            <a:ext cx="6319890" cy="51435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8375D6-57FF-406A-BFE6-3C8DDB4FAE3D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53010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897801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22409" y="0"/>
            <a:ext cx="5121592" cy="51435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 dirty="0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F5B146-DA5F-4270-BB37-F0CEC4445449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50432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1161" cy="51435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8406" y="0"/>
            <a:ext cx="4775594" cy="51435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8A1AF4-62C6-44D9-92F5-342A8891623D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1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8634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3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9000" y="1946354"/>
            <a:ext cx="3573000" cy="1823559"/>
          </a:xfrm>
        </p:spPr>
        <p:txBody>
          <a:bodyPr anchor="b">
            <a:noAutofit/>
          </a:bodyPr>
          <a:lstStyle>
            <a:lvl1pPr algn="l">
              <a:defRPr sz="28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9000" y="3904913"/>
            <a:ext cx="3573000" cy="7290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187DA6-21F7-469B-9D46-8FB3A29DB99E}" type="datetime1">
              <a:rPr lang="fi-FI" smtClean="0"/>
              <a:pPr defTabSz="685800">
                <a:defRPr/>
              </a:pPr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 dirty="0"/>
          </a:p>
        </p:txBody>
      </p:sp>
      <p:pic>
        <p:nvPicPr>
          <p:cNvPr id="11" name="Kuva 10" descr="Finnish Transport and Communicatios Agency Traficom.">
            <a:extLst>
              <a:ext uri="{FF2B5EF4-FFF2-40B4-BE49-F238E27FC236}">
                <a16:creationId xmlns:a16="http://schemas.microsoft.com/office/drawing/2014/main" id="{E5B5DF1C-1849-4E1C-9FB5-F1CB16DDFA95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68868" y="896400"/>
            <a:ext cx="2251800" cy="4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458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682"/>
            <a:ext cx="8229600" cy="3698014"/>
          </a:xfrm>
          <a:ln w="12700">
            <a:noFill/>
          </a:ln>
        </p:spPr>
        <p:txBody>
          <a:bodyPr tIns="72000" bIns="72000">
            <a:noAutofit/>
          </a:bodyPr>
          <a:lstStyle>
            <a:lvl1pPr marL="179996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2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1pPr>
            <a:lvl2pPr marL="538150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buSzPct val="60000"/>
              <a:defRPr sz="11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2pPr>
            <a:lvl3pPr marL="714357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5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3pPr>
            <a:lvl4pPr marL="984226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4pPr>
            <a:lvl5pPr marL="1252507" indent="-179996">
              <a:lnSpc>
                <a:spcPct val="82000"/>
              </a:lnSpc>
              <a:spcBef>
                <a:spcPts val="600"/>
              </a:spcBef>
              <a:buClr>
                <a:schemeClr val="accent1"/>
              </a:buClr>
              <a:defRPr sz="900" b="0" i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6748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347" y="2143163"/>
            <a:ext cx="3800652" cy="1626750"/>
          </a:xfrm>
        </p:spPr>
        <p:txBody>
          <a:bodyPr anchor="b"/>
          <a:lstStyle>
            <a:lvl1pPr algn="r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347" y="3904913"/>
            <a:ext cx="3800652" cy="729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sz="1350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" y="1747159"/>
            <a:ext cx="4417295" cy="1727275"/>
          </a:xfrm>
          <a:prstGeom prst="rect">
            <a:avLst/>
          </a:prstGeom>
        </p:spPr>
      </p:pic>
      <p:pic>
        <p:nvPicPr>
          <p:cNvPr id="8" name="Kuva 7" descr="Liikenne- ja viestintävirasto Traficom">
            <a:extLst>
              <a:ext uri="{FF2B5EF4-FFF2-40B4-BE49-F238E27FC236}">
                <a16:creationId xmlns:a16="http://schemas.microsoft.com/office/drawing/2014/main" id="{0C0CC08A-7141-701C-38CF-39B1B2B3EC0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9592" y="896249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177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tsikkodia_pieni_kuva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7" y="2419913"/>
            <a:ext cx="5197500" cy="1350000"/>
          </a:xfrm>
        </p:spPr>
        <p:txBody>
          <a:bodyPr anchor="b"/>
          <a:lstStyle>
            <a:lvl1pPr algn="l">
              <a:defRPr sz="2850" b="1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7" y="3904913"/>
            <a:ext cx="5197500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AED1B3-2DE1-A0EE-CE7C-8B168C3B5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7650" y="0"/>
            <a:ext cx="2746350" cy="5143500"/>
          </a:xfrm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pic>
        <p:nvPicPr>
          <p:cNvPr id="7" name="Kuva 6" descr="Liikenne- ja viestintävirasto Traficom">
            <a:extLst>
              <a:ext uri="{FF2B5EF4-FFF2-40B4-BE49-F238E27FC236}">
                <a16:creationId xmlns:a16="http://schemas.microsoft.com/office/drawing/2014/main" id="{7E15F7A8-8AD1-6D42-8E89-E4013D080E8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2127" y="896249"/>
            <a:ext cx="2251074" cy="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2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00" y="1310520"/>
            <a:ext cx="8059500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6C34CDD-5657-4FF3-98B8-FEFF98FD80B3}" type="datetime1">
              <a:rPr lang="fi-FI" smtClean="0"/>
              <a:pPr defTabSz="685783">
                <a:defRPr/>
              </a:pPr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E97DE6E4-DC77-456C-872A-552B509F49AF}" type="slidenum">
              <a:rPr lang="fi-FI" smtClean="0"/>
              <a:pPr defTabSz="685783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95709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36" y="1254919"/>
            <a:ext cx="5402459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6941" y="4849878"/>
            <a:ext cx="2691734" cy="189000"/>
          </a:xfrm>
        </p:spPr>
        <p:txBody>
          <a:bodyPr/>
          <a:lstStyle/>
          <a:p>
            <a:pPr defTabSz="685783"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6C9897-0CC7-4BC0-9FF9-33CC5B548DE5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2754676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901" h="6858001">
                <a:moveTo>
                  <a:pt x="0" y="0"/>
                </a:moveTo>
                <a:lnTo>
                  <a:pt x="2386839" y="0"/>
                </a:lnTo>
                <a:lnTo>
                  <a:pt x="2480907" y="108596"/>
                </a:lnTo>
                <a:cubicBezTo>
                  <a:pt x="3225571" y="1010919"/>
                  <a:pt x="3672901" y="2167720"/>
                  <a:pt x="3672901" y="3429000"/>
                </a:cubicBezTo>
                <a:cubicBezTo>
                  <a:pt x="3672901" y="4690280"/>
                  <a:pt x="3225571" y="5847081"/>
                  <a:pt x="2480907" y="6749405"/>
                </a:cubicBezTo>
                <a:lnTo>
                  <a:pt x="2386838" y="6858001"/>
                </a:lnTo>
                <a:lnTo>
                  <a:pt x="12700" y="6858001"/>
                </a:lnTo>
                <a:cubicBezTo>
                  <a:pt x="12700" y="4572001"/>
                  <a:pt x="0" y="228600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35" y="459000"/>
            <a:ext cx="5419691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2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729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4919"/>
            <a:ext cx="3950494" cy="33279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3791" y="4869081"/>
            <a:ext cx="2691734" cy="189000"/>
          </a:xfrm>
        </p:spPr>
        <p:txBody>
          <a:bodyPr/>
          <a:lstStyle/>
          <a:p>
            <a:pPr defTabSz="685783"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48DC06-8BFE-425D-AE2A-FBB6D5741693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28575"/>
            <a:ext cx="4164376" cy="5172076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2870200 w 6530401"/>
              <a:gd name="connsiteY6" fmla="*/ 6858001 h 6858001"/>
              <a:gd name="connsiteX7" fmla="*/ 0 w 6530401"/>
              <a:gd name="connsiteY7" fmla="*/ 0 h 6858001"/>
              <a:gd name="connsiteX0" fmla="*/ 0 w 3685601"/>
              <a:gd name="connsiteY0" fmla="*/ 0 h 6858001"/>
              <a:gd name="connsiteX1" fmla="*/ 2399539 w 3685601"/>
              <a:gd name="connsiteY1" fmla="*/ 0 h 6858001"/>
              <a:gd name="connsiteX2" fmla="*/ 2493607 w 3685601"/>
              <a:gd name="connsiteY2" fmla="*/ 108596 h 6858001"/>
              <a:gd name="connsiteX3" fmla="*/ 3685601 w 3685601"/>
              <a:gd name="connsiteY3" fmla="*/ 3429000 h 6858001"/>
              <a:gd name="connsiteX4" fmla="*/ 2493607 w 3685601"/>
              <a:gd name="connsiteY4" fmla="*/ 6749405 h 6858001"/>
              <a:gd name="connsiteX5" fmla="*/ 2399538 w 3685601"/>
              <a:gd name="connsiteY5" fmla="*/ 6858001 h 6858001"/>
              <a:gd name="connsiteX6" fmla="*/ 25400 w 3685601"/>
              <a:gd name="connsiteY6" fmla="*/ 6858001 h 6858001"/>
              <a:gd name="connsiteX7" fmla="*/ 0 w 3685601"/>
              <a:gd name="connsiteY7" fmla="*/ 0 h 68580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83401"/>
              <a:gd name="connsiteX1" fmla="*/ 2386839 w 3672901"/>
              <a:gd name="connsiteY1" fmla="*/ 25400 h 6883401"/>
              <a:gd name="connsiteX2" fmla="*/ 2480907 w 3672901"/>
              <a:gd name="connsiteY2" fmla="*/ 133996 h 6883401"/>
              <a:gd name="connsiteX3" fmla="*/ 3672901 w 3672901"/>
              <a:gd name="connsiteY3" fmla="*/ 3454400 h 6883401"/>
              <a:gd name="connsiteX4" fmla="*/ 2480907 w 3672901"/>
              <a:gd name="connsiteY4" fmla="*/ 6774805 h 6883401"/>
              <a:gd name="connsiteX5" fmla="*/ 2386838 w 3672901"/>
              <a:gd name="connsiteY5" fmla="*/ 6883401 h 6883401"/>
              <a:gd name="connsiteX6" fmla="*/ 12700 w 3672901"/>
              <a:gd name="connsiteY6" fmla="*/ 6883401 h 6883401"/>
              <a:gd name="connsiteX7" fmla="*/ 0 w 3672901"/>
              <a:gd name="connsiteY7" fmla="*/ 0 h 6883401"/>
              <a:gd name="connsiteX0" fmla="*/ 0 w 3672901"/>
              <a:gd name="connsiteY0" fmla="*/ 0 h 6870701"/>
              <a:gd name="connsiteX1" fmla="*/ 2386839 w 3672901"/>
              <a:gd name="connsiteY1" fmla="*/ 12700 h 6870701"/>
              <a:gd name="connsiteX2" fmla="*/ 2480907 w 3672901"/>
              <a:gd name="connsiteY2" fmla="*/ 121296 h 6870701"/>
              <a:gd name="connsiteX3" fmla="*/ 3672901 w 3672901"/>
              <a:gd name="connsiteY3" fmla="*/ 3441700 h 6870701"/>
              <a:gd name="connsiteX4" fmla="*/ 2480907 w 3672901"/>
              <a:gd name="connsiteY4" fmla="*/ 6762105 h 6870701"/>
              <a:gd name="connsiteX5" fmla="*/ 2386838 w 3672901"/>
              <a:gd name="connsiteY5" fmla="*/ 6870701 h 6870701"/>
              <a:gd name="connsiteX6" fmla="*/ 12700 w 3672901"/>
              <a:gd name="connsiteY6" fmla="*/ 6870701 h 6870701"/>
              <a:gd name="connsiteX7" fmla="*/ 0 w 3672901"/>
              <a:gd name="connsiteY7" fmla="*/ 0 h 6870701"/>
              <a:gd name="connsiteX0" fmla="*/ 0 w 3672901"/>
              <a:gd name="connsiteY0" fmla="*/ 0 h 6858001"/>
              <a:gd name="connsiteX1" fmla="*/ 2386839 w 3672901"/>
              <a:gd name="connsiteY1" fmla="*/ 0 h 6858001"/>
              <a:gd name="connsiteX2" fmla="*/ 2480907 w 3672901"/>
              <a:gd name="connsiteY2" fmla="*/ 108596 h 6858001"/>
              <a:gd name="connsiteX3" fmla="*/ 3672901 w 3672901"/>
              <a:gd name="connsiteY3" fmla="*/ 3429000 h 6858001"/>
              <a:gd name="connsiteX4" fmla="*/ 2480907 w 3672901"/>
              <a:gd name="connsiteY4" fmla="*/ 6749405 h 6858001"/>
              <a:gd name="connsiteX5" fmla="*/ 2386838 w 3672901"/>
              <a:gd name="connsiteY5" fmla="*/ 6858001 h 6858001"/>
              <a:gd name="connsiteX6" fmla="*/ 12700 w 3672901"/>
              <a:gd name="connsiteY6" fmla="*/ 6858001 h 6858001"/>
              <a:gd name="connsiteX7" fmla="*/ 0 w 3672901"/>
              <a:gd name="connsiteY7" fmla="*/ 0 h 6858001"/>
              <a:gd name="connsiteX0" fmla="*/ 0 w 5527101"/>
              <a:gd name="connsiteY0" fmla="*/ 0 h 6896101"/>
              <a:gd name="connsiteX1" fmla="*/ 4241039 w 5527101"/>
              <a:gd name="connsiteY1" fmla="*/ 38100 h 6896101"/>
              <a:gd name="connsiteX2" fmla="*/ 4335107 w 5527101"/>
              <a:gd name="connsiteY2" fmla="*/ 146696 h 6896101"/>
              <a:gd name="connsiteX3" fmla="*/ 5527101 w 5527101"/>
              <a:gd name="connsiteY3" fmla="*/ 3467100 h 6896101"/>
              <a:gd name="connsiteX4" fmla="*/ 4335107 w 5527101"/>
              <a:gd name="connsiteY4" fmla="*/ 6787505 h 6896101"/>
              <a:gd name="connsiteX5" fmla="*/ 4241038 w 5527101"/>
              <a:gd name="connsiteY5" fmla="*/ 6896101 h 6896101"/>
              <a:gd name="connsiteX6" fmla="*/ 1866900 w 5527101"/>
              <a:gd name="connsiteY6" fmla="*/ 6896101 h 6896101"/>
              <a:gd name="connsiteX7" fmla="*/ 0 w 5527101"/>
              <a:gd name="connsiteY7" fmla="*/ 0 h 6896101"/>
              <a:gd name="connsiteX0" fmla="*/ 25400 w 5552501"/>
              <a:gd name="connsiteY0" fmla="*/ 0 h 6896101"/>
              <a:gd name="connsiteX1" fmla="*/ 4266439 w 5552501"/>
              <a:gd name="connsiteY1" fmla="*/ 38100 h 6896101"/>
              <a:gd name="connsiteX2" fmla="*/ 4360507 w 5552501"/>
              <a:gd name="connsiteY2" fmla="*/ 146696 h 6896101"/>
              <a:gd name="connsiteX3" fmla="*/ 5552501 w 5552501"/>
              <a:gd name="connsiteY3" fmla="*/ 3467100 h 6896101"/>
              <a:gd name="connsiteX4" fmla="*/ 4360507 w 5552501"/>
              <a:gd name="connsiteY4" fmla="*/ 6787505 h 6896101"/>
              <a:gd name="connsiteX5" fmla="*/ 4266438 w 5552501"/>
              <a:gd name="connsiteY5" fmla="*/ 6896101 h 6896101"/>
              <a:gd name="connsiteX6" fmla="*/ 0 w 5552501"/>
              <a:gd name="connsiteY6" fmla="*/ 6883401 h 6896101"/>
              <a:gd name="connsiteX7" fmla="*/ 25400 w 5552501"/>
              <a:gd name="connsiteY7" fmla="*/ 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2501" h="6896101">
                <a:moveTo>
                  <a:pt x="25400" y="0"/>
                </a:moveTo>
                <a:lnTo>
                  <a:pt x="4266439" y="38100"/>
                </a:lnTo>
                <a:lnTo>
                  <a:pt x="4360507" y="146696"/>
                </a:lnTo>
                <a:cubicBezTo>
                  <a:pt x="5105171" y="1049019"/>
                  <a:pt x="5552501" y="2205820"/>
                  <a:pt x="5552501" y="3467100"/>
                </a:cubicBezTo>
                <a:cubicBezTo>
                  <a:pt x="5552501" y="4728380"/>
                  <a:pt x="5105171" y="5885181"/>
                  <a:pt x="4360507" y="6787505"/>
                </a:cubicBezTo>
                <a:lnTo>
                  <a:pt x="4266438" y="6896101"/>
                </a:lnTo>
                <a:lnTo>
                  <a:pt x="0" y="6883401"/>
                </a:lnTo>
                <a:cubicBezTo>
                  <a:pt x="0" y="4597401"/>
                  <a:pt x="25400" y="2286000"/>
                  <a:pt x="254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459000"/>
            <a:ext cx="3967725" cy="831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8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2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946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385" y="1302545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7513" y="1302545"/>
            <a:ext cx="3888000" cy="333308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1E3BC778-A641-49F3-A0EA-A5106AE5A3DA}" type="datetime1">
              <a:rPr lang="fi-FI" smtClean="0"/>
              <a:pPr defTabSz="685783">
                <a:defRPr/>
              </a:pPr>
              <a:t>20.4.2026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E97DE6E4-DC77-456C-872A-552B509F49AF}" type="slidenum">
              <a:rPr lang="fi-FI" smtClean="0"/>
              <a:pPr defTabSz="685783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609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353523" cy="51435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462" y="451246"/>
            <a:ext cx="3129032" cy="845345"/>
          </a:xfrm>
        </p:spPr>
        <p:txBody>
          <a:bodyPr anchor="t"/>
          <a:lstStyle>
            <a:lvl1pPr algn="r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407" y="1032272"/>
            <a:ext cx="2432087" cy="219472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790EF23-BE95-4E73-9E7D-72E4DAEC26B3}" type="datetime1">
              <a:rPr lang="fi-FI" smtClean="0"/>
              <a:t>20.4.2026</a:t>
            </a:fld>
            <a:endParaRPr lang="fi-FI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31003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5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575" y="1626544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02544"/>
            <a:ext cx="3888000" cy="324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26544"/>
            <a:ext cx="3888000" cy="300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06BE85D-BD8D-45B8-93A6-76A9AB58C716}" type="datetime1">
              <a:rPr lang="fi-FI" smtClean="0"/>
              <a:pPr defTabSz="685783">
                <a:defRPr/>
              </a:pPr>
              <a:t>20.4.2026</a:t>
            </a:fld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E97DE6E4-DC77-456C-872A-552B509F49AF}" type="slidenum">
              <a:rPr lang="fi-FI" smtClean="0"/>
              <a:pPr defTabSz="685783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95431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8E52A0E-71E4-4CE8-933C-8EB6B17ABFBF}" type="datetime1">
              <a:rPr lang="fi-FI" smtClean="0"/>
              <a:pPr defTabSz="685783">
                <a:defRPr/>
              </a:pPr>
              <a:t>20.4.2026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E97DE6E4-DC77-456C-872A-552B509F49AF}" type="slidenum">
              <a:rPr lang="fi-FI" smtClean="0"/>
              <a:pPr defTabSz="685783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2353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40" y="457539"/>
            <a:ext cx="3129032" cy="845345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32273"/>
            <a:ext cx="2600248" cy="153947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24110" y="0"/>
            <a:ext cx="6319890" cy="51435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8375D6-57FF-406A-BFE6-3C8DDB4FAE3D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62727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6353523" cy="51435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463" y="451247"/>
            <a:ext cx="3129032" cy="845345"/>
          </a:xfrm>
        </p:spPr>
        <p:txBody>
          <a:bodyPr anchor="t"/>
          <a:lstStyle>
            <a:lvl1pPr algn="r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408" y="1032272"/>
            <a:ext cx="2432087" cy="2194722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790EF23-BE95-4E73-9E7D-72E4DAEC26B3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704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994" y="451247"/>
            <a:ext cx="5197500" cy="729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285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4994" y="1315248"/>
            <a:ext cx="5197500" cy="7263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783">
              <a:defRPr/>
            </a:pPr>
            <a:r>
              <a:rPr lang="fi-FI">
                <a:solidFill>
                  <a:prstClr val="white"/>
                </a:solidFill>
              </a:rPr>
              <a:t>[Esityksen nimi]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783">
              <a:defRPr/>
            </a:pPr>
            <a:fld id="{A1247FDA-E997-4F9B-B4A3-31593E23040F}" type="datetime1">
              <a:rPr lang="fi-FI" smtClean="0">
                <a:solidFill>
                  <a:prstClr val="white"/>
                </a:solidFill>
              </a:rPr>
              <a:pPr defTabSz="685783">
                <a:defRPr/>
              </a:pPr>
              <a:t>20.4.2026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783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31831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00" y="685801"/>
            <a:ext cx="5197500" cy="764679"/>
          </a:xfrm>
          <a:effectLst/>
        </p:spPr>
        <p:txBody>
          <a:bodyPr anchor="b"/>
          <a:lstStyle>
            <a:lvl1pPr algn="l">
              <a:defRPr sz="285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00" y="1549800"/>
            <a:ext cx="5197500" cy="7263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783">
              <a:defRPr/>
            </a:pPr>
            <a:r>
              <a:rPr lang="fi-FI">
                <a:solidFill>
                  <a:prstClr val="white"/>
                </a:solidFill>
              </a:rPr>
              <a:t>[Esityksen nimi]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783">
              <a:defRPr/>
            </a:pPr>
            <a:fld id="{00D8B37B-0029-4056-BE40-B591D8674A96}" type="datetime1">
              <a:rPr lang="fi-FI" smtClean="0">
                <a:solidFill>
                  <a:prstClr val="white"/>
                </a:solidFill>
              </a:rPr>
              <a:pPr defTabSz="685783">
                <a:defRPr/>
              </a:pPr>
              <a:t>20.4.2026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783">
              <a:defRPr/>
            </a:pPr>
            <a:fld id="{E97DE6E4-DC77-456C-872A-552B509F49AF}" type="slidenum">
              <a:rPr lang="fi-FI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7842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9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8" y="1023908"/>
            <a:ext cx="4120752" cy="10920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75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5C7005AC-9276-49F9-A829-8A247E5503D5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" y="2329882"/>
            <a:ext cx="9133731" cy="20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416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49" y="1032070"/>
            <a:ext cx="4120753" cy="729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9" y="451248"/>
            <a:ext cx="4120753" cy="845344"/>
          </a:xfrm>
        </p:spPr>
        <p:txBody>
          <a:bodyPr anchor="t"/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E7EAF8-A420-4164-B281-0AC5A108056B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0430"/>
            <a:ext cx="9144000" cy="2071688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720" y="4867912"/>
            <a:ext cx="869138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338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4897801" cy="51435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22409" y="0"/>
            <a:ext cx="5121592" cy="51435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 dirty="0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F5B146-DA5F-4270-BB37-F0CEC4445449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2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69480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51161" cy="51435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00" y="4868100"/>
            <a:ext cx="877500" cy="118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8406" y="0"/>
            <a:ext cx="4775594" cy="51435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266" y="4849878"/>
            <a:ext cx="2691734" cy="189000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873113" y="4849878"/>
            <a:ext cx="1404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8A1AF4-62C6-44D9-92F5-342A8891623D}" type="datetime1">
              <a:rPr lang="fi-FI" smtClean="0"/>
              <a:t>20.4.2026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78002" y="4849878"/>
            <a:ext cx="458003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608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sv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1.sv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image" Target="../media/image1.svg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image" Target="../media/image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 bwMode="auto">
          <a:xfrm>
            <a:off x="159322" y="4867911"/>
            <a:ext cx="877934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8059500" cy="83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00" y="1302544"/>
            <a:ext cx="8059500" cy="3327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66" y="4849878"/>
            <a:ext cx="2691734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3113" y="4849878"/>
            <a:ext cx="1404000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1187DA6-21F7-469B-9D46-8FB3A29DB99E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8001" y="4849878"/>
            <a:ext cx="458003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611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6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3" r:id="rId17"/>
    <p:sldLayoutId id="2147483960" r:id="rId18"/>
    <p:sldLayoutId id="2147484053" r:id="rId19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2500" indent="-202500" algn="l" defTabSz="685800" rtl="0" eaLnBrk="1" latinLnBrk="0" hangingPunct="1">
        <a:lnSpc>
          <a:spcPct val="113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5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21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42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58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701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90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 bwMode="auto">
          <a:xfrm>
            <a:off x="159322" y="4867911"/>
            <a:ext cx="877934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8059500" cy="83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00" y="1302544"/>
            <a:ext cx="8059500" cy="3327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66" y="4849878"/>
            <a:ext cx="2691734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r>
              <a:rPr lang="fi-FI" dirty="0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3113" y="4849878"/>
            <a:ext cx="1404000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1187DA6-21F7-469B-9D46-8FB3A29DB99E}" type="datetime1">
              <a:rPr lang="fi-FI" smtClean="0"/>
              <a:pPr defTabSz="685800">
                <a:defRPr/>
              </a:pPr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8001" y="4849878"/>
            <a:ext cx="458003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446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  <p:sldLayoutId id="2147484029" r:id="rId18"/>
    <p:sldLayoutId id="2147484030" r:id="rId19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2500" indent="-202500" algn="l" defTabSz="685800" rtl="0" eaLnBrk="1" latinLnBrk="0" hangingPunct="1">
        <a:lnSpc>
          <a:spcPct val="113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5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21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42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58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701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90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 bwMode="auto">
          <a:xfrm>
            <a:off x="159322" y="4867911"/>
            <a:ext cx="877934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8059500" cy="83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00" y="1302544"/>
            <a:ext cx="8059500" cy="3327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66" y="4849878"/>
            <a:ext cx="2691734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r>
              <a:rPr lang="fi-FI"/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3113" y="4849878"/>
            <a:ext cx="1404000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1187DA6-21F7-469B-9D46-8FB3A29DB99E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8001" y="4849878"/>
            <a:ext cx="458003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51" r:id="rId20"/>
    <p:sldLayoutId id="2147484052" r:id="rId2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2500" indent="-202500" algn="l" defTabSz="685800" rtl="0" eaLnBrk="1" latinLnBrk="0" hangingPunct="1">
        <a:lnSpc>
          <a:spcPct val="113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5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21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42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58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701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90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 bwMode="auto">
          <a:xfrm>
            <a:off x="159322" y="4867911"/>
            <a:ext cx="877934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8059500" cy="83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GB" noProof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00" y="1302544"/>
            <a:ext cx="8059500" cy="3327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Muokkaa tekstin perustyylejä napsauttamalla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66" y="4849878"/>
            <a:ext cx="2691734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r>
              <a:rPr lang="en-GB"/>
              <a:t>[Eriksen nimi]</a:t>
            </a:r>
            <a:endParaRPr lang="en-GB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3113" y="4849878"/>
            <a:ext cx="1404000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1187DA6-21F7-469B-9D46-8FB3A29DB99E}" type="datetime1">
              <a:rPr lang="en-GB" smtClean="0"/>
              <a:pPr defTabSz="685800">
                <a:defRPr/>
              </a:pPr>
              <a:t>20/04/2026</a:t>
            </a:fld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8001" y="4849878"/>
            <a:ext cx="458003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7C878E"/>
                </a:solidFill>
              </a:defRPr>
            </a:lvl1pPr>
          </a:lstStyle>
          <a:p>
            <a:pPr defTabSz="685800">
              <a:defRPr/>
            </a:pPr>
            <a:fld id="{E97DE6E4-DC77-456C-872A-552B509F49AF}" type="slidenum">
              <a:rPr lang="en-GB" smtClean="0"/>
              <a:pPr defTabSz="68580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2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  <p:sldLayoutId id="2147484071" r:id="rId16"/>
    <p:sldLayoutId id="2147484072" r:id="rId17"/>
    <p:sldLayoutId id="2147484073" r:id="rId18"/>
    <p:sldLayoutId id="2147484074" r:id="rId19"/>
    <p:sldLayoutId id="2147484075" r:id="rId20"/>
    <p:sldLayoutId id="2147484076" r:id="rId21"/>
    <p:sldLayoutId id="2147484077" r:id="rId22"/>
    <p:sldLayoutId id="2147484078" r:id="rId23"/>
    <p:sldLayoutId id="2147484079" r:id="rId24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2500" indent="-202500" algn="l" defTabSz="685800" rtl="0" eaLnBrk="1" latinLnBrk="0" hangingPunct="1">
        <a:lnSpc>
          <a:spcPct val="113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5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21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2025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42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58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701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90000" indent="-2025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 bwMode="auto">
          <a:xfrm>
            <a:off x="159322" y="4867912"/>
            <a:ext cx="877934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00" y="459000"/>
            <a:ext cx="8059500" cy="83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00" y="1302544"/>
            <a:ext cx="8059500" cy="3327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66" y="4849878"/>
            <a:ext cx="2691734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7C878E"/>
                </a:solidFill>
              </a:defRPr>
            </a:lvl1pPr>
          </a:lstStyle>
          <a:p>
            <a:pPr defTabSz="685783">
              <a:defRPr/>
            </a:pPr>
            <a:r>
              <a:rPr lang="fi-FI"/>
              <a:t>[Esityksen nimi]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3113" y="4849878"/>
            <a:ext cx="1404000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7C878E"/>
                </a:solidFill>
              </a:defRPr>
            </a:lvl1pPr>
          </a:lstStyle>
          <a:p>
            <a:pPr defTabSz="685783">
              <a:defRPr/>
            </a:pPr>
            <a:fld id="{E1187DA6-21F7-469B-9D46-8FB3A29DB99E}" type="datetime1">
              <a:rPr lang="fi-FI" smtClean="0"/>
              <a:pPr defTabSz="685783">
                <a:defRPr/>
              </a:pPr>
              <a:t>20.4.2026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8002" y="4849878"/>
            <a:ext cx="458003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7C878E"/>
                </a:solidFill>
              </a:defRPr>
            </a:lvl1pPr>
          </a:lstStyle>
          <a:p>
            <a:pPr defTabSz="685783">
              <a:defRPr/>
            </a:pPr>
            <a:fld id="{E97DE6E4-DC77-456C-872A-552B509F49AF}" type="slidenum">
              <a:rPr lang="fi-FI" smtClean="0"/>
              <a:pPr defTabSz="685783"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462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099" r:id="rId18"/>
    <p:sldLayoutId id="2147484100" r:id="rId19"/>
    <p:sldLayoutId id="2147484101" r:id="rId20"/>
  </p:sldLayoutIdLst>
  <p:hf hdr="0" ft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2495" indent="-202495" algn="l" defTabSz="685783" rtl="0" eaLnBrk="1" latinLnBrk="0" hangingPunct="1">
        <a:lnSpc>
          <a:spcPct val="113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4990" indent="-202495" algn="l" defTabSz="685783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20984" indent="-202495" algn="l" defTabSz="685783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09980" indent="-202495" algn="l" defTabSz="685783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975" indent="-202495" algn="l" defTabSz="685783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41969" indent="-202495" algn="l" defTabSz="6857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57963" indent="-202495" algn="l" defTabSz="6857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700957" indent="-202495" algn="l" defTabSz="6857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89953" indent="-202495" algn="l" defTabSz="6857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ennakointi@traficom.fi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DCF21A-E99C-4A27-823A-3DB1D5B35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22" y="2419913"/>
            <a:ext cx="5394140" cy="1350000"/>
          </a:xfrm>
        </p:spPr>
        <p:txBody>
          <a:bodyPr anchor="t"/>
          <a:lstStyle/>
          <a:p>
            <a:r>
              <a:rPr lang="fi-FI" sz="2400"/>
              <a:t>Strateginen ennakointi</a:t>
            </a:r>
            <a:br>
              <a:rPr lang="fi-FI" sz="2400"/>
            </a:br>
            <a:br>
              <a:rPr lang="fi-FI" sz="2400"/>
            </a:br>
            <a:r>
              <a:rPr lang="fi-FI" sz="2400">
                <a:solidFill>
                  <a:schemeClr val="tx1"/>
                </a:solidFill>
              </a:rPr>
              <a:t>LIITE: Kyberturvallisuuden skenaariotyökalut 2035</a:t>
            </a:r>
            <a:br>
              <a:rPr lang="fi-FI" sz="2400">
                <a:solidFill>
                  <a:schemeClr val="tx1"/>
                </a:solidFill>
              </a:rPr>
            </a:br>
            <a:br>
              <a:rPr lang="fi-FI" sz="2400">
                <a:solidFill>
                  <a:schemeClr val="tx1"/>
                </a:solidFill>
              </a:rPr>
            </a:br>
            <a:r>
              <a:rPr lang="fi-FI" sz="1800">
                <a:solidFill>
                  <a:schemeClr val="accent1"/>
                </a:solidFill>
              </a:rPr>
              <a:t>Traficomin teknologia- ja strategiatoiminto</a:t>
            </a:r>
            <a:br>
              <a:rPr lang="fi-FI" sz="2400">
                <a:solidFill>
                  <a:schemeClr val="accent1"/>
                </a:solidFill>
              </a:rPr>
            </a:b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E0F06-2602-4810-A51F-B11C3626F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740650" y="4849813"/>
            <a:ext cx="1403350" cy="188912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34CDD-5657-4FF3-98B8-FEFF98FD80B3}" type="datetime1">
              <a:rPr kumimoji="0" lang="fi-FI" sz="75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20.4.2026</a:t>
            </a:fld>
            <a:endParaRPr kumimoji="0" lang="fi-FI" sz="75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8E933-A1ED-4579-B2EA-E333503025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5213" y="4849813"/>
            <a:ext cx="458787" cy="188912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75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75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4" name="Kuva 11">
            <a:extLst>
              <a:ext uri="{FF2B5EF4-FFF2-40B4-BE49-F238E27FC236}">
                <a16:creationId xmlns:a16="http://schemas.microsoft.com/office/drawing/2014/main" id="{554F7E44-5C6E-046E-07EE-0949D4BAB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59322" y="4867911"/>
            <a:ext cx="877934" cy="1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21B5C60-F8E6-E474-1F4F-131D0C3E36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5" r="32205"/>
          <a:stretch>
            <a:fillRect/>
          </a:stretch>
        </p:blipFill>
        <p:spPr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rgbClr val="002B74"/>
          </a:solidFill>
        </p:spPr>
      </p:pic>
    </p:spTree>
    <p:extLst>
      <p:ext uri="{BB962C8B-B14F-4D97-AF65-F5344CB8AC3E}">
        <p14:creationId xmlns:p14="http://schemas.microsoft.com/office/powerpoint/2010/main" val="33716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FE23E-5AD5-0BF3-27C1-F644D7DDAA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3 – Kaksi valtakuntaa – Työpohja oman organisaation kuvaamiseen skenaariossa 2035</a:t>
            </a:r>
          </a:p>
        </p:txBody>
      </p:sp>
      <p:graphicFrame>
        <p:nvGraphicFramePr>
          <p:cNvPr id="4" name="Table 3" descr="Organisaation kuvaaminen skenaariossa 3 Kaksi valtakuntaa - työkalu. Sisältää organisaation toimintojen tulevaisuuden kuvaamisessa käytettävät apukysymykset.&#10;&#10;Tietovarannot&#10;Mikä on muuttunut?&#10;Miten teknologian kehitys on vaikuttanut aihealueeseen&#10;Miten sääntely on vaikuttanut aihealueeseen?&#10;Miten kyberympäristö on vaikuttanut?&#10;&#10;Järjestelmät&#10;Mikä on muuttunut?&#10;Miten teknologian kehitys on vaikuttanut aihealueeseen&#10;Miten sääntely on vaikuttanut aihealueeseen?&#10;Miten kyberympäristö on vaikuttanut?&#10;&#10;Toimitusketju ja riippuvuudet&#10;Mikä on muuttunut?&#10;Miten teknologian kehitys on vaikuttanut aihealueeseen&#10;Miten sääntely on vaikuttanut aihealueeseen?&#10;Miten kyberympäristö on vaikuttanut?&#10;&#10;Henkilöstö&#10;Mikä on muuttunut?&#10;Miten teknologian kehitys on vaikuttanut aihealueeseen&#10;Miten sääntely on vaikuttanut aihealueeseen?&#10;Miten kyberympäristö on vaikuttanut?&#10;&#10;Identiteetti ja pääsynhallinta&#10;Mikä on muuttunut?&#10;Miten teknologian kehitys on vaikuttanut aihealueeseen&#10;Miten sääntely on vaikuttanut aihealueeseen?&#10;Miten kyberympäristö on vaikuttanut?&#10;&#10;Arkkitehtuuri&#10;Mikä on muuttunut?&#10;Miten teknologian kehitys on vaikuttanut aihealueeseen&#10;Miten sääntely on vaikuttanut aihealueeseen?&#10;Miten kyberympäristö on vaikuttanut?&#10;&#10;Tilannekuva&#10;Mikä on muuttunut?&#10;Miten teknologian kehitys on vaikuttanut aihealueeseen&#10;Miten sääntely on vaikuttanut aihealueeseen?&#10;Miten kyberympäristö on vaikuttanut?&#10;&#10;Omaisuudenhallinta&#10;Mikä on muuttunut?&#10;Miten teknologian kehitys on vaikuttanut aihealueeseen&#10;Miten sääntely on vaikuttanut aihealueeseen?&#10;Miten kyberympäristö on vaikuttanut?">
            <a:extLst>
              <a:ext uri="{FF2B5EF4-FFF2-40B4-BE49-F238E27FC236}">
                <a16:creationId xmlns:a16="http://schemas.microsoft.com/office/drawing/2014/main" id="{923368CD-AAB2-4503-BF20-E17A03D5D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83533"/>
              </p:ext>
            </p:extLst>
          </p:nvPr>
        </p:nvGraphicFramePr>
        <p:xfrm>
          <a:off x="77820" y="164592"/>
          <a:ext cx="8988360" cy="457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3638758912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918535398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Organisaation kuvaaminen skenaariossa 2035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Tietovarannot</a:t>
                      </a:r>
                      <a:endParaRPr lang="fi-FI" sz="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42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Järjestelmät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42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Toimitusketju ja riippuvuudet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42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Henkilöstö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42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49613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Identiteetti ja pääsynhallinta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42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Arkkitehtuuri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42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Tilannekuva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42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Omaisuudenhallinta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42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1509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31295"/>
                  </a:ext>
                </a:extLst>
              </a:tr>
            </a:tbl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710385-C3AA-4603-B563-EE6781B2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45128" y="201039"/>
            <a:ext cx="1908081" cy="158982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solidFill>
            <a:srgbClr val="834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/KAKSI VALTAKUNTAA/</a:t>
            </a:r>
            <a:endParaRPr kumimoji="0" lang="fi-FI" sz="9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7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2C53-3FD1-2C95-D3BC-82917D666D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3 – Kaksi valtakuntaa – Työpohja kyberuhkamallin kuvaamiseen skenaariossa 2035</a:t>
            </a:r>
          </a:p>
        </p:txBody>
      </p:sp>
      <p:graphicFrame>
        <p:nvGraphicFramePr>
          <p:cNvPr id="8" name="Table 3" descr="Kyberuhkamallien kuvaamiseen skenaariossa 3 - Kaksi valtakuntaa käytettävä työkalu. Sisältää kyberuhan ja puolustautumistoimien kuvaamiseen käytettävät osiot.&#10;&#10;Kyberuhka&#10;Hyökkääjän kuvaus&#10;Hyökkääjän motivaatio&#10;Tavoiteltu hyöyty&#10;Hyökkäyksen mahdollistajat&#10;Osaaminen&#10;Järjestelmät ja teknologia&#10;Yhteistyötahot ja verkostot&#10;Uhan/Hyökkäyksen kuvaus&#10;Hyödynnetty/lauennut heikkous&#10;Käytetyt teknologiat ja järjestelmät&#10;Toiminnan kuvaus&#10;MITRE ATT&amp;CK-tyyppi&#10;&#10;Puolustautuminen&#10;Puolustautujan kuvaus&#10;Puolustautuvan tahon asema skenaariossa&#10;Puolustautumisen mahdollistajat&#10;Osaaminen&#10;Järjestelmät ja teknologia&#10;Yhteistyötahot ja verkostot&#10;Puolustajan toiminta&#10;Puolustuksen organisointi&#10;Käytetyt teknologiat ja järjestelmät&#10;Yhteistyötahojen hyödyntäminen">
            <a:extLst>
              <a:ext uri="{FF2B5EF4-FFF2-40B4-BE49-F238E27FC236}">
                <a16:creationId xmlns:a16="http://schemas.microsoft.com/office/drawing/2014/main" id="{A401FFA3-E48E-43F4-90DA-ED39C93B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549575"/>
              </p:ext>
            </p:extLst>
          </p:nvPr>
        </p:nvGraphicFramePr>
        <p:xfrm>
          <a:off x="77820" y="164592"/>
          <a:ext cx="8988360" cy="4573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83143777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372161705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Kyberuhan 2035 kuvaaminen skenaariossa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Hyökkääjän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Hyökkäyksen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Puolustautujan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08439"/>
                  </a:ext>
                </a:extLst>
              </a:tr>
              <a:tr h="625197"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kuvaus 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motivaatio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Tavoiteltu hyöty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i-FI" sz="750" b="1" i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Puolustautuvan tahon asema skenaariossa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947"/>
                  </a:ext>
                </a:extLst>
              </a:tr>
              <a:tr h="153664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Uhan / hyökkäyksen kuvaus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endParaRPr lang="fi-FI" sz="75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Puolustajan toiminta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39119"/>
                  </a:ext>
                </a:extLst>
              </a:tr>
              <a:tr h="312599"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Hyödynnetty / lauennut heikkous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Toiminnan kuvaus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MITRE ATT&amp;CK-tyyppi</a:t>
                      </a: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Puolustuksen organisointi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Yhteistyötahojen hyödyntäminen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75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62163"/>
                  </a:ext>
                </a:extLst>
              </a:tr>
            </a:tbl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710385-C3AA-4603-B563-EE6781B2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45128" y="201039"/>
            <a:ext cx="1908081" cy="158982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solidFill>
            <a:srgbClr val="834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/KAKSI VALTAKUNTAA/</a:t>
            </a:r>
            <a:endParaRPr kumimoji="0" lang="fi-FI" sz="9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7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8FDDB-0FEE-63C7-1329-5FF11BD33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07F2-FCA0-38AE-DEE9-1436A83DAB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5961" y="1896778"/>
            <a:ext cx="5732079" cy="1349944"/>
          </a:xfrm>
          <a:prstGeom prst="hexagon">
            <a:avLst/>
          </a:prstGeom>
          <a:solidFill>
            <a:srgbClr val="00000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/DATAIMPERIUMIT/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Työkalut oman organisaation ja uhkamallien kuvaamiseen skenaariossa 2035</a:t>
            </a:r>
            <a:endParaRPr kumimoji="0" lang="fi-FI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69912-B428-DBD6-9ECA-2CE88FB3DF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4 – Dataimperiumit – Työpohja oman organisaation kuvaamiseen skenaariossa 2035</a:t>
            </a:r>
          </a:p>
        </p:txBody>
      </p:sp>
      <p:graphicFrame>
        <p:nvGraphicFramePr>
          <p:cNvPr id="8" name="Table 7" descr="Organisaation kuvaaminen skenaariossa 4 Dataimperiumit - työkalu. Sisältää organisaation toimintojen tulevaisuuden kuvaamisessa käytettävät apukysymykset.&#10;&#10;Tietovarannot&#10;Mikä on muuttunut?&#10;Miten teknologian kehitys on vaikuttanut aihealueeseen&#10;Miten sääntely on vaikuttanut aihealueeseen?&#10;Miten kyberympäristö on vaikuttanut?&#10;&#10;Järjestelmät&#10;Mikä on muuttunut?&#10;Miten teknologian kehitys on vaikuttanut aihealueeseen&#10;Miten sääntely on vaikuttanut aihealueeseen?&#10;Miten kyberympäristö on vaikuttanut?&#10;&#10;Toimitusketju ja riippuvuudet&#10;Mikä on muuttunut?&#10;Miten teknologian kehitys on vaikuttanut aihealueeseen&#10;Miten sääntely on vaikuttanut aihealueeseen?&#10;Miten kyberympäristö on vaikuttanut?&#10;&#10;Henkilöstö&#10;Mikä on muuttunut?&#10;Miten teknologian kehitys on vaikuttanut aihealueeseen&#10;Miten sääntely on vaikuttanut aihealueeseen?&#10;Miten kyberympäristö on vaikuttanut?&#10;&#10;Identiteetti ja pääsynhallinta&#10;Mikä on muuttunut?&#10;Miten teknologian kehitys on vaikuttanut aihealueeseen&#10;Miten sääntely on vaikuttanut aihealueeseen?&#10;Miten kyberympäristö on vaikuttanut?&#10;&#10;Arkkitehtuuri&#10;Mikä on muuttunut?&#10;Miten teknologian kehitys on vaikuttanut aihealueeseen&#10;Miten sääntely on vaikuttanut aihealueeseen?&#10;Miten kyberympäristö on vaikuttanut?&#10;&#10;Tilannekuva&#10;Mikä on muuttunut?&#10;Miten teknologian kehitys on vaikuttanut aihealueeseen&#10;Miten sääntely on vaikuttanut aihealueeseen?&#10;Miten kyberympäristö on vaikuttanut?&#10;&#10;Omaisuudenhallinta&#10;Mikä on muuttunut?&#10;Miten teknologian kehitys on vaikuttanut aihealueeseen&#10;Miten sääntely on vaikuttanut aihealueeseen?&#10;Miten kyberympäristö on vaikuttanut?">
            <a:extLst>
              <a:ext uri="{FF2B5EF4-FFF2-40B4-BE49-F238E27FC236}">
                <a16:creationId xmlns:a16="http://schemas.microsoft.com/office/drawing/2014/main" id="{15B1B73B-A750-4B07-9180-C6B3859DE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914841"/>
              </p:ext>
            </p:extLst>
          </p:nvPr>
        </p:nvGraphicFramePr>
        <p:xfrm>
          <a:off x="77820" y="164592"/>
          <a:ext cx="8988360" cy="457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3638758912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918535398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Organisaation kuvaaminen skenaariossa 2035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Tietovarannot</a:t>
                      </a:r>
                      <a:endParaRPr lang="fi-FI" sz="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Järjestelmät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Toimitusketju ja riippuvuudet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Henkilöstö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49613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Identiteetti ja pääsynhallinta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Arkkitehtuuri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Tilannekuva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Omaisuudenhallinta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1509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31295"/>
                  </a:ext>
                </a:extLst>
              </a:tr>
            </a:tbl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3D32CD-909C-42DD-841B-5FECB3C5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1070" y="164592"/>
            <a:ext cx="1908081" cy="214884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i-FI" sz="900">
                <a:solidFill>
                  <a:schemeClr val="bg1"/>
                </a:solidFill>
                <a:latin typeface="+mj-lt"/>
              </a:rPr>
              <a:t>/DATAIMPERIUMIT/</a:t>
            </a:r>
            <a:endParaRPr lang="fi-FI" sz="900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1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22731-C304-E6B6-2666-05453A9036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4 – Dataimperiumit – Työpohja kyberuhkamallin kuvaamiseen skenaariossa 2035</a:t>
            </a:r>
          </a:p>
        </p:txBody>
      </p:sp>
      <p:graphicFrame>
        <p:nvGraphicFramePr>
          <p:cNvPr id="4" name="Table 3" descr="Kyberuhkamallien kuvaamiseen skenaariossa 4 - Dataimperiumit käytettävä työkalu. Sisältää kyberuhan ja puolustautumistoimien kuvaamiseen käytettävät osiot.&#10;&#10;Kyberuhka&#10;Hyökkääjän kuvaus&#10;Hyökkääjän motivaatio&#10;Tavoiteltu hyöyty&#10;Hyökkäyksen mahdollistajat&#10;Osaaminen&#10;Järjestelmät ja teknologia&#10;Yhteistyötahot ja verkostot&#10;Uhan/Hyökkäyksen kuvaus&#10;Hyödynnetty/lauennut heikkous&#10;Käytetyt teknologiat ja järjestelmät&#10;Toiminnan kuvaus&#10;MITRE ATT&amp;CK-tyyppi&#10;&#10;Puolustautuminen&#10;Puolustautujan kuvaus&#10;Puolustautuvan tahon asema skenaariossa&#10;Puolustautumisen mahdollistajat&#10;Osaaminen&#10;Järjestelmät ja teknologia&#10;Yhteistyötahot ja verkostot&#10;Puolustajan toiminta&#10;Puolustuksen organisointi&#10;Käytetyt teknologiat ja järjestelmät&#10;Yhteistyötahojen hyödyntäminen">
            <a:extLst>
              <a:ext uri="{FF2B5EF4-FFF2-40B4-BE49-F238E27FC236}">
                <a16:creationId xmlns:a16="http://schemas.microsoft.com/office/drawing/2014/main" id="{7D9A5669-4B5F-4DF6-B9CB-86AD752BD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99900"/>
              </p:ext>
            </p:extLst>
          </p:nvPr>
        </p:nvGraphicFramePr>
        <p:xfrm>
          <a:off x="77820" y="164592"/>
          <a:ext cx="8988360" cy="4573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83143777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372161705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Kyberuhan 2035 kuvaaminen skenaariossa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Hyökkääjän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Hyökkäyksen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Puolustautujan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08439"/>
                  </a:ext>
                </a:extLst>
              </a:tr>
              <a:tr h="625197"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kuvaus 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motivaatio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Tavoiteltu hyöty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i-FI" sz="750" b="1" i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Puolustautuvan tahon asema skenaariossa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947"/>
                  </a:ext>
                </a:extLst>
              </a:tr>
              <a:tr h="153664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Uhan / hyökkäyksen kuvaus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endParaRPr lang="fi-FI" sz="75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Puolustajan toiminta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39119"/>
                  </a:ext>
                </a:extLst>
              </a:tr>
              <a:tr h="312599"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Hyödynnetty / lauennut heikkous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Toiminnan kuvaus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MITRE ATT&amp;CK-tyyppi</a:t>
                      </a: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Puolustuksen organisointi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Yhteistyötahojen hyödyntäminen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75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62163"/>
                  </a:ext>
                </a:extLst>
              </a:tr>
            </a:tbl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3D32CD-909C-42DD-841B-5FECB3C5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1070" y="164592"/>
            <a:ext cx="1908081" cy="214884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i-FI" sz="900">
                <a:solidFill>
                  <a:schemeClr val="bg1"/>
                </a:solidFill>
                <a:latin typeface="+mj-lt"/>
              </a:rPr>
              <a:t>/DATAIMPERIUMIT/</a:t>
            </a:r>
            <a:endParaRPr lang="fi-FI" sz="900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01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8FB629-87A5-4612-89D8-816B66973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48" y="451248"/>
            <a:ext cx="6812634" cy="845344"/>
          </a:xfrm>
        </p:spPr>
        <p:txBody>
          <a:bodyPr/>
          <a:lstStyle/>
          <a:p>
            <a:r>
              <a:rPr lang="fi-FI"/>
              <a:t>Jos sen voi kuvitella, siihen voi varautua.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07A365B-D21B-4339-9A80-02669C785B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Traficomin teknologia- ja strategiatoiminto</a:t>
            </a:r>
          </a:p>
          <a:p>
            <a:endParaRPr lang="fi-FI"/>
          </a:p>
          <a:p>
            <a:r>
              <a:rPr lang="fi-FI">
                <a:hlinkClick r:id="rId2"/>
              </a:rPr>
              <a:t>ennakointi@traficom.fi</a:t>
            </a:r>
            <a:endParaRPr lang="fi-FI"/>
          </a:p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614CEF-8EC4-49D1-A8A2-A7A2C51D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373A51-E926-400D-BD55-F4A322D30458}" type="datetime1">
              <a:rPr lang="fi-FI" smtClean="0"/>
              <a:t>20.4.2026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72CB0-D9C6-4F4D-AB5D-6976DF8E6B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7DE6E4-DC77-456C-872A-552B509F49AF}" type="slidenum">
              <a:rPr lang="fi-FI" smtClean="0"/>
              <a:t>15</a:t>
            </a:fld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89894-55C8-B030-7A8D-9E7C3B5F9950}"/>
              </a:ext>
            </a:extLst>
          </p:cNvPr>
          <p:cNvSpPr txBox="1"/>
          <p:nvPr/>
        </p:nvSpPr>
        <p:spPr>
          <a:xfrm>
            <a:off x="3857565" y="1032070"/>
            <a:ext cx="476677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300"/>
              </a:spcBef>
            </a:pPr>
            <a:r>
              <a:rPr lang="fi-FI" sz="1500">
                <a:solidFill>
                  <a:schemeClr val="bg1"/>
                </a:solidFill>
              </a:rPr>
              <a:t>Kirsi Karlamaa, Teknologia- ja strategiajohtaja</a:t>
            </a:r>
          </a:p>
          <a:p>
            <a:pPr>
              <a:spcBef>
                <a:spcPts val="300"/>
              </a:spcBef>
            </a:pPr>
            <a:r>
              <a:rPr lang="fi-FI" sz="1500">
                <a:solidFill>
                  <a:schemeClr val="bg1"/>
                </a:solidFill>
              </a:rPr>
              <a:t>Aleksi Blomqvist, Erityisasiantuntija</a:t>
            </a:r>
          </a:p>
          <a:p>
            <a:pPr algn="l">
              <a:spcBef>
                <a:spcPts val="300"/>
              </a:spcBef>
            </a:pPr>
            <a:r>
              <a:rPr lang="fi-FI" sz="1500">
                <a:solidFill>
                  <a:schemeClr val="bg1"/>
                </a:solidFill>
              </a:rPr>
              <a:t>Paul Hermansson, Erityisasiantuntija</a:t>
            </a:r>
          </a:p>
          <a:p>
            <a:pPr algn="l">
              <a:spcBef>
                <a:spcPts val="300"/>
              </a:spcBef>
            </a:pPr>
            <a:r>
              <a:rPr lang="fi-FI" sz="1500">
                <a:solidFill>
                  <a:schemeClr val="bg1"/>
                </a:solidFill>
              </a:rPr>
              <a:t>Henri Jokinen, Erityisasiantuntija</a:t>
            </a:r>
          </a:p>
          <a:p>
            <a:pPr algn="l">
              <a:spcBef>
                <a:spcPts val="300"/>
              </a:spcBef>
            </a:pPr>
            <a:r>
              <a:rPr lang="fi-FI" sz="1500">
                <a:solidFill>
                  <a:schemeClr val="bg1"/>
                </a:solidFill>
              </a:rPr>
              <a:t>Markus Mettälä, Erityisasiantuntija</a:t>
            </a:r>
            <a:endParaRPr lang="fi-FI" sz="15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CA828E-B090-EBAF-A9A3-86370DA5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Skenaariotyökalut ennakoivaan varautumiseen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F5153-A067-A8DB-C59F-57265D191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1200" b="1"/>
              <a:t>Kyberturvallisuuden skenaariot 2035</a:t>
            </a:r>
            <a:r>
              <a:rPr lang="fi-FI" sz="1200"/>
              <a:t> on rakennettu ennakoimaan tulevaisuuden merkittäviä kyberturvallisuusilmiöitä. Skenaarioiden avulla voidaan rakentaa </a:t>
            </a:r>
            <a:r>
              <a:rPr lang="fi-FI" sz="1200" b="1"/>
              <a:t>tulevaisuuslähtöisiä varautumissuunnitelmia </a:t>
            </a:r>
            <a:r>
              <a:rPr lang="fi-FI" sz="1200"/>
              <a:t>tai toteuttaa </a:t>
            </a:r>
            <a:r>
              <a:rPr lang="fi-FI" sz="1200" b="1"/>
              <a:t>ennakoivaa harjoittelua</a:t>
            </a:r>
            <a:r>
              <a:rPr lang="fi-FI" sz="1200"/>
              <a:t>.</a:t>
            </a:r>
          </a:p>
          <a:p>
            <a:r>
              <a:rPr lang="fi-FI" sz="1200"/>
              <a:t>Skenaarioissa voidaan parhaimmillaankin kuvata vain rajallinen määrä toimintaympäristön kehityskulkuja. Parhaan varautumishyödyn skenaarioista saa irti </a:t>
            </a:r>
            <a:r>
              <a:rPr lang="fi-FI" sz="1200" b="1"/>
              <a:t>eläytymällä niiden maailmaan </a:t>
            </a:r>
            <a:r>
              <a:rPr lang="fi-FI" sz="1200"/>
              <a:t>ja tuomalla niiden ylätason maailmat </a:t>
            </a:r>
            <a:r>
              <a:rPr lang="fi-FI" sz="1200" b="1"/>
              <a:t>omaa toimialaa ja organisaatiota koskettavaan konkretiaan</a:t>
            </a:r>
            <a:r>
              <a:rPr lang="fi-FI" sz="1200"/>
              <a:t>. Seuraavilta sivuilta löydät kehikot oman organisaatiosi asemointiin mahdollisiin tulevaisuuden maailmoihin.</a:t>
            </a:r>
          </a:p>
          <a:p>
            <a:r>
              <a:rPr lang="fi-FI" sz="1200"/>
              <a:t>Lisäksi mukaan on sisällytetty työpohjat </a:t>
            </a:r>
            <a:r>
              <a:rPr lang="fi-FI" sz="1200" b="1"/>
              <a:t>tulevaisuuslähtöiseen uhkamallinnukseen. </a:t>
            </a:r>
            <a:r>
              <a:rPr lang="fi-FI" sz="1200"/>
              <a:t>Mitä haavoittuvuuksia tulevaisuuden maailma ja teknologiat avaavat? Mitä uusia mahdollisuuksia skenaario tarjoaa puolustajille? Entä uhkatoimijoille?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47ECB-AD88-3FA4-800F-3D98F57F9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8E52A0E-71E4-4CE8-933C-8EB6B17ABFBF}" type="datetime1">
              <a:rPr lang="fi-FI" smtClean="0"/>
              <a:pPr defTabSz="685800">
                <a:defRPr/>
              </a:pPr>
              <a:t>20.4.2026</a:t>
            </a:fld>
            <a:endParaRPr lang="fi-FI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19E16AB-12FB-B43E-9D36-571E6B3DB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995" y="0"/>
            <a:ext cx="2754676" cy="51435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411C4-7EE9-451B-7B2E-1CD04C0D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7DE6E4-DC77-456C-872A-552B509F49AF}" type="slidenum">
              <a:rPr lang="fi-FI" smtClean="0"/>
              <a:pPr defTabSz="685800"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0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D8796-1CA7-7F2D-1EDB-0CC5492DA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C53D-E353-EE36-F213-A38A7686E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0223" y="1896778"/>
            <a:ext cx="5623555" cy="1349944"/>
          </a:xfrm>
          <a:prstGeom prst="hexagon">
            <a:avLst/>
          </a:prstGeom>
          <a:solidFill>
            <a:srgbClr val="00000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58AA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/TULENKANTAJA/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Työkalut oman organisaation ja uhkamallien kuvaamiseen skenaariossa 2035</a:t>
            </a:r>
            <a:endParaRPr kumimoji="0" lang="fi-FI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ABCF-ED6D-710E-611A-0BAA155E3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1 – Tulenkantaja – Työpohja oman organisaation kuvaamiseen skenaariossa 2035</a:t>
            </a:r>
          </a:p>
        </p:txBody>
      </p:sp>
      <p:graphicFrame>
        <p:nvGraphicFramePr>
          <p:cNvPr id="6" name="Table 3" descr="Organisaation kuvaaminen skenaariossa 1 Tulenkantaja - työkalu. Sisältää organisaation toimintojen tulevaisuuden kuvaamisessa käytettävät apukysymykset.&#10;&#10;Tietovarannot&#10;Mikä on muuttunut?&#10;Miten teknologian kehitys on vaikuttanut aihealueeseen&#10;Miten sääntely on vaikuttanut aihealueeseen?&#10;Miten kyberympäristö on vaikuttanut?&#10;&#10;Järjestelmät&#10;Mikä on muuttunut?&#10;Miten teknologian kehitys on vaikuttanut aihealueeseen&#10;Miten sääntely on vaikuttanut aihealueeseen?&#10;Miten kyberympäristö on vaikuttanut?&#10;&#10;Toimitusketju ja riippuvuudet&#10;Mikä on muuttunut?&#10;Miten teknologian kehitys on vaikuttanut aihealueeseen&#10;Miten sääntely on vaikuttanut aihealueeseen?&#10;Miten kyberympäristö on vaikuttanut?&#10;&#10;Henkilöstö&#10;Mikä on muuttunut?&#10;Miten teknologian kehitys on vaikuttanut aihealueeseen&#10;Miten sääntely on vaikuttanut aihealueeseen?&#10;Miten kyberympäristö on vaikuttanut?&#10;&#10;Identiteetti ja pääsynhallinta&#10;Mikä on muuttunut?&#10;Miten teknologian kehitys on vaikuttanut aihealueeseen&#10;Miten sääntely on vaikuttanut aihealueeseen?&#10;Miten kyberympäristö on vaikuttanut?&#10;&#10;Arkkitehtuuri&#10;Mikä on muuttunut?&#10;Miten teknologian kehitys on vaikuttanut aihealueeseen&#10;Miten sääntely on vaikuttanut aihealueeseen?&#10;Miten kyberympäristö on vaikuttanut?&#10;&#10;Tilannekuva&#10;Mikä on muuttunut?&#10;Miten teknologian kehitys on vaikuttanut aihealueeseen&#10;Miten sääntely on vaikuttanut aihealueeseen?&#10;Miten kyberympäristö on vaikuttanut?&#10;&#10;Omaisuudenhallinta&#10;Mikä on muuttunut?&#10;Miten teknologian kehitys on vaikuttanut aihealueeseen&#10;Miten sääntely on vaikuttanut aihealueeseen?&#10;Miten kyberympäristö on vaikuttanut?&#10;">
            <a:extLst>
              <a:ext uri="{FF2B5EF4-FFF2-40B4-BE49-F238E27FC236}">
                <a16:creationId xmlns:a16="http://schemas.microsoft.com/office/drawing/2014/main" id="{260E10C2-6201-4E20-932E-5FEC70420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786823"/>
              </p:ext>
            </p:extLst>
          </p:nvPr>
        </p:nvGraphicFramePr>
        <p:xfrm>
          <a:off x="77820" y="164592"/>
          <a:ext cx="8988360" cy="457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3638758912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918535398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Organisaation kuvaaminen skenaariossa 2035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Tietovarannot</a:t>
                      </a:r>
                      <a:endParaRPr lang="fi-FI" sz="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Järjestelmät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Toimitusketju ja riippuvuudet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Henkilöstö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49613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Identiteetti ja pääsynhallinta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Arkkitehtuuri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Tilannekuva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Omaisuudenhallinta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1509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31295"/>
                  </a:ext>
                </a:extLst>
              </a:tr>
            </a:tbl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CE92F7-9E93-4C3B-B928-80C9294CF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1095" y="184148"/>
            <a:ext cx="1902114" cy="195327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/TULENKANTAJA/</a:t>
            </a:r>
            <a:endParaRPr kumimoji="0" lang="fi-FI" sz="9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EEE3-DE89-9114-6182-C7CE68B777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1 – Tulenkantaja – Työpohja kyberuhkamallin kuvaamiseen skenaariossa 2035</a:t>
            </a:r>
          </a:p>
        </p:txBody>
      </p:sp>
      <p:graphicFrame>
        <p:nvGraphicFramePr>
          <p:cNvPr id="6" name="Table 3" descr="Kyberuhkamallien kuvaamiseen skenaariossa 1 - Tulenkantaja käytettävä työkalu. Sisältää kyberuhan ja puolustautumistoimien kuvaamiseen käytettävät osiot.&#10;&#10;Kyberuhka&#10;Hyökkääjän kuvaus&#10;Hyökkääjän motivaatio&#10;Tavoiteltu hyöyty&#10;Hyökkäyksen mahdollistajat&#10;Osaaminen&#10;Järjestelmät ja teknologia&#10;Yhteistyötahot ja verkostot&#10;Uhan/Hyökkäyksen kuvaus&#10;Hyödynnetty/lauennut heikkous&#10;Käytetyt teknologiat ja järjestelmät&#10;Toiminnan kuvaus&#10;MITRE ATT&amp;CK-tyyppi&#10;&#10;Puolustautuminen&#10;Puolustautujan kuvaus&#10;Puolustautuvan tahon asema skenaariossa&#10;Puolustautumisen mahdollistajat&#10;Osaaminen&#10;Järjestelmät ja teknologia&#10;Yhteistyötahot ja verkostot&#10;Puolustajan toiminta&#10;Puolustuksen organisointi&#10;Käytetyt teknologiat ja järjestelmät&#10;Yhteistyötahojen hyödyntäminen">
            <a:extLst>
              <a:ext uri="{FF2B5EF4-FFF2-40B4-BE49-F238E27FC236}">
                <a16:creationId xmlns:a16="http://schemas.microsoft.com/office/drawing/2014/main" id="{260E10C2-6201-4E20-932E-5FEC70420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395527"/>
              </p:ext>
            </p:extLst>
          </p:nvPr>
        </p:nvGraphicFramePr>
        <p:xfrm>
          <a:off x="77820" y="164592"/>
          <a:ext cx="8988360" cy="4550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83143777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372161705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Kyberuhan 2035 kuvaaminen skenaariossa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Puolustautuminen / varautuminen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Hyökkääjän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Hyökkäyksen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Puolustautujan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08439"/>
                  </a:ext>
                </a:extLst>
              </a:tr>
              <a:tr h="625197"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kuvaus 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motivaatio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Tavoiteltu hyöty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i-FI" sz="750" b="1" i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Puolustautuvan tahon asema skenaariossa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947"/>
                  </a:ext>
                </a:extLst>
              </a:tr>
              <a:tr h="153664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Uhan / hyökkäyksen kuvaus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endParaRPr lang="fi-FI" sz="75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Puolustajan toiminta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8A9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39119"/>
                  </a:ext>
                </a:extLst>
              </a:tr>
              <a:tr h="312599"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Hyödynnetty / lauennut heikkous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Toiminnan kuvaus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MITRE ATT&amp;CK-tyyppi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Puolustuksen organisointi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Yhteistyötahojen hyödyntäminen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75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62163"/>
                  </a:ext>
                </a:extLst>
              </a:tr>
            </a:tbl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CE92F7-9E93-4C3B-B928-80C9294CF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1095" y="184148"/>
            <a:ext cx="1902114" cy="195327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/TULENKANTAJA/</a:t>
            </a:r>
            <a:endParaRPr kumimoji="0" lang="fi-FI" sz="9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4666F-45C1-DDA1-E60A-37BFE235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A8F5F-1DE2-A24C-1B95-2A32504257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9164" y="1896778"/>
            <a:ext cx="6045672" cy="1349944"/>
          </a:xfrm>
          <a:prstGeom prst="hexagon">
            <a:avLst/>
          </a:prstGeom>
          <a:solidFill>
            <a:srgbClr val="00000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81D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/PIRSTALOITUMINEN/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Työkalut oman organisaation ja uhkamallien kuvaamiseen skenaariossa 2035</a:t>
            </a:r>
            <a:endParaRPr kumimoji="0" lang="fi-FI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9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02B5-85AE-FEFD-7994-FAA2DB21D8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2 – Pirstaloituminen – Työpohja oman organisaation kuvaamiseen skenaariossa 2035</a:t>
            </a:r>
          </a:p>
        </p:txBody>
      </p:sp>
      <p:graphicFrame>
        <p:nvGraphicFramePr>
          <p:cNvPr id="7" name="Table 3" descr="Organisaation kuvaaminen skenaariossa 2 Pirstaloituminen - työkalu. Sisältää organisaation toimintojen tulevaisuuden kuvaamisessa käytettävät apukysymykset.&#10;&#10;Tietovarannot&#10;Mikä on muuttunut?&#10;Miten teknologian kehitys on vaikuttanut aihealueeseen&#10;Miten sääntely on vaikuttanut aihealueeseen?&#10;Miten kyberympäristö on vaikuttanut?&#10;&#10;Järjestelmät&#10;Mikä on muuttunut?&#10;Miten teknologian kehitys on vaikuttanut aihealueeseen&#10;Miten sääntely on vaikuttanut aihealueeseen?&#10;Miten kyberympäristö on vaikuttanut?&#10;&#10;Toimitusketju ja riippuvuudet&#10;Mikä on muuttunut?&#10;Miten teknologian kehitys on vaikuttanut aihealueeseen&#10;Miten sääntely on vaikuttanut aihealueeseen?&#10;Miten kyberympäristö on vaikuttanut?&#10;&#10;Henkilöstö&#10;Mikä on muuttunut?&#10;Miten teknologian kehitys on vaikuttanut aihealueeseen&#10;Miten sääntely on vaikuttanut aihealueeseen?&#10;Miten kyberympäristö on vaikuttanut?&#10;&#10;Identiteetti ja pääsynhallinta&#10;Mikä on muuttunut?&#10;Miten teknologian kehitys on vaikuttanut aihealueeseen&#10;Miten sääntely on vaikuttanut aihealueeseen?&#10;Miten kyberympäristö on vaikuttanut?&#10;&#10;Arkkitehtuuri&#10;Mikä on muuttunut?&#10;Miten teknologian kehitys on vaikuttanut aihealueeseen&#10;Miten sääntely on vaikuttanut aihealueeseen?&#10;Miten kyberympäristö on vaikuttanut?&#10;&#10;Tilannekuva&#10;Mikä on muuttunut?&#10;Miten teknologian kehitys on vaikuttanut aihealueeseen&#10;Miten sääntely on vaikuttanut aihealueeseen?&#10;Miten kyberympäristö on vaikuttanut?&#10;&#10;Omaisuudenhallinta&#10;Mikä on muuttunut?&#10;Miten teknologian kehitys on vaikuttanut aihealueeseen&#10;Miten sääntely on vaikuttanut aihealueeseen?&#10;Miten kyberympäristö on vaikuttanut?">
            <a:extLst>
              <a:ext uri="{FF2B5EF4-FFF2-40B4-BE49-F238E27FC236}">
                <a16:creationId xmlns:a16="http://schemas.microsoft.com/office/drawing/2014/main" id="{581911CA-89B1-4F22-A04D-26150B762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552945"/>
              </p:ext>
            </p:extLst>
          </p:nvPr>
        </p:nvGraphicFramePr>
        <p:xfrm>
          <a:off x="77820" y="164592"/>
          <a:ext cx="8988360" cy="457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3638758912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918535398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Organisaation kuvaaminen skenaariossa 2035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9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Tietovarannot</a:t>
                      </a:r>
                      <a:endParaRPr lang="fi-FI" sz="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Järjestelmät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Toimitusketju ja riippuvuudet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Henkilöstö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49613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Identiteetti ja pääsynhallinta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Arkkitehtuuri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Tilannekuva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Omaisuudenhallinta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1509"/>
                  </a:ext>
                </a:extLst>
              </a:tr>
              <a:tr h="253049"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i-FI" sz="7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Mikä on muuttunut?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teknologian kehitys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sääntely on vaikuttanut aihealueeseen?</a:t>
                      </a:r>
                    </a:p>
                    <a:p>
                      <a:pPr marL="87313" marR="0" lvl="0" indent="-8731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7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Miten kyberympäristö on vaikuttanut?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31295"/>
                  </a:ext>
                </a:extLst>
              </a:tr>
            </a:tbl>
          </a:graphicData>
        </a:graphic>
      </p:graphicFrame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A6FF90-B7BC-4B29-882A-B2641641D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1070" y="164592"/>
            <a:ext cx="1908081" cy="214884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i-FI" sz="900">
                <a:solidFill>
                  <a:schemeClr val="bg1"/>
                </a:solidFill>
                <a:latin typeface="+mj-lt"/>
              </a:rPr>
              <a:t>/PIRSTALOITUMINEN/</a:t>
            </a:r>
            <a:endParaRPr lang="fi-FI" sz="900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00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BB27-F842-D988-F775-2754DB7F9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9000" y="-831600"/>
            <a:ext cx="8059500" cy="83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Skenaario 2 – Pirstaloituminen – Työpohja kyberuhkamallin kuvaamiseen skenaariossa 2035</a:t>
            </a:r>
          </a:p>
        </p:txBody>
      </p:sp>
      <p:graphicFrame>
        <p:nvGraphicFramePr>
          <p:cNvPr id="4" name="Table 3" descr="Kyberuhkamallien kuvaamiseen skenaariossa 2 - Pirstaloituminen käytettävä työkalu. Sisältää kyberuhan ja puolustautumistoimien kuvaamiseen käytettävät osiot.&#10;&#10;Kyberuhka&#10;Hyökkääjän kuvaus&#10;Hyökkääjän motivaatio&#10;Tavoiteltu hyöyty&#10;Hyökkäyksen mahdollistajat&#10;Osaaminen&#10;Järjestelmät ja teknologia&#10;Yhteistyötahot ja verkostot&#10;Uhan/Hyökkäyksen kuvaus&#10;Hyödynnetty/lauennut heikkous&#10;Käytetyt teknologiat ja järjestelmät&#10;Toiminnan kuvaus&#10;MITRE ATT&amp;CK-tyyppi&#10;&#10;Puolustautuminen&#10;Puolustautujan kuvaus&#10;Puolustautuvan tahon asema skenaariossa&#10;Puolustautumisen mahdollistajat&#10;Osaaminen&#10;Järjestelmät ja teknologia&#10;Yhteistyötahot ja verkostot&#10;Puolustajan toiminta&#10;Puolustuksen organisointi&#10;Käytetyt teknologiat ja järjestelmät&#10;Yhteistyötahojen hyödyntäminen">
            <a:extLst>
              <a:ext uri="{FF2B5EF4-FFF2-40B4-BE49-F238E27FC236}">
                <a16:creationId xmlns:a16="http://schemas.microsoft.com/office/drawing/2014/main" id="{A1FB4140-70BA-4210-A3AE-6FCEA7A0E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349718"/>
              </p:ext>
            </p:extLst>
          </p:nvPr>
        </p:nvGraphicFramePr>
        <p:xfrm>
          <a:off x="77820" y="164592"/>
          <a:ext cx="8988360" cy="4550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090">
                  <a:extLst>
                    <a:ext uri="{9D8B030D-6E8A-4147-A177-3AD203B41FA5}">
                      <a16:colId xmlns:a16="http://schemas.microsoft.com/office/drawing/2014/main" val="260253065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831437776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2268570441"/>
                    </a:ext>
                  </a:extLst>
                </a:gridCol>
                <a:gridCol w="2247090">
                  <a:extLst>
                    <a:ext uri="{9D8B030D-6E8A-4147-A177-3AD203B41FA5}">
                      <a16:colId xmlns:a16="http://schemas.microsoft.com/office/drawing/2014/main" val="1372161705"/>
                    </a:ext>
                  </a:extLst>
                </a:gridCol>
              </a:tblGrid>
              <a:tr h="218029">
                <a:tc gridSpan="4">
                  <a:txBody>
                    <a:bodyPr/>
                    <a:lstStyle/>
                    <a:p>
                      <a:pPr algn="ctr"/>
                      <a:r>
                        <a:rPr lang="fi-FI" sz="9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Kyberuhan 2035 kuvaaminen skenaariossa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798847"/>
                  </a:ext>
                </a:extLst>
              </a:tr>
              <a:tr h="253049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Kyberuhka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Puolustautuminen / varautuminen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845280"/>
                  </a:ext>
                </a:extLst>
              </a:tr>
              <a:tr h="22697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Hyökkääjän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Hyökkäyksen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Puolustautujan kuvaus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Puolustautumisen mahdollistajat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08439"/>
                  </a:ext>
                </a:extLst>
              </a:tr>
              <a:tr h="625197"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kuvaus 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Hyökkääjän motivaatio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Tavoiteltu hyöty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i-FI" sz="750" b="1" i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Puolustautuvan tahon asema skenaariossa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Osaaminen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Järjestelmät ja teknologia</a:t>
                      </a:r>
                    </a:p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r>
                        <a:rPr lang="fi-FI" sz="750" b="0" i="1">
                          <a:solidFill>
                            <a:schemeClr val="bg1"/>
                          </a:solidFill>
                        </a:rPr>
                        <a:t>Yhteistyötahot ja verkostot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947"/>
                  </a:ext>
                </a:extLst>
              </a:tr>
              <a:tr h="153664">
                <a:tc gridSpan="2">
                  <a:txBody>
                    <a:bodyPr/>
                    <a:lstStyle/>
                    <a:p>
                      <a:pPr algn="ctr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Uhan / hyökkäyksen kuvaus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0488" indent="-90488" algn="l">
                        <a:buFont typeface="Arial" panose="020B0604020202020204" pitchFamily="34" charset="0"/>
                        <a:buChar char="•"/>
                      </a:pPr>
                      <a:endParaRPr lang="fi-FI" sz="75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i-FI" sz="900" b="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Puolustajan toiminta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6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39119"/>
                  </a:ext>
                </a:extLst>
              </a:tr>
              <a:tr h="312599"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Hyödynnetty / lauennut heikkous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Toiminnan kuvaus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MITRE ATT&amp;CK-tyyppi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90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5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Puolustuksen organisointi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Käytetyt teknologiat ja järjestelmät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750" b="0" i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Yhteistyötahojen hyödyntäminen</a:t>
                      </a:r>
                    </a:p>
                    <a:p>
                      <a:pPr marL="90488" marR="0" lvl="0" indent="-904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750" b="0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fi-FI" sz="750" b="1" i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75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62163"/>
                  </a:ext>
                </a:extLst>
              </a:tr>
            </a:tbl>
          </a:graphicData>
        </a:graphic>
      </p:graphicFrame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A6FF90-B7BC-4B29-882A-B2641641D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1070" y="164592"/>
            <a:ext cx="1908081" cy="214884"/>
          </a:xfrm>
          <a:custGeom>
            <a:avLst/>
            <a:gdLst>
              <a:gd name="connsiteX0" fmla="*/ 0 w 2112264"/>
              <a:gd name="connsiteY0" fmla="*/ 0 h 214884"/>
              <a:gd name="connsiteX1" fmla="*/ 2112264 w 2112264"/>
              <a:gd name="connsiteY1" fmla="*/ 0 h 214884"/>
              <a:gd name="connsiteX2" fmla="*/ 2112264 w 2112264"/>
              <a:gd name="connsiteY2" fmla="*/ 214884 h 214884"/>
              <a:gd name="connsiteX3" fmla="*/ 50292 w 2112264"/>
              <a:gd name="connsiteY3" fmla="*/ 214884 h 214884"/>
              <a:gd name="connsiteX4" fmla="*/ 0 w 2112264"/>
              <a:gd name="connsiteY4" fmla="*/ 0 h 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264" h="214884">
                <a:moveTo>
                  <a:pt x="0" y="0"/>
                </a:moveTo>
                <a:lnTo>
                  <a:pt x="2112264" y="0"/>
                </a:lnTo>
                <a:lnTo>
                  <a:pt x="2112264" y="214884"/>
                </a:lnTo>
                <a:lnTo>
                  <a:pt x="50292" y="214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i-FI" sz="900">
                <a:solidFill>
                  <a:schemeClr val="bg1"/>
                </a:solidFill>
                <a:latin typeface="+mj-lt"/>
              </a:rPr>
              <a:t>/PIRSTALOITUMINEN/</a:t>
            </a:r>
            <a:endParaRPr lang="fi-FI" sz="900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2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08CCE-FB82-B2D5-6925-62BD88412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DB98-ED4D-62D8-5D08-FBB4FED2E6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9987" y="1896778"/>
            <a:ext cx="6344026" cy="1349944"/>
          </a:xfrm>
          <a:prstGeom prst="hexagon">
            <a:avLst/>
          </a:prstGeom>
          <a:solidFill>
            <a:srgbClr val="00000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FF7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/KAKSI VALTAKUNTAA/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Työkalut oman organisaation ja uhkamallien kuvaamiseen skenaariossa 2035</a:t>
            </a:r>
            <a:endParaRPr kumimoji="0" lang="fi-FI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raficom su">
  <a:themeElements>
    <a:clrScheme name="Traficom23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EC017F"/>
      </a:accent2>
      <a:accent3>
        <a:srgbClr val="669BD0"/>
      </a:accent3>
      <a:accent4>
        <a:srgbClr val="81D600"/>
      </a:accent4>
      <a:accent5>
        <a:srgbClr val="00AEB2"/>
      </a:accent5>
      <a:accent6>
        <a:srgbClr val="008285"/>
      </a:accent6>
      <a:hlink>
        <a:srgbClr val="008285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1 FI.potx" id="{61F375FA-47A5-467C-967D-F961361B83E7}" vid="{42462818-6E7F-4005-9158-0642BAC3013E}"/>
    </a:ext>
  </a:extLst>
</a:theme>
</file>

<file path=ppt/theme/theme2.xml><?xml version="1.0" encoding="utf-8"?>
<a:theme xmlns:a="http://schemas.openxmlformats.org/drawingml/2006/main" name="1_Traficom su">
  <a:themeElements>
    <a:clrScheme name="Traficom23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EC017F"/>
      </a:accent2>
      <a:accent3>
        <a:srgbClr val="669BD0"/>
      </a:accent3>
      <a:accent4>
        <a:srgbClr val="81D600"/>
      </a:accent4>
      <a:accent5>
        <a:srgbClr val="00AEB2"/>
      </a:accent5>
      <a:accent6>
        <a:srgbClr val="008285"/>
      </a:accent6>
      <a:hlink>
        <a:srgbClr val="008285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1 FI.potx" id="{61F375FA-47A5-467C-967D-F961361B83E7}" vid="{42462818-6E7F-4005-9158-0642BAC3013E}"/>
    </a:ext>
  </a:extLst>
</a:theme>
</file>

<file path=ppt/theme/theme3.xml><?xml version="1.0" encoding="utf-8"?>
<a:theme xmlns:a="http://schemas.openxmlformats.org/drawingml/2006/main" name="2_Traficom su">
  <a:themeElements>
    <a:clrScheme name="Traficom23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EC017F"/>
      </a:accent2>
      <a:accent3>
        <a:srgbClr val="669BD0"/>
      </a:accent3>
      <a:accent4>
        <a:srgbClr val="81D600"/>
      </a:accent4>
      <a:accent5>
        <a:srgbClr val="00AEB2"/>
      </a:accent5>
      <a:accent6>
        <a:srgbClr val="008285"/>
      </a:accent6>
      <a:hlink>
        <a:srgbClr val="008285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1 FI.potx" id="{61F375FA-47A5-467C-967D-F961361B83E7}" vid="{42462818-6E7F-4005-9158-0642BAC3013E}"/>
    </a:ext>
  </a:extLst>
</a:theme>
</file>

<file path=ppt/theme/theme4.xml><?xml version="1.0" encoding="utf-8"?>
<a:theme xmlns:a="http://schemas.openxmlformats.org/drawingml/2006/main" name="Traficom en">
  <a:themeElements>
    <a:clrScheme name="Traficom 2024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81D600"/>
      </a:accent2>
      <a:accent3>
        <a:srgbClr val="669BD0"/>
      </a:accent3>
      <a:accent4>
        <a:srgbClr val="EC017F"/>
      </a:accent4>
      <a:accent5>
        <a:srgbClr val="00AEB2"/>
      </a:accent5>
      <a:accent6>
        <a:srgbClr val="008285"/>
      </a:accent6>
      <a:hlink>
        <a:srgbClr val="008285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2C74"/>
    </a:custClr>
    <a:custClr name="Traficom 2">
      <a:srgbClr val="81D600"/>
    </a:custClr>
    <a:custClr name="Traficom 3">
      <a:srgbClr val="00AEB2"/>
    </a:custClr>
    <a:custClr name="Traficom 4">
      <a:srgbClr val="009EFF"/>
    </a:custClr>
    <a:custClr name="Traficom 5">
      <a:srgbClr val="FF7D00"/>
    </a:custClr>
    <a:custClr name="Traficom 6">
      <a:srgbClr val="FFD400"/>
    </a:custClr>
    <a:custClr name="Traficom 7">
      <a:srgbClr val="159637"/>
    </a:custClr>
    <a:custClr name="Traficom 8">
      <a:srgbClr val="018285"/>
    </a:custClr>
    <a:custClr name="Traficom 9">
      <a:srgbClr val="0058B1"/>
    </a:custClr>
    <a:custClr name="Traficom 10">
      <a:srgbClr val="EC017F"/>
    </a:custClr>
    <a:custClr name="Traficom 11">
      <a:srgbClr val="E90008"/>
    </a:custClr>
    <a:custClr name="Traficom 12">
      <a:srgbClr val="056805"/>
    </a:custClr>
    <a:custClr name="Traficom 13">
      <a:srgbClr val="026273"/>
    </a:custClr>
    <a:custClr name="Traficom 14">
      <a:srgbClr val="820084"/>
    </a:custClr>
    <a:custClr name="Traficom 15">
      <a:srgbClr val="9E003B"/>
    </a:custClr>
  </a:custClrLst>
  <a:extLst>
    <a:ext uri="{05A4C25C-085E-4340-85A3-A5531E510DB2}">
      <thm15:themeFamily xmlns:thm15="http://schemas.microsoft.com/office/thememl/2012/main" name="TRAFICOM 3 EN.potx" id="{9A6C8C7F-5F4E-4239-9D58-35FAC449DD73}" vid="{95533ABA-594F-45AA-8D4B-5412BB22587A}"/>
    </a:ext>
  </a:extLst>
</a:theme>
</file>

<file path=ppt/theme/theme5.xml><?xml version="1.0" encoding="utf-8"?>
<a:theme xmlns:a="http://schemas.openxmlformats.org/drawingml/2006/main" name="4_Traficom su">
  <a:themeElements>
    <a:clrScheme name="Traficom23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EC017F"/>
      </a:accent2>
      <a:accent3>
        <a:srgbClr val="669BD0"/>
      </a:accent3>
      <a:accent4>
        <a:srgbClr val="81D600"/>
      </a:accent4>
      <a:accent5>
        <a:srgbClr val="00AEB2"/>
      </a:accent5>
      <a:accent6>
        <a:srgbClr val="008285"/>
      </a:accent6>
      <a:hlink>
        <a:srgbClr val="008285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1 FI.potx" id="{61F375FA-47A5-467C-967D-F961361B83E7}" vid="{42462818-6E7F-4005-9158-0642BAC3013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cd96e1-6c04-46c3-b348-8e65a553567d">
      <Terms xmlns="http://schemas.microsoft.com/office/infopath/2007/PartnerControls"/>
    </lcf76f155ced4ddcb4097134ff3c332f>
    <TaxCatchAll xmlns="f948c82a-e8bb-4d33-bf7a-1b44ef7d30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2EC5C908D0ADE439D71F73977365E8B" ma:contentTypeVersion="24" ma:contentTypeDescription="Luo uusi asiakirja." ma:contentTypeScope="" ma:versionID="29e2b9af2696aaf47794dceb68a1290e">
  <xsd:schema xmlns:xsd="http://www.w3.org/2001/XMLSchema" xmlns:xs="http://www.w3.org/2001/XMLSchema" xmlns:p="http://schemas.microsoft.com/office/2006/metadata/properties" xmlns:ns2="cfcd96e1-6c04-46c3-b348-8e65a553567d" xmlns:ns3="f948c82a-e8bb-4d33-bf7a-1b44ef7d30bf" targetNamespace="http://schemas.microsoft.com/office/2006/metadata/properties" ma:root="true" ma:fieldsID="27dc877c5eb9ba915f8d3dd3892fb99b" ns2:_="" ns3:_="">
    <xsd:import namespace="cfcd96e1-6c04-46c3-b348-8e65a553567d"/>
    <xsd:import namespace="f948c82a-e8bb-4d33-bf7a-1b44ef7d30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Sijainti" minOccurs="0"/>
                <xsd:element ref="ns2:834014b5-0862-492c-a28b-561b510d57e0CountryOrRegion" minOccurs="0"/>
                <xsd:element ref="ns2:834014b5-0862-492c-a28b-561b510d57e0State" minOccurs="0"/>
                <xsd:element ref="ns2:834014b5-0862-492c-a28b-561b510d57e0City" minOccurs="0"/>
                <xsd:element ref="ns2:834014b5-0862-492c-a28b-561b510d57e0PostalCode" minOccurs="0"/>
                <xsd:element ref="ns2:834014b5-0862-492c-a28b-561b510d57e0Street" minOccurs="0"/>
                <xsd:element ref="ns2:834014b5-0862-492c-a28b-561b510d57e0GeoLoc" minOccurs="0"/>
                <xsd:element ref="ns2:834014b5-0862-492c-a28b-561b510d57e0Disp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d96e1-6c04-46c3-b348-8e65a55356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a72b57c0-1650-46f6-8e6c-ab8285ddd9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Sijainti" ma:index="24" nillable="true" ma:displayName="Sijainti" ma:format="Dropdown" ma:internalName="Sijainti">
      <xsd:simpleType>
        <xsd:restriction base="dms:Unknown"/>
      </xsd:simpleType>
    </xsd:element>
    <xsd:element name="834014b5-0862-492c-a28b-561b510d57e0CountryOrRegion" ma:index="25" nillable="true" ma:displayName="Sijainti: Maa/alue" ma:internalName="CountryOrRegion" ma:readOnly="true">
      <xsd:simpleType>
        <xsd:restriction base="dms:Text"/>
      </xsd:simpleType>
    </xsd:element>
    <xsd:element name="834014b5-0862-492c-a28b-561b510d57e0State" ma:index="26" nillable="true" ma:displayName="Sijainti: Alue" ma:internalName="State" ma:readOnly="true">
      <xsd:simpleType>
        <xsd:restriction base="dms:Text"/>
      </xsd:simpleType>
    </xsd:element>
    <xsd:element name="834014b5-0862-492c-a28b-561b510d57e0City" ma:index="27" nillable="true" ma:displayName="Sijainti: Kaupunki" ma:internalName="City" ma:readOnly="true">
      <xsd:simpleType>
        <xsd:restriction base="dms:Text"/>
      </xsd:simpleType>
    </xsd:element>
    <xsd:element name="834014b5-0862-492c-a28b-561b510d57e0PostalCode" ma:index="28" nillable="true" ma:displayName="Sijainti: Postinumero" ma:internalName="PostalCode" ma:readOnly="true">
      <xsd:simpleType>
        <xsd:restriction base="dms:Text"/>
      </xsd:simpleType>
    </xsd:element>
    <xsd:element name="834014b5-0862-492c-a28b-561b510d57e0Street" ma:index="29" nillable="true" ma:displayName="Sijainti: Katuosoite" ma:internalName="Street" ma:readOnly="true">
      <xsd:simpleType>
        <xsd:restriction base="dms:Text"/>
      </xsd:simpleType>
    </xsd:element>
    <xsd:element name="834014b5-0862-492c-a28b-561b510d57e0GeoLoc" ma:index="30" nillable="true" ma:displayName="Sijainti: Koordinaatit" ma:internalName="GeoLoc" ma:readOnly="true">
      <xsd:simpleType>
        <xsd:restriction base="dms:Unknown"/>
      </xsd:simpleType>
    </xsd:element>
    <xsd:element name="834014b5-0862-492c-a28b-561b510d57e0DispName" ma:index="31" nillable="true" ma:displayName="Sijainti: Nimi" ma:internalName="DispNa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8c82a-e8bb-4d33-bf7a-1b44ef7d3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8573446-a7d6-4870-bef7-ee8f4ea02ad9}" ma:internalName="TaxCatchAll" ma:showField="CatchAllData" ma:web="f948c82a-e8bb-4d33-bf7a-1b44ef7d30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6F7BF0-7295-4AB4-9AD9-BA837CC08CB1}">
  <ds:schemaRefs>
    <ds:schemaRef ds:uri="cfcd96e1-6c04-46c3-b348-8e65a553567d"/>
    <ds:schemaRef ds:uri="f948c82a-e8bb-4d33-bf7a-1b44ef7d30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5348B2-F09E-4EAC-8CF3-AB74075CD812}">
  <ds:schemaRefs>
    <ds:schemaRef ds:uri="cfcd96e1-6c04-46c3-b348-8e65a553567d"/>
    <ds:schemaRef ds:uri="f948c82a-e8bb-4d33-bf7a-1b44ef7d3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A1EA35-8177-469F-BC8B-99DD0BBC7D1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e7293bf-545a-4907-bcb4-62ff40e1659b}" enabled="1" method="Standard" siteId="{a1fe7b1a-744e-4ced-981b-fa7841e761e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21046</TotalTime>
  <Words>1325</Words>
  <Application>Microsoft Office PowerPoint</Application>
  <PresentationFormat>On-screen Show (16:9)</PresentationFormat>
  <Paragraphs>463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Nova</vt:lpstr>
      <vt:lpstr>Arial Nova Light</vt:lpstr>
      <vt:lpstr>Calibri</vt:lpstr>
      <vt:lpstr>Verdana</vt:lpstr>
      <vt:lpstr>Wingdings 3</vt:lpstr>
      <vt:lpstr>Traficom su</vt:lpstr>
      <vt:lpstr>1_Traficom su</vt:lpstr>
      <vt:lpstr>2_Traficom su</vt:lpstr>
      <vt:lpstr>Traficom en</vt:lpstr>
      <vt:lpstr>4_Traficom su</vt:lpstr>
      <vt:lpstr>Strateginen ennakointi  LIITE: Kyberturvallisuuden skenaariotyökalut 2035  Traficomin teknologia- ja strategiatoiminto </vt:lpstr>
      <vt:lpstr>Skenaariotyökalut ennakoivaan varautumiseen</vt:lpstr>
      <vt:lpstr>/TULENKANTAJA/ Työkalut oman organisaation ja uhkamallien kuvaamiseen skenaariossa 2035</vt:lpstr>
      <vt:lpstr>Skenaario 1 – Tulenkantaja – Työpohja oman organisaation kuvaamiseen skenaariossa 2035</vt:lpstr>
      <vt:lpstr>Skenaario 1 – Tulenkantaja – Työpohja kyberuhkamallin kuvaamiseen skenaariossa 2035</vt:lpstr>
      <vt:lpstr>/PIRSTALOITUMINEN/ Työkalut oman organisaation ja uhkamallien kuvaamiseen skenaariossa 2035</vt:lpstr>
      <vt:lpstr>Skenaario 2 – Pirstaloituminen – Työpohja oman organisaation kuvaamiseen skenaariossa 2035</vt:lpstr>
      <vt:lpstr>Skenaario 2 – Pirstaloituminen – Työpohja kyberuhkamallin kuvaamiseen skenaariossa 2035</vt:lpstr>
      <vt:lpstr>/KAKSI VALTAKUNTAA/ Työkalut oman organisaation ja uhkamallien kuvaamiseen skenaariossa 2035</vt:lpstr>
      <vt:lpstr>Skenaario 3 – Kaksi valtakuntaa – Työpohja oman organisaation kuvaamiseen skenaariossa 2035</vt:lpstr>
      <vt:lpstr>Skenaario 3 – Kaksi valtakuntaa – Työpohja kyberuhkamallin kuvaamiseen skenaariossa 2035</vt:lpstr>
      <vt:lpstr>/DATAIMPERIUMIT/ Työkalut oman organisaation ja uhkamallien kuvaamiseen skenaariossa 2035</vt:lpstr>
      <vt:lpstr>Skenaario 4 – Dataimperiumit – Työpohja oman organisaation kuvaamiseen skenaariossa 2035</vt:lpstr>
      <vt:lpstr>Skenaario 4 – Dataimperiumit – Työpohja kyberuhkamallin kuvaamiseen skenaariossa 2035</vt:lpstr>
      <vt:lpstr>Jos sen voi kuvitella, siihen voi varautua.</vt:lpstr>
    </vt:vector>
  </TitlesOfParts>
  <Company>Capful Oy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Paul.Hermansson@traficom.fi</dc:creator>
  <cp:lastModifiedBy>Hermansson Paul</cp:lastModifiedBy>
  <cp:revision>439</cp:revision>
  <dcterms:created xsi:type="dcterms:W3CDTF">2018-01-04T12:05:14Z</dcterms:created>
  <dcterms:modified xsi:type="dcterms:W3CDTF">2026-04-20T08:18:42Z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0x01010042EC5C908D0ADE439D71F73977365E8B</vt:lpwstr>
  </property>
  <property fmtid="{D5CDD505-2E9C-101B-9397-08002B2CF9AE}" pid="3" name="Order">
    <vt:r8>10200</vt:r8>
  </property>
  <property fmtid="{D5CDD505-2E9C-101B-9397-08002B2CF9AE}" pid="4" name="MediaServiceImageTags">
    <vt:lpwstr/>
  </property>
</Properties>
</file>