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8" r:id="rId2"/>
  </p:sldMasterIdLst>
  <p:notesMasterIdLst>
    <p:notesMasterId r:id="rId22"/>
  </p:notesMasterIdLst>
  <p:handoutMasterIdLst>
    <p:handoutMasterId r:id="rId23"/>
  </p:handoutMasterIdLst>
  <p:sldIdLst>
    <p:sldId id="2147482579" r:id="rId3"/>
    <p:sldId id="2147482601" r:id="rId4"/>
    <p:sldId id="2147482582" r:id="rId5"/>
    <p:sldId id="2147482602" r:id="rId6"/>
    <p:sldId id="2147482576" r:id="rId7"/>
    <p:sldId id="2147482603" r:id="rId8"/>
    <p:sldId id="2147482588" r:id="rId9"/>
    <p:sldId id="2147482604" r:id="rId10"/>
    <p:sldId id="2147482591" r:id="rId11"/>
    <p:sldId id="2147482605" r:id="rId12"/>
    <p:sldId id="2147482583" r:id="rId13"/>
    <p:sldId id="2147482606" r:id="rId14"/>
    <p:sldId id="2147482578" r:id="rId15"/>
    <p:sldId id="2147482607" r:id="rId16"/>
    <p:sldId id="2147482581" r:id="rId17"/>
    <p:sldId id="2147482608" r:id="rId18"/>
    <p:sldId id="2147482593" r:id="rId19"/>
    <p:sldId id="2147482585" r:id="rId20"/>
    <p:sldId id="2147482609"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itys" id="{8800AE33-4428-4831-AC74-A1857DD8EFFE}">
          <p14:sldIdLst>
            <p14:sldId id="2147482579"/>
            <p14:sldId id="2147482601"/>
            <p14:sldId id="2147482582"/>
            <p14:sldId id="2147482602"/>
            <p14:sldId id="2147482576"/>
            <p14:sldId id="2147482603"/>
            <p14:sldId id="2147482588"/>
            <p14:sldId id="2147482604"/>
            <p14:sldId id="2147482591"/>
            <p14:sldId id="2147482605"/>
            <p14:sldId id="2147482583"/>
            <p14:sldId id="2147482606"/>
            <p14:sldId id="2147482578"/>
            <p14:sldId id="2147482607"/>
            <p14:sldId id="2147482581"/>
            <p14:sldId id="2147482608"/>
            <p14:sldId id="2147482593"/>
            <p14:sldId id="2147482585"/>
            <p14:sldId id="21474826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vinen Heidi" initials="AH" lastIdx="1" clrIdx="0">
    <p:extLst>
      <p:ext uri="{19B8F6BF-5375-455C-9EA6-DF929625EA0E}">
        <p15:presenceInfo xmlns:p15="http://schemas.microsoft.com/office/powerpoint/2012/main" userId="S-1-5-21-130876859-1162227806-1870416189-56636" providerId="AD"/>
      </p:ext>
    </p:extLst>
  </p:cmAuthor>
  <p:cmAuthor id="2" name="Auvinen Heidi" initials="AH [2]" lastIdx="1" clrIdx="1">
    <p:extLst>
      <p:ext uri="{19B8F6BF-5375-455C-9EA6-DF929625EA0E}">
        <p15:presenceInfo xmlns:p15="http://schemas.microsoft.com/office/powerpoint/2012/main" userId="S::Heidi.Auvinen@traficom.fi::5bcf9f7b-c37c-4b6c-bece-bf7bf2c47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3792" autoAdjust="0"/>
  </p:normalViewPr>
  <p:slideViewPr>
    <p:cSldViewPr snapToGrid="0">
      <p:cViewPr varScale="1">
        <p:scale>
          <a:sx n="60" d="100"/>
          <a:sy n="60" d="100"/>
        </p:scale>
        <p:origin x="200" y="44"/>
      </p:cViewPr>
      <p:guideLst/>
    </p:cSldViewPr>
  </p:slideViewPr>
  <p:outlineViewPr>
    <p:cViewPr>
      <p:scale>
        <a:sx n="33" d="100"/>
        <a:sy n="33" d="100"/>
      </p:scale>
      <p:origin x="0" y="-12704"/>
    </p:cViewPr>
  </p:outlineViewPr>
  <p:notesTextViewPr>
    <p:cViewPr>
      <p:scale>
        <a:sx n="1" d="1"/>
        <a:sy n="1" d="1"/>
      </p:scale>
      <p:origin x="0" y="0"/>
    </p:cViewPr>
  </p:notesTextViewPr>
  <p:sorterViewPr>
    <p:cViewPr varScale="1">
      <p:scale>
        <a:sx n="1" d="1"/>
        <a:sy n="1" d="1"/>
      </p:scale>
      <p:origin x="0" y="-1676"/>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4602575-9EAF-19A0-9847-12CD2B791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E704949-FF20-BDA6-80A8-5BB77E443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4A647E-FC34-48BE-8E96-6D156D49D38A}" type="datetimeFigureOut">
              <a:rPr lang="fi-FI" smtClean="0"/>
              <a:t>24.11.2025</a:t>
            </a:fld>
            <a:endParaRPr lang="fi-FI"/>
          </a:p>
        </p:txBody>
      </p:sp>
      <p:sp>
        <p:nvSpPr>
          <p:cNvPr id="4" name="Alatunnisteen paikkamerkki 3">
            <a:extLst>
              <a:ext uri="{FF2B5EF4-FFF2-40B4-BE49-F238E27FC236}">
                <a16:creationId xmlns:a16="http://schemas.microsoft.com/office/drawing/2014/main" id="{25E27156-F8DF-D6F6-89BD-731383CB97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F7BC741-35EB-5276-DE13-B01C7C01D0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ABDB7B-4381-47BB-BC73-39DA21E3556D}" type="slidenum">
              <a:rPr lang="fi-FI" smtClean="0"/>
              <a:t>‹#›</a:t>
            </a:fld>
            <a:endParaRPr lang="fi-FI"/>
          </a:p>
        </p:txBody>
      </p:sp>
    </p:spTree>
    <p:extLst>
      <p:ext uri="{BB962C8B-B14F-4D97-AF65-F5344CB8AC3E}">
        <p14:creationId xmlns:p14="http://schemas.microsoft.com/office/powerpoint/2010/main" val="236692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ADEF0-302C-0740-AA59-1A0E43384264}" type="datetimeFigureOut">
              <a:rPr lang="en-FI" smtClean="0"/>
              <a:t>11/24/2025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87C45-9367-6644-83AC-E35F0EDF28AC}" type="slidenum">
              <a:rPr lang="en-FI" smtClean="0"/>
              <a:t>‹#›</a:t>
            </a:fld>
            <a:endParaRPr lang="en-FI"/>
          </a:p>
        </p:txBody>
      </p:sp>
    </p:spTree>
    <p:extLst>
      <p:ext uri="{BB962C8B-B14F-4D97-AF65-F5344CB8AC3E}">
        <p14:creationId xmlns:p14="http://schemas.microsoft.com/office/powerpoint/2010/main" val="426158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tsikkodia_väri_ta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7"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8" name="Kuva 7" descr="Liikenne- ja viestintävirasto Traficom.">
            <a:extLst>
              <a:ext uri="{FF2B5EF4-FFF2-40B4-BE49-F238E27FC236}">
                <a16:creationId xmlns:a16="http://schemas.microsoft.com/office/drawing/2014/main" id="{CA34560A-65AE-49B0-90DE-FCF36F7026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5200" y="1195200"/>
            <a:ext cx="3002400" cy="660528"/>
          </a:xfrm>
          <a:prstGeom prst="rect">
            <a:avLst/>
          </a:prstGeom>
        </p:spPr>
      </p:pic>
    </p:spTree>
    <p:extLst>
      <p:ext uri="{BB962C8B-B14F-4D97-AF65-F5344CB8AC3E}">
        <p14:creationId xmlns:p14="http://schemas.microsoft.com/office/powerpoint/2010/main" val="428898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isältö_ja_kuva_tai_väri_va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2595922" y="6466504"/>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9F6C9897-0CC7-4BC0-9FF9-33CC5B548DE5}"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3"/>
          </p:nvPr>
        </p:nvSpPr>
        <p:spPr>
          <a:xfrm>
            <a:off x="-20196" y="0"/>
            <a:ext cx="3681221" cy="686201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221" h="6862011">
                <a:moveTo>
                  <a:pt x="8320" y="0"/>
                </a:moveTo>
                <a:lnTo>
                  <a:pt x="2395159" y="0"/>
                </a:lnTo>
                <a:lnTo>
                  <a:pt x="2489227" y="108596"/>
                </a:lnTo>
                <a:cubicBezTo>
                  <a:pt x="3233891" y="1010919"/>
                  <a:pt x="3681221" y="2167720"/>
                  <a:pt x="3681221" y="3429000"/>
                </a:cubicBezTo>
                <a:cubicBezTo>
                  <a:pt x="3681221" y="4690280"/>
                  <a:pt x="3233891" y="5847081"/>
                  <a:pt x="2489227" y="6749405"/>
                </a:cubicBezTo>
                <a:lnTo>
                  <a:pt x="2395158" y="6858001"/>
                </a:lnTo>
                <a:lnTo>
                  <a:pt x="967" y="6862011"/>
                </a:lnTo>
                <a:cubicBezTo>
                  <a:pt x="-3378" y="4475747"/>
                  <a:pt x="8320" y="2286000"/>
                  <a:pt x="832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en-US" noProof="0"/>
              <a:t>Click to edit Master title style</a:t>
            </a:r>
            <a:endParaRPr lang="fi-FI" noProof="0"/>
          </a:p>
        </p:txBody>
      </p:sp>
      <p:sp>
        <p:nvSpPr>
          <p:cNvPr id="9" name="Tekstin paikkamerkki 4">
            <a:extLst>
              <a:ext uri="{FF2B5EF4-FFF2-40B4-BE49-F238E27FC236}">
                <a16:creationId xmlns:a16="http://schemas.microsoft.com/office/drawing/2014/main" id="{03359EA7-5DE2-431C-A265-307F32BB8F2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81649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isältö_ja_kuva_tai_väri_va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4551722" y="6492108"/>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E848DC06-8BFE-425D-AE2A-FBB6D5741693}"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3"/>
          </p:nvPr>
        </p:nvSpPr>
        <p:spPr>
          <a:xfrm>
            <a:off x="-12701" y="-15798"/>
            <a:ext cx="5565201" cy="6873799"/>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 name="connsiteX0" fmla="*/ 3098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3098 w 5552501"/>
              <a:gd name="connsiteY7" fmla="*/ 0 h 6896101"/>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61099 h 6873799"/>
              <a:gd name="connsiteX7" fmla="*/ 0 w 5560555"/>
              <a:gd name="connsiteY7" fmla="*/ 0 h 6873799"/>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73130 h 6873799"/>
              <a:gd name="connsiteX7" fmla="*/ 0 w 5560555"/>
              <a:gd name="connsiteY7" fmla="*/ 0 h 6873799"/>
              <a:gd name="connsiteX0" fmla="*/ 4646 w 5565201"/>
              <a:gd name="connsiteY0" fmla="*/ 0 h 6873799"/>
              <a:gd name="connsiteX1" fmla="*/ 4279139 w 5565201"/>
              <a:gd name="connsiteY1" fmla="*/ 15798 h 6873799"/>
              <a:gd name="connsiteX2" fmla="*/ 4373207 w 5565201"/>
              <a:gd name="connsiteY2" fmla="*/ 124394 h 6873799"/>
              <a:gd name="connsiteX3" fmla="*/ 5565201 w 5565201"/>
              <a:gd name="connsiteY3" fmla="*/ 3444798 h 6873799"/>
              <a:gd name="connsiteX4" fmla="*/ 4373207 w 5565201"/>
              <a:gd name="connsiteY4" fmla="*/ 6765203 h 6873799"/>
              <a:gd name="connsiteX5" fmla="*/ 4279138 w 5565201"/>
              <a:gd name="connsiteY5" fmla="*/ 6873799 h 6873799"/>
              <a:gd name="connsiteX6" fmla="*/ 0 w 5565201"/>
              <a:gd name="connsiteY6" fmla="*/ 6873130 h 6873799"/>
              <a:gd name="connsiteX7" fmla="*/ 4646 w 5565201"/>
              <a:gd name="connsiteY7" fmla="*/ 0 h 68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5201" h="6873799">
                <a:moveTo>
                  <a:pt x="4646" y="0"/>
                </a:moveTo>
                <a:lnTo>
                  <a:pt x="4279139" y="15798"/>
                </a:lnTo>
                <a:lnTo>
                  <a:pt x="4373207" y="124394"/>
                </a:lnTo>
                <a:cubicBezTo>
                  <a:pt x="5117871" y="1026717"/>
                  <a:pt x="5565201" y="2183518"/>
                  <a:pt x="5565201" y="3444798"/>
                </a:cubicBezTo>
                <a:cubicBezTo>
                  <a:pt x="5565201" y="4706078"/>
                  <a:pt x="5117871" y="5862879"/>
                  <a:pt x="4373207" y="6765203"/>
                </a:cubicBezTo>
                <a:lnTo>
                  <a:pt x="4279138" y="6873799"/>
                </a:lnTo>
                <a:lnTo>
                  <a:pt x="0" y="6873130"/>
                </a:lnTo>
                <a:cubicBezTo>
                  <a:pt x="0" y="4587130"/>
                  <a:pt x="4646" y="2286000"/>
                  <a:pt x="4646"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en-US" noProof="0"/>
              <a:t>Click to edit Master title style</a:t>
            </a:r>
            <a:endParaRPr lang="fi-FI" noProof="0"/>
          </a:p>
        </p:txBody>
      </p:sp>
      <p:sp>
        <p:nvSpPr>
          <p:cNvPr id="11" name="Tekstin paikkamerkki 4">
            <a:extLst>
              <a:ext uri="{FF2B5EF4-FFF2-40B4-BE49-F238E27FC236}">
                <a16:creationId xmlns:a16="http://schemas.microsoft.com/office/drawing/2014/main" id="{95FCC17D-354D-4EEC-8B6B-E9AA92AD75F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114525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0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3BC778-A641-49F3-A0EA-A5106AE5A3DA}"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60266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en-US" noProof="0"/>
              <a:t>Click to edit Master title style</a:t>
            </a:r>
            <a:endParaRPr lang="fi-FI" noProof="0" dirty="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noProof="0" dirty="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noProof="0" dirty="0"/>
          </a:p>
        </p:txBody>
      </p:sp>
      <p:sp>
        <p:nvSpPr>
          <p:cNvPr id="8" name="Alatunnisteen paikkamerkki 7">
            <a:extLst>
              <a:ext uri="{FF2B5EF4-FFF2-40B4-BE49-F238E27FC236}">
                <a16:creationId xmlns:a16="http://schemas.microsoft.com/office/drawing/2014/main" id="{6165415A-CD5D-4B23-8B7D-5794B69701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6BE85D-BD8D-45B8-93A6-76A9AB58C716}"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83727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2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en-US" noProof="0"/>
              <a:t>Click to edit Master title style</a:t>
            </a:r>
            <a:endParaRPr lang="fi-FI" noProof="0" dirty="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E52A0E-71E4-4CE8-933C-8EB6B17ABFBF}"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79862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6" name="Picture Placeholder 15">
            <a:extLst>
              <a:ext uri="{FF2B5EF4-FFF2-40B4-BE49-F238E27FC236}">
                <a16:creationId xmlns:a16="http://schemas.microsoft.com/office/drawing/2014/main" id="{33B3CC76-B329-54EF-A9B2-307DC11F0EC5}"/>
              </a:ext>
              <a:ext uri="{C183D7F6-B498-43B3-948B-1728B52AA6E4}">
                <adec:decorative xmlns:adec="http://schemas.microsoft.com/office/drawing/2017/decorative" val="1"/>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en-US"/>
              <a:t>Click icon to add picture</a:t>
            </a:r>
            <a:endParaRPr lang="en-FI"/>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rgbClr val="7C878E"/>
                </a:solidFill>
              </a:defRPr>
            </a:lvl1pPr>
          </a:lstStyle>
          <a:p>
            <a:pPr>
              <a:defRPr/>
            </a:pPr>
            <a:r>
              <a:rPr lang="fi-FI" dirty="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fld id="{FA8375D6-57FF-406A-BFE6-3C8DDB4FAE3D}"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428206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 uri="{C183D7F6-B498-43B3-948B-1728B52AA6E4}">
                <adec:decorative xmlns:adec="http://schemas.microsoft.com/office/drawing/2017/decorative" val="1"/>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r>
              <a:rPr lang="fi-FI" dirty="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fld id="{5790EF23-BE95-4E73-9E7D-72E4DAEC26B3}"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49323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en-US" noProof="0"/>
              <a:t>Click to edit Master title style</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1247FDA-E997-4F9B-B4A3-31593E23040F}"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7526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en-US" noProof="0"/>
              <a:t>Click to edit Master title style</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D8B37B-0029-4056-BE40-B591D8674A9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66709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Ikonit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65211"/>
            <a:ext cx="5494336" cy="1456048"/>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7C878E"/>
                </a:solidFill>
              </a:defRPr>
            </a:lvl1pPr>
          </a:lstStyle>
          <a:p>
            <a:pPr>
              <a:defRPr/>
            </a:pPr>
            <a:r>
              <a:rPr kumimoji="0" lang="fi-FI" sz="1000" b="0" i="0" u="none" strike="noStrike" kern="1200" cap="none" spc="0" normalizeH="0" baseline="0" noProof="0" dirty="0">
                <a:ln>
                  <a:noFill/>
                </a:ln>
                <a:solidFill>
                  <a:srgbClr val="7C878E"/>
                </a:solidFill>
                <a:effectLst/>
                <a:uLnTx/>
                <a:uFillTx/>
                <a:latin typeface="+mn-lt"/>
                <a:ea typeface="+mn-ea"/>
                <a:cs typeface="+mn-cs"/>
              </a:rPr>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fld id="{5C7005AC-9276-49F9-A829-8A247E5503D5}"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pic>
        <p:nvPicPr>
          <p:cNvPr id="7" name="Picture 6">
            <a:extLst>
              <a:ext uri="{FF2B5EF4-FFF2-40B4-BE49-F238E27FC236}">
                <a16:creationId xmlns:a16="http://schemas.microsoft.com/office/drawing/2014/main" id="{D4314ADB-317C-87AF-0E03-F7978D16C8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6" y="3106509"/>
            <a:ext cx="12178308" cy="2763712"/>
          </a:xfrm>
          <a:prstGeom prst="rect">
            <a:avLst/>
          </a:prstGeom>
        </p:spPr>
      </p:pic>
    </p:spTree>
    <p:extLst>
      <p:ext uri="{BB962C8B-B14F-4D97-AF65-F5344CB8AC3E}">
        <p14:creationId xmlns:p14="http://schemas.microsoft.com/office/powerpoint/2010/main" val="230904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Otsikkodia_väri_tai_kuva_oik">
    <p:spTree>
      <p:nvGrpSpPr>
        <p:cNvPr id="1" name=""/>
        <p:cNvGrpSpPr/>
        <p:nvPr/>
      </p:nvGrpSpPr>
      <p:grpSpPr>
        <a:xfrm>
          <a:off x="0" y="0"/>
          <a:ext cx="0" cy="0"/>
          <a:chOff x="0" y="0"/>
          <a:chExt cx="0" cy="0"/>
        </a:xfrm>
      </p:grpSpPr>
      <p:pic>
        <p:nvPicPr>
          <p:cNvPr id="8" name="Kuva 7" descr="Liikenne- ja viestintävirasto Traficom">
            <a:extLst>
              <a:ext uri="{FF2B5EF4-FFF2-40B4-BE49-F238E27FC236}">
                <a16:creationId xmlns:a16="http://schemas.microsoft.com/office/drawing/2014/main" id="{8B71D737-7712-4BF3-7521-121673ACF1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169" y="1194997"/>
            <a:ext cx="3001432" cy="647737"/>
          </a:xfrm>
          <a:prstGeom prst="rect">
            <a:avLst/>
          </a:prstGeom>
        </p:spPr>
      </p:pic>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9" name="Päivämäärän paikkamerkki 3">
            <a:extLst>
              <a:ext uri="{FF2B5EF4-FFF2-40B4-BE49-F238E27FC236}">
                <a16:creationId xmlns:a16="http://schemas.microsoft.com/office/drawing/2014/main" id="{E6645BBE-FEF5-40B5-B94E-FB1CA3F94DB3}"/>
              </a:ext>
            </a:extLst>
          </p:cNvPr>
          <p:cNvSpPr>
            <a:spLocks noGrp="1"/>
          </p:cNvSpPr>
          <p:nvPr>
            <p:ph type="dt" sz="half" idx="10"/>
          </p:nvPr>
        </p:nvSpPr>
        <p:spPr>
          <a:xfrm>
            <a:off x="9164150" y="6466504"/>
            <a:ext cx="1872000" cy="252000"/>
          </a:xfrm>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F63AAA-B86C-48D9-9853-8F6F9DBA921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Dian numeron paikkamerkki 5">
            <a:extLst>
              <a:ext uri="{FF2B5EF4-FFF2-40B4-BE49-F238E27FC236}">
                <a16:creationId xmlns:a16="http://schemas.microsoft.com/office/drawing/2014/main" id="{F183FAF6-6BBF-4DCF-BCB2-D6CE39073900}"/>
              </a:ext>
            </a:extLst>
          </p:cNvPr>
          <p:cNvSpPr>
            <a:spLocks noGrp="1"/>
          </p:cNvSpPr>
          <p:nvPr>
            <p:ph type="sldNum" sz="quarter" idx="12"/>
          </p:nvPr>
        </p:nvSpPr>
        <p:spPr>
          <a:xfrm>
            <a:off x="11304000" y="6466504"/>
            <a:ext cx="610671" cy="252000"/>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4" name="Picture Placeholder 12">
            <a:extLst>
              <a:ext uri="{FF2B5EF4-FFF2-40B4-BE49-F238E27FC236}">
                <a16:creationId xmlns:a16="http://schemas.microsoft.com/office/drawing/2014/main" id="{4EE935FB-9105-45D7-ABCF-F25B63E21F4C}"/>
              </a:ext>
              <a:ext uri="{C183D7F6-B498-43B3-948B-1728B52AA6E4}">
                <adec:decorative xmlns:adec="http://schemas.microsoft.com/office/drawing/2017/decorative" val="1"/>
              </a:ext>
            </a:extLst>
          </p:cNvPr>
          <p:cNvSpPr>
            <a:spLocks noGrp="1"/>
          </p:cNvSpPr>
          <p:nvPr>
            <p:ph type="pic" sz="quarter" idx="15"/>
          </p:nvPr>
        </p:nvSpPr>
        <p:spPr>
          <a:xfrm>
            <a:off x="7252354" y="3468216"/>
            <a:ext cx="4960510" cy="3405937"/>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2461043 w 4899118"/>
              <a:gd name="connsiteY0" fmla="*/ 0 h 6036365"/>
              <a:gd name="connsiteX1" fmla="*/ 4899118 w 4899118"/>
              <a:gd name="connsiteY1" fmla="*/ 3021496 h 6036365"/>
              <a:gd name="connsiteX2" fmla="*/ 2434539 w 4899118"/>
              <a:gd name="connsiteY2" fmla="*/ 6036365 h 6036365"/>
              <a:gd name="connsiteX3" fmla="*/ 1479781 w 4899118"/>
              <a:gd name="connsiteY3" fmla="*/ 3004931 h 6036365"/>
              <a:gd name="connsiteX4" fmla="*/ 41990 w 4899118"/>
              <a:gd name="connsiteY4" fmla="*/ 3089412 h 6036365"/>
              <a:gd name="connsiteX5" fmla="*/ 2461043 w 4899118"/>
              <a:gd name="connsiteY5" fmla="*/ 0 h 6036365"/>
              <a:gd name="connsiteX0" fmla="*/ 2439777 w 4899118"/>
              <a:gd name="connsiteY0" fmla="*/ 0 h 5930039"/>
              <a:gd name="connsiteX1" fmla="*/ 4899118 w 4899118"/>
              <a:gd name="connsiteY1" fmla="*/ 2915170 h 5930039"/>
              <a:gd name="connsiteX2" fmla="*/ 2434539 w 4899118"/>
              <a:gd name="connsiteY2" fmla="*/ 5930039 h 5930039"/>
              <a:gd name="connsiteX3" fmla="*/ 1479781 w 4899118"/>
              <a:gd name="connsiteY3" fmla="*/ 2898605 h 5930039"/>
              <a:gd name="connsiteX4" fmla="*/ 41990 w 4899118"/>
              <a:gd name="connsiteY4" fmla="*/ 2983086 h 5930039"/>
              <a:gd name="connsiteX5" fmla="*/ 2439777 w 489911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1437791 w 4857128"/>
              <a:gd name="connsiteY3" fmla="*/ 2898605 h 5930039"/>
              <a:gd name="connsiteX4" fmla="*/ 0 w 4857128"/>
              <a:gd name="connsiteY4" fmla="*/ 2983086 h 5930039"/>
              <a:gd name="connsiteX5" fmla="*/ 2397787 w 485712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821103 w 4857128"/>
              <a:gd name="connsiteY3" fmla="*/ 4344632 h 5930039"/>
              <a:gd name="connsiteX4" fmla="*/ 0 w 4857128"/>
              <a:gd name="connsiteY4" fmla="*/ 2983086 h 5930039"/>
              <a:gd name="connsiteX5" fmla="*/ 2397787 w 4857128"/>
              <a:gd name="connsiteY5" fmla="*/ 0 h 5930039"/>
              <a:gd name="connsiteX0" fmla="*/ 2397787 w 4857128"/>
              <a:gd name="connsiteY0" fmla="*/ 0 h 4345440"/>
              <a:gd name="connsiteX1" fmla="*/ 4857128 w 4857128"/>
              <a:gd name="connsiteY1" fmla="*/ 2915170 h 4345440"/>
              <a:gd name="connsiteX2" fmla="*/ 4455265 w 4857128"/>
              <a:gd name="connsiteY2" fmla="*/ 3293165 h 4345440"/>
              <a:gd name="connsiteX3" fmla="*/ 821103 w 4857128"/>
              <a:gd name="connsiteY3" fmla="*/ 4344632 h 4345440"/>
              <a:gd name="connsiteX4" fmla="*/ 0 w 4857128"/>
              <a:gd name="connsiteY4" fmla="*/ 2983086 h 4345440"/>
              <a:gd name="connsiteX5" fmla="*/ 2397787 w 4857128"/>
              <a:gd name="connsiteY5" fmla="*/ 0 h 4345440"/>
              <a:gd name="connsiteX0" fmla="*/ 2573989 w 5033330"/>
              <a:gd name="connsiteY0" fmla="*/ 0 h 3410843"/>
              <a:gd name="connsiteX1" fmla="*/ 5033330 w 5033330"/>
              <a:gd name="connsiteY1" fmla="*/ 2915170 h 3410843"/>
              <a:gd name="connsiteX2" fmla="*/ 4631467 w 5033330"/>
              <a:gd name="connsiteY2" fmla="*/ 3293165 h 3410843"/>
              <a:gd name="connsiteX3" fmla="*/ 253026 w 5033330"/>
              <a:gd name="connsiteY3" fmla="*/ 3345172 h 3410843"/>
              <a:gd name="connsiteX4" fmla="*/ 176202 w 5033330"/>
              <a:gd name="connsiteY4" fmla="*/ 2983086 h 3410843"/>
              <a:gd name="connsiteX5" fmla="*/ 2573989 w 5033330"/>
              <a:gd name="connsiteY5" fmla="*/ 0 h 3410843"/>
              <a:gd name="connsiteX0" fmla="*/ 2397787 w 4857128"/>
              <a:gd name="connsiteY0" fmla="*/ 0 h 3378465"/>
              <a:gd name="connsiteX1" fmla="*/ 4857128 w 4857128"/>
              <a:gd name="connsiteY1" fmla="*/ 2915170 h 3378465"/>
              <a:gd name="connsiteX2" fmla="*/ 4455265 w 4857128"/>
              <a:gd name="connsiteY2" fmla="*/ 3293165 h 3378465"/>
              <a:gd name="connsiteX3" fmla="*/ 76824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78465"/>
              <a:gd name="connsiteX1" fmla="*/ 4857128 w 4857128"/>
              <a:gd name="connsiteY1" fmla="*/ 2915170 h 3378465"/>
              <a:gd name="connsiteX2" fmla="*/ 4455265 w 4857128"/>
              <a:gd name="connsiteY2" fmla="*/ 3293165 h 3378465"/>
              <a:gd name="connsiteX3" fmla="*/ 268016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67377"/>
              <a:gd name="connsiteX1" fmla="*/ 4857128 w 4857128"/>
              <a:gd name="connsiteY1" fmla="*/ 2915170 h 3367377"/>
              <a:gd name="connsiteX2" fmla="*/ 4455265 w 4857128"/>
              <a:gd name="connsiteY2" fmla="*/ 3293165 h 3367377"/>
              <a:gd name="connsiteX3" fmla="*/ 268016 w 4857128"/>
              <a:gd name="connsiteY3" fmla="*/ 3345172 h 3367377"/>
              <a:gd name="connsiteX4" fmla="*/ 0 w 4857128"/>
              <a:gd name="connsiteY4" fmla="*/ 2983086 h 3367377"/>
              <a:gd name="connsiteX5" fmla="*/ 2397787 w 4857128"/>
              <a:gd name="connsiteY5" fmla="*/ 0 h 3367377"/>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515090 w 4974431"/>
              <a:gd name="connsiteY0" fmla="*/ 0 h 3346528"/>
              <a:gd name="connsiteX1" fmla="*/ 4974431 w 4974431"/>
              <a:gd name="connsiteY1" fmla="*/ 2915170 h 3346528"/>
              <a:gd name="connsiteX2" fmla="*/ 4572568 w 4974431"/>
              <a:gd name="connsiteY2" fmla="*/ 3293165 h 3346528"/>
              <a:gd name="connsiteX3" fmla="*/ 385319 w 4974431"/>
              <a:gd name="connsiteY3" fmla="*/ 3345172 h 3346528"/>
              <a:gd name="connsiteX4" fmla="*/ 75739 w 4974431"/>
              <a:gd name="connsiteY4" fmla="*/ 2983086 h 3346528"/>
              <a:gd name="connsiteX5" fmla="*/ 2515090 w 4974431"/>
              <a:gd name="connsiteY5" fmla="*/ 0 h 3346528"/>
              <a:gd name="connsiteX0" fmla="*/ 2439351 w 4898692"/>
              <a:gd name="connsiteY0" fmla="*/ 0 h 3385270"/>
              <a:gd name="connsiteX1" fmla="*/ 4898692 w 4898692"/>
              <a:gd name="connsiteY1" fmla="*/ 2915170 h 3385270"/>
              <a:gd name="connsiteX2" fmla="*/ 4496829 w 4898692"/>
              <a:gd name="connsiteY2" fmla="*/ 3293165 h 3385270"/>
              <a:gd name="connsiteX3" fmla="*/ 309580 w 4898692"/>
              <a:gd name="connsiteY3" fmla="*/ 3345172 h 3385270"/>
              <a:gd name="connsiteX4" fmla="*/ 0 w 4898692"/>
              <a:gd name="connsiteY4" fmla="*/ 2983086 h 3385270"/>
              <a:gd name="connsiteX5" fmla="*/ 2439351 w 4898692"/>
              <a:gd name="connsiteY5" fmla="*/ 0 h 3385270"/>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67979"/>
              <a:gd name="connsiteX1" fmla="*/ 4898692 w 4898692"/>
              <a:gd name="connsiteY1" fmla="*/ 2915170 h 3367979"/>
              <a:gd name="connsiteX2" fmla="*/ 4555018 w 4898692"/>
              <a:gd name="connsiteY2" fmla="*/ 3367979 h 3367979"/>
              <a:gd name="connsiteX3" fmla="*/ 309580 w 4898692"/>
              <a:gd name="connsiteY3" fmla="*/ 3345172 h 3367979"/>
              <a:gd name="connsiteX4" fmla="*/ 0 w 4898692"/>
              <a:gd name="connsiteY4" fmla="*/ 2983086 h 3367979"/>
              <a:gd name="connsiteX5" fmla="*/ 2439351 w 4898692"/>
              <a:gd name="connsiteY5" fmla="*/ 0 h 3367979"/>
              <a:gd name="connsiteX0" fmla="*/ 2439351 w 4898692"/>
              <a:gd name="connsiteY0" fmla="*/ 0 h 3371187"/>
              <a:gd name="connsiteX1" fmla="*/ 4898692 w 4898692"/>
              <a:gd name="connsiteY1" fmla="*/ 2915170 h 3371187"/>
              <a:gd name="connsiteX2" fmla="*/ 4555018 w 4898692"/>
              <a:gd name="connsiteY2" fmla="*/ 3367979 h 3371187"/>
              <a:gd name="connsiteX3" fmla="*/ 309580 w 4898692"/>
              <a:gd name="connsiteY3" fmla="*/ 3345172 h 3371187"/>
              <a:gd name="connsiteX4" fmla="*/ 0 w 4898692"/>
              <a:gd name="connsiteY4" fmla="*/ 2983086 h 3371187"/>
              <a:gd name="connsiteX5" fmla="*/ 2439351 w 4898692"/>
              <a:gd name="connsiteY5" fmla="*/ 0 h 3371187"/>
              <a:gd name="connsiteX0" fmla="*/ 2447664 w 4898692"/>
              <a:gd name="connsiteY0" fmla="*/ 0 h 3387812"/>
              <a:gd name="connsiteX1" fmla="*/ 4898692 w 4898692"/>
              <a:gd name="connsiteY1" fmla="*/ 2931795 h 3387812"/>
              <a:gd name="connsiteX2" fmla="*/ 4555018 w 4898692"/>
              <a:gd name="connsiteY2" fmla="*/ 3384604 h 3387812"/>
              <a:gd name="connsiteX3" fmla="*/ 309580 w 4898692"/>
              <a:gd name="connsiteY3" fmla="*/ 3361797 h 3387812"/>
              <a:gd name="connsiteX4" fmla="*/ 0 w 4898692"/>
              <a:gd name="connsiteY4" fmla="*/ 2999711 h 3387812"/>
              <a:gd name="connsiteX5" fmla="*/ 2447664 w 4898692"/>
              <a:gd name="connsiteY5" fmla="*/ 0 h 3387812"/>
              <a:gd name="connsiteX0" fmla="*/ 2447664 w 4873754"/>
              <a:gd name="connsiteY0" fmla="*/ 0 h 3387812"/>
              <a:gd name="connsiteX1" fmla="*/ 4873754 w 4873754"/>
              <a:gd name="connsiteY1" fmla="*/ 2948420 h 3387812"/>
              <a:gd name="connsiteX2" fmla="*/ 4555018 w 4873754"/>
              <a:gd name="connsiteY2" fmla="*/ 3384604 h 3387812"/>
              <a:gd name="connsiteX3" fmla="*/ 309580 w 4873754"/>
              <a:gd name="connsiteY3" fmla="*/ 3361797 h 3387812"/>
              <a:gd name="connsiteX4" fmla="*/ 0 w 4873754"/>
              <a:gd name="connsiteY4" fmla="*/ 2999711 h 3387812"/>
              <a:gd name="connsiteX5" fmla="*/ 2447664 w 4873754"/>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5073259"/>
              <a:gd name="connsiteY0" fmla="*/ 0 h 3387812"/>
              <a:gd name="connsiteX1" fmla="*/ 5073259 w 5073259"/>
              <a:gd name="connsiteY1" fmla="*/ 3149588 h 3387812"/>
              <a:gd name="connsiteX2" fmla="*/ 4555018 w 5073259"/>
              <a:gd name="connsiteY2" fmla="*/ 3384604 h 3387812"/>
              <a:gd name="connsiteX3" fmla="*/ 309580 w 5073259"/>
              <a:gd name="connsiteY3" fmla="*/ 3361797 h 3387812"/>
              <a:gd name="connsiteX4" fmla="*/ 0 w 5073259"/>
              <a:gd name="connsiteY4" fmla="*/ 2999711 h 3387812"/>
              <a:gd name="connsiteX5" fmla="*/ 2447664 w 5073259"/>
              <a:gd name="connsiteY5" fmla="*/ 0 h 3387812"/>
              <a:gd name="connsiteX0" fmla="*/ 2447664 w 5140234"/>
              <a:gd name="connsiteY0" fmla="*/ 0 h 3361797"/>
              <a:gd name="connsiteX1" fmla="*/ 5073259 w 5140234"/>
              <a:gd name="connsiteY1" fmla="*/ 3149588 h 3361797"/>
              <a:gd name="connsiteX2" fmla="*/ 5140234 w 5140234"/>
              <a:gd name="connsiteY2" fmla="*/ 3357172 h 3361797"/>
              <a:gd name="connsiteX3" fmla="*/ 309580 w 5140234"/>
              <a:gd name="connsiteY3" fmla="*/ 3361797 h 3361797"/>
              <a:gd name="connsiteX4" fmla="*/ 0 w 5140234"/>
              <a:gd name="connsiteY4" fmla="*/ 2999711 h 3361797"/>
              <a:gd name="connsiteX5" fmla="*/ 2447664 w 5140234"/>
              <a:gd name="connsiteY5" fmla="*/ 0 h 3361797"/>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85764 w 5150902"/>
              <a:gd name="connsiteY0" fmla="*/ 0 h 3366316"/>
              <a:gd name="connsiteX1" fmla="*/ 5111359 w 5150902"/>
              <a:gd name="connsiteY1" fmla="*/ 31495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24059 w 5150902"/>
              <a:gd name="connsiteY1" fmla="*/ 31622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79414 w 5150902"/>
              <a:gd name="connsiteY0" fmla="*/ 0 h 3372666"/>
              <a:gd name="connsiteX1" fmla="*/ 5130409 w 5150902"/>
              <a:gd name="connsiteY1" fmla="*/ 3181338 h 3372666"/>
              <a:gd name="connsiteX2" fmla="*/ 5150902 w 5150902"/>
              <a:gd name="connsiteY2" fmla="*/ 3372666 h 3372666"/>
              <a:gd name="connsiteX3" fmla="*/ 347680 w 5150902"/>
              <a:gd name="connsiteY3" fmla="*/ 3368147 h 3372666"/>
              <a:gd name="connsiteX4" fmla="*/ 0 w 5150902"/>
              <a:gd name="connsiteY4" fmla="*/ 3018761 h 3372666"/>
              <a:gd name="connsiteX5" fmla="*/ 2479414 w 5150902"/>
              <a:gd name="connsiteY5" fmla="*/ 0 h 3372666"/>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16149 w 5150902"/>
              <a:gd name="connsiteY3" fmla="*/ 3378657 h 3378657"/>
              <a:gd name="connsiteX4" fmla="*/ 0 w 5150902"/>
              <a:gd name="connsiteY4" fmla="*/ 3018761 h 3378657"/>
              <a:gd name="connsiteX5" fmla="*/ 2479414 w 5150902"/>
              <a:gd name="connsiteY5" fmla="*/ 0 h 3378657"/>
              <a:gd name="connsiteX0" fmla="*/ 2479414 w 5130409"/>
              <a:gd name="connsiteY0" fmla="*/ 0 h 3378657"/>
              <a:gd name="connsiteX1" fmla="*/ 5130409 w 5130409"/>
              <a:gd name="connsiteY1" fmla="*/ 3181338 h 3378657"/>
              <a:gd name="connsiteX2" fmla="*/ 4951205 w 5130409"/>
              <a:gd name="connsiteY2" fmla="*/ 3372666 h 3378657"/>
              <a:gd name="connsiteX3" fmla="*/ 316149 w 5130409"/>
              <a:gd name="connsiteY3" fmla="*/ 3378657 h 3378657"/>
              <a:gd name="connsiteX4" fmla="*/ 0 w 5130409"/>
              <a:gd name="connsiteY4" fmla="*/ 3018761 h 3378657"/>
              <a:gd name="connsiteX5" fmla="*/ 2479414 w 5130409"/>
              <a:gd name="connsiteY5" fmla="*/ 0 h 3378657"/>
              <a:gd name="connsiteX0" fmla="*/ 2479414 w 5130409"/>
              <a:gd name="connsiteY0" fmla="*/ 0 h 3393686"/>
              <a:gd name="connsiteX1" fmla="*/ 5130409 w 5130409"/>
              <a:gd name="connsiteY1" fmla="*/ 3181338 h 3393686"/>
              <a:gd name="connsiteX2" fmla="*/ 4951205 w 5130409"/>
              <a:gd name="connsiteY2" fmla="*/ 3393686 h 3393686"/>
              <a:gd name="connsiteX3" fmla="*/ 316149 w 5130409"/>
              <a:gd name="connsiteY3" fmla="*/ 3378657 h 3393686"/>
              <a:gd name="connsiteX4" fmla="*/ 0 w 5130409"/>
              <a:gd name="connsiteY4" fmla="*/ 3018761 h 3393686"/>
              <a:gd name="connsiteX5" fmla="*/ 2479414 w 5130409"/>
              <a:gd name="connsiteY5" fmla="*/ 0 h 3393686"/>
              <a:gd name="connsiteX0" fmla="*/ 2479414 w 5130409"/>
              <a:gd name="connsiteY0" fmla="*/ 0 h 3393686"/>
              <a:gd name="connsiteX1" fmla="*/ 5130409 w 5130409"/>
              <a:gd name="connsiteY1" fmla="*/ 3181338 h 3393686"/>
              <a:gd name="connsiteX2" fmla="*/ 4951205 w 5130409"/>
              <a:gd name="connsiteY2" fmla="*/ 3393686 h 3393686"/>
              <a:gd name="connsiteX3" fmla="*/ 326660 w 5130409"/>
              <a:gd name="connsiteY3" fmla="*/ 3378657 h 3393686"/>
              <a:gd name="connsiteX4" fmla="*/ 0 w 5130409"/>
              <a:gd name="connsiteY4" fmla="*/ 3018761 h 3393686"/>
              <a:gd name="connsiteX5" fmla="*/ 2479414 w 5130409"/>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4762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412736"/>
              <a:gd name="connsiteX1" fmla="*/ 4983265 w 4983265"/>
              <a:gd name="connsiteY1" fmla="*/ 3011202 h 3412736"/>
              <a:gd name="connsiteX2" fmla="*/ 4951205 w 4983265"/>
              <a:gd name="connsiteY2" fmla="*/ 3412736 h 3412736"/>
              <a:gd name="connsiteX3" fmla="*/ 298376 w 4983265"/>
              <a:gd name="connsiteY3" fmla="*/ 3408550 h 3412736"/>
              <a:gd name="connsiteX4" fmla="*/ 0 w 4983265"/>
              <a:gd name="connsiteY4" fmla="*/ 3037811 h 3412736"/>
              <a:gd name="connsiteX5" fmla="*/ 2479414 w 4983265"/>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50798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507989 w 4992790"/>
              <a:gd name="connsiteY5" fmla="*/ 0 h 3412736"/>
              <a:gd name="connsiteX0" fmla="*/ 2498464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98464 w 49927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56861 h 3412736"/>
              <a:gd name="connsiteX5" fmla="*/ 2473064 w 4967390"/>
              <a:gd name="connsiteY5" fmla="*/ 0 h 3412736"/>
              <a:gd name="connsiteX0" fmla="*/ 2460364 w 4954690"/>
              <a:gd name="connsiteY0" fmla="*/ 0 h 3412736"/>
              <a:gd name="connsiteX1" fmla="*/ 4954690 w 4954690"/>
              <a:gd name="connsiteY1" fmla="*/ 3058827 h 3412736"/>
              <a:gd name="connsiteX2" fmla="*/ 4932155 w 4954690"/>
              <a:gd name="connsiteY2" fmla="*/ 3412736 h 3412736"/>
              <a:gd name="connsiteX3" fmla="*/ 269801 w 4954690"/>
              <a:gd name="connsiteY3" fmla="*/ 3408550 h 3412736"/>
              <a:gd name="connsiteX4" fmla="*/ 0 w 4954690"/>
              <a:gd name="connsiteY4" fmla="*/ 3069561 h 3412736"/>
              <a:gd name="connsiteX5" fmla="*/ 2460364 w 49546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30155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4900"/>
              <a:gd name="connsiteX1" fmla="*/ 4967390 w 4967390"/>
              <a:gd name="connsiteY1" fmla="*/ 3058827 h 3414900"/>
              <a:gd name="connsiteX2" fmla="*/ 4944855 w 4967390"/>
              <a:gd name="connsiteY2" fmla="*/ 3412736 h 3414900"/>
              <a:gd name="connsiteX3" fmla="*/ 339651 w 4967390"/>
              <a:gd name="connsiteY3" fmla="*/ 3414900 h 3414900"/>
              <a:gd name="connsiteX4" fmla="*/ 0 w 4967390"/>
              <a:gd name="connsiteY4" fmla="*/ 3063211 h 3414900"/>
              <a:gd name="connsiteX5" fmla="*/ 2473064 w 4967390"/>
              <a:gd name="connsiteY5" fmla="*/ 0 h 3414900"/>
              <a:gd name="connsiteX0" fmla="*/ 2473064 w 4967390"/>
              <a:gd name="connsiteY0" fmla="*/ 0 h 3414900"/>
              <a:gd name="connsiteX1" fmla="*/ 4967390 w 4967390"/>
              <a:gd name="connsiteY1" fmla="*/ 3058827 h 3414900"/>
              <a:gd name="connsiteX2" fmla="*/ 4944855 w 4967390"/>
              <a:gd name="connsiteY2" fmla="*/ 3412736 h 3414900"/>
              <a:gd name="connsiteX3" fmla="*/ 326951 w 4967390"/>
              <a:gd name="connsiteY3" fmla="*/ 3414900 h 3414900"/>
              <a:gd name="connsiteX4" fmla="*/ 0 w 4967390"/>
              <a:gd name="connsiteY4" fmla="*/ 3063211 h 3414900"/>
              <a:gd name="connsiteX5" fmla="*/ 2473064 w 4967390"/>
              <a:gd name="connsiteY5" fmla="*/ 0 h 3414900"/>
              <a:gd name="connsiteX0" fmla="*/ 2447664 w 4941990"/>
              <a:gd name="connsiteY0" fmla="*/ 0 h 3414900"/>
              <a:gd name="connsiteX1" fmla="*/ 4941990 w 4941990"/>
              <a:gd name="connsiteY1" fmla="*/ 3058827 h 3414900"/>
              <a:gd name="connsiteX2" fmla="*/ 4919455 w 4941990"/>
              <a:gd name="connsiteY2" fmla="*/ 3412736 h 3414900"/>
              <a:gd name="connsiteX3" fmla="*/ 301551 w 4941990"/>
              <a:gd name="connsiteY3" fmla="*/ 3414900 h 3414900"/>
              <a:gd name="connsiteX4" fmla="*/ 0 w 4941990"/>
              <a:gd name="connsiteY4" fmla="*/ 3037811 h 3414900"/>
              <a:gd name="connsiteX5" fmla="*/ 2447664 w 4941990"/>
              <a:gd name="connsiteY5" fmla="*/ 0 h 3414900"/>
              <a:gd name="connsiteX0" fmla="*/ 2463294 w 4957620"/>
              <a:gd name="connsiteY0" fmla="*/ 0 h 3414900"/>
              <a:gd name="connsiteX1" fmla="*/ 4957620 w 4957620"/>
              <a:gd name="connsiteY1" fmla="*/ 3058827 h 3414900"/>
              <a:gd name="connsiteX2" fmla="*/ 4935085 w 4957620"/>
              <a:gd name="connsiteY2" fmla="*/ 3412736 h 3414900"/>
              <a:gd name="connsiteX3" fmla="*/ 317181 w 4957620"/>
              <a:gd name="connsiteY3" fmla="*/ 3414900 h 3414900"/>
              <a:gd name="connsiteX4" fmla="*/ 0 w 4957620"/>
              <a:gd name="connsiteY4" fmla="*/ 3053442 h 3414900"/>
              <a:gd name="connsiteX5" fmla="*/ 2463294 w 4957620"/>
              <a:gd name="connsiteY5" fmla="*/ 0 h 3414900"/>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3294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3294 w 4961527"/>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56496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56496 w 4953711"/>
              <a:gd name="connsiteY5" fmla="*/ 0 h 3412736"/>
              <a:gd name="connsiteX0" fmla="*/ 2459895 w 4953711"/>
              <a:gd name="connsiteY0" fmla="*/ 0 h 3402538"/>
              <a:gd name="connsiteX1" fmla="*/ 4953711 w 4953711"/>
              <a:gd name="connsiteY1" fmla="*/ 3056445 h 3402538"/>
              <a:gd name="connsiteX2" fmla="*/ 4938992 w 4953711"/>
              <a:gd name="connsiteY2" fmla="*/ 3402538 h 3402538"/>
              <a:gd name="connsiteX3" fmla="*/ 301550 w 4953711"/>
              <a:gd name="connsiteY3" fmla="*/ 3385164 h 3402538"/>
              <a:gd name="connsiteX4" fmla="*/ 0 w 4953711"/>
              <a:gd name="connsiteY4" fmla="*/ 3043244 h 3402538"/>
              <a:gd name="connsiteX5" fmla="*/ 2459895 w 4953711"/>
              <a:gd name="connsiteY5" fmla="*/ 0 h 3402538"/>
              <a:gd name="connsiteX0" fmla="*/ 2456496 w 4953711"/>
              <a:gd name="connsiteY0" fmla="*/ 0 h 3405937"/>
              <a:gd name="connsiteX1" fmla="*/ 4953711 w 4953711"/>
              <a:gd name="connsiteY1" fmla="*/ 3059844 h 3405937"/>
              <a:gd name="connsiteX2" fmla="*/ 4938992 w 4953711"/>
              <a:gd name="connsiteY2" fmla="*/ 3405937 h 3405937"/>
              <a:gd name="connsiteX3" fmla="*/ 301550 w 4953711"/>
              <a:gd name="connsiteY3" fmla="*/ 3388563 h 3405937"/>
              <a:gd name="connsiteX4" fmla="*/ 0 w 4953711"/>
              <a:gd name="connsiteY4" fmla="*/ 3046643 h 3405937"/>
              <a:gd name="connsiteX5" fmla="*/ 2456496 w 4953711"/>
              <a:gd name="connsiteY5" fmla="*/ 0 h 3405937"/>
              <a:gd name="connsiteX0" fmla="*/ 2456496 w 4957110"/>
              <a:gd name="connsiteY0" fmla="*/ 0 h 3405937"/>
              <a:gd name="connsiteX1" fmla="*/ 4957110 w 4957110"/>
              <a:gd name="connsiteY1" fmla="*/ 3073441 h 3405937"/>
              <a:gd name="connsiteX2" fmla="*/ 4938992 w 4957110"/>
              <a:gd name="connsiteY2" fmla="*/ 3405937 h 3405937"/>
              <a:gd name="connsiteX3" fmla="*/ 301550 w 4957110"/>
              <a:gd name="connsiteY3" fmla="*/ 3388563 h 3405937"/>
              <a:gd name="connsiteX4" fmla="*/ 0 w 4957110"/>
              <a:gd name="connsiteY4" fmla="*/ 3046643 h 3405937"/>
              <a:gd name="connsiteX5" fmla="*/ 2456496 w 4957110"/>
              <a:gd name="connsiteY5" fmla="*/ 0 h 3405937"/>
              <a:gd name="connsiteX0" fmla="*/ 2456496 w 4970707"/>
              <a:gd name="connsiteY0" fmla="*/ 0 h 3405937"/>
              <a:gd name="connsiteX1" fmla="*/ 4970707 w 4970707"/>
              <a:gd name="connsiteY1" fmla="*/ 3097236 h 3405937"/>
              <a:gd name="connsiteX2" fmla="*/ 4938992 w 4970707"/>
              <a:gd name="connsiteY2" fmla="*/ 3405937 h 3405937"/>
              <a:gd name="connsiteX3" fmla="*/ 301550 w 4970707"/>
              <a:gd name="connsiteY3" fmla="*/ 3388563 h 3405937"/>
              <a:gd name="connsiteX4" fmla="*/ 0 w 4970707"/>
              <a:gd name="connsiteY4" fmla="*/ 3046643 h 3405937"/>
              <a:gd name="connsiteX5" fmla="*/ 2456496 w 4970707"/>
              <a:gd name="connsiteY5" fmla="*/ 0 h 3405937"/>
              <a:gd name="connsiteX0" fmla="*/ 2456496 w 4960510"/>
              <a:gd name="connsiteY0" fmla="*/ 0 h 3405937"/>
              <a:gd name="connsiteX1" fmla="*/ 4960510 w 4960510"/>
              <a:gd name="connsiteY1" fmla="*/ 3093836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510" h="3405937">
                <a:moveTo>
                  <a:pt x="2456496" y="0"/>
                </a:moveTo>
                <a:lnTo>
                  <a:pt x="4960510" y="3090437"/>
                </a:lnTo>
                <a:lnTo>
                  <a:pt x="4938992" y="3405937"/>
                </a:lnTo>
                <a:lnTo>
                  <a:pt x="301550" y="3388563"/>
                </a:lnTo>
                <a:cubicBezTo>
                  <a:pt x="39509" y="3097040"/>
                  <a:pt x="158594" y="3239386"/>
                  <a:pt x="0" y="3046643"/>
                </a:cubicBezTo>
                <a:lnTo>
                  <a:pt x="2456496"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5" name="Picture Placeholder 12">
            <a:extLst>
              <a:ext uri="{FF2B5EF4-FFF2-40B4-BE49-F238E27FC236}">
                <a16:creationId xmlns:a16="http://schemas.microsoft.com/office/drawing/2014/main" id="{35454845-0AE2-4B30-87A5-3C83AAC223F3}"/>
              </a:ext>
              <a:ext uri="{C183D7F6-B498-43B3-948B-1728B52AA6E4}">
                <adec:decorative xmlns:adec="http://schemas.microsoft.com/office/drawing/2017/decorative" val="1"/>
              </a:ext>
            </a:extLst>
          </p:cNvPr>
          <p:cNvSpPr>
            <a:spLocks noGrp="1"/>
          </p:cNvSpPr>
          <p:nvPr>
            <p:ph type="pic" sz="quarter" idx="13"/>
          </p:nvPr>
        </p:nvSpPr>
        <p:spPr>
          <a:xfrm>
            <a:off x="6225916" y="416787"/>
            <a:ext cx="3422161" cy="6024991"/>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582395 w 3419337"/>
              <a:gd name="connsiteY4" fmla="*/ 665188 h 6036365"/>
              <a:gd name="connsiteX5" fmla="*/ 981262 w 3419337"/>
              <a:gd name="connsiteY5" fmla="*/ 0 h 6036365"/>
              <a:gd name="connsiteX0" fmla="*/ 981262 w 3419337"/>
              <a:gd name="connsiteY0" fmla="*/ 2 h 6036367"/>
              <a:gd name="connsiteX1" fmla="*/ 3419337 w 3419337"/>
              <a:gd name="connsiteY1" fmla="*/ 3021498 h 6036367"/>
              <a:gd name="connsiteX2" fmla="*/ 954758 w 3419337"/>
              <a:gd name="connsiteY2" fmla="*/ 6036367 h 6036367"/>
              <a:gd name="connsiteX3" fmla="*/ 0 w 3419337"/>
              <a:gd name="connsiteY3" fmla="*/ 3004933 h 6036367"/>
              <a:gd name="connsiteX4" fmla="*/ 981262 w 3419337"/>
              <a:gd name="connsiteY4" fmla="*/ 2 h 6036367"/>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3 w 3419338"/>
              <a:gd name="connsiteY0" fmla="*/ 0 h 6036365"/>
              <a:gd name="connsiteX1" fmla="*/ 3419338 w 3419338"/>
              <a:gd name="connsiteY1" fmla="*/ 3021496 h 6036365"/>
              <a:gd name="connsiteX2" fmla="*/ 954759 w 3419338"/>
              <a:gd name="connsiteY2" fmla="*/ 6036365 h 6036365"/>
              <a:gd name="connsiteX3" fmla="*/ 1 w 3419338"/>
              <a:gd name="connsiteY3" fmla="*/ 3004931 h 6036365"/>
              <a:gd name="connsiteX4" fmla="*/ 981263 w 3419338"/>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2634 w 3420709"/>
              <a:gd name="connsiteY0" fmla="*/ 0 h 6036365"/>
              <a:gd name="connsiteX1" fmla="*/ 3420709 w 3420709"/>
              <a:gd name="connsiteY1" fmla="*/ 3021496 h 6036365"/>
              <a:gd name="connsiteX2" fmla="*/ 956130 w 3420709"/>
              <a:gd name="connsiteY2" fmla="*/ 6036365 h 6036365"/>
              <a:gd name="connsiteX3" fmla="*/ 1372 w 3420709"/>
              <a:gd name="connsiteY3" fmla="*/ 3004931 h 6036365"/>
              <a:gd name="connsiteX4" fmla="*/ 982634 w 3420709"/>
              <a:gd name="connsiteY4" fmla="*/ 0 h 6036365"/>
              <a:gd name="connsiteX0" fmla="*/ 981266 w 3419341"/>
              <a:gd name="connsiteY0" fmla="*/ 0 h 6036365"/>
              <a:gd name="connsiteX1" fmla="*/ 3419341 w 3419341"/>
              <a:gd name="connsiteY1" fmla="*/ 3021496 h 6036365"/>
              <a:gd name="connsiteX2" fmla="*/ 954762 w 3419341"/>
              <a:gd name="connsiteY2" fmla="*/ 6036365 h 6036365"/>
              <a:gd name="connsiteX3" fmla="*/ 4 w 3419341"/>
              <a:gd name="connsiteY3" fmla="*/ 3004931 h 6036365"/>
              <a:gd name="connsiteX4" fmla="*/ 981266 w 3419341"/>
              <a:gd name="connsiteY4" fmla="*/ 0 h 6036365"/>
              <a:gd name="connsiteX0" fmla="*/ 981374 w 3419449"/>
              <a:gd name="connsiteY0" fmla="*/ 0 h 6069415"/>
              <a:gd name="connsiteX1" fmla="*/ 3419449 w 3419449"/>
              <a:gd name="connsiteY1" fmla="*/ 3021496 h 6069415"/>
              <a:gd name="connsiteX2" fmla="*/ 938344 w 3419449"/>
              <a:gd name="connsiteY2" fmla="*/ 6069415 h 6069415"/>
              <a:gd name="connsiteX3" fmla="*/ 112 w 3419449"/>
              <a:gd name="connsiteY3" fmla="*/ 3004931 h 6069415"/>
              <a:gd name="connsiteX4" fmla="*/ 981374 w 3419449"/>
              <a:gd name="connsiteY4" fmla="*/ 0 h 6069415"/>
              <a:gd name="connsiteX0" fmla="*/ 981374 w 3419449"/>
              <a:gd name="connsiteY0" fmla="*/ 0 h 6052890"/>
              <a:gd name="connsiteX1" fmla="*/ 3419449 w 3419449"/>
              <a:gd name="connsiteY1" fmla="*/ 3021496 h 6052890"/>
              <a:gd name="connsiteX2" fmla="*/ 938344 w 3419449"/>
              <a:gd name="connsiteY2" fmla="*/ 6052890 h 6052890"/>
              <a:gd name="connsiteX3" fmla="*/ 112 w 3419449"/>
              <a:gd name="connsiteY3" fmla="*/ 3004931 h 6052890"/>
              <a:gd name="connsiteX4" fmla="*/ 981374 w 3419449"/>
              <a:gd name="connsiteY4" fmla="*/ 0 h 6052890"/>
              <a:gd name="connsiteX0" fmla="*/ 981400 w 3419475"/>
              <a:gd name="connsiteY0" fmla="*/ 0 h 6052890"/>
              <a:gd name="connsiteX1" fmla="*/ 3419475 w 3419475"/>
              <a:gd name="connsiteY1" fmla="*/ 3021496 h 6052890"/>
              <a:gd name="connsiteX2" fmla="*/ 938370 w 3419475"/>
              <a:gd name="connsiteY2" fmla="*/ 6052890 h 6052890"/>
              <a:gd name="connsiteX3" fmla="*/ 138 w 3419475"/>
              <a:gd name="connsiteY3" fmla="*/ 3004931 h 6052890"/>
              <a:gd name="connsiteX4" fmla="*/ 981400 w 3419475"/>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00426"/>
              <a:gd name="connsiteY0" fmla="*/ 0 h 6052890"/>
              <a:gd name="connsiteX1" fmla="*/ 3400426 w 3400426"/>
              <a:gd name="connsiteY1" fmla="*/ 3002446 h 6052890"/>
              <a:gd name="connsiteX2" fmla="*/ 938371 w 3400426"/>
              <a:gd name="connsiteY2" fmla="*/ 6052890 h 6052890"/>
              <a:gd name="connsiteX3" fmla="*/ 139 w 3400426"/>
              <a:gd name="connsiteY3" fmla="*/ 3004931 h 6052890"/>
              <a:gd name="connsiteX4" fmla="*/ 981401 w 3400426"/>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778 w 3391278"/>
              <a:gd name="connsiteY0" fmla="*/ 0 h 6033840"/>
              <a:gd name="connsiteX1" fmla="*/ 3391278 w 3391278"/>
              <a:gd name="connsiteY1" fmla="*/ 2992921 h 6033840"/>
              <a:gd name="connsiteX2" fmla="*/ 919698 w 3391278"/>
              <a:gd name="connsiteY2" fmla="*/ 6033840 h 6033840"/>
              <a:gd name="connsiteX3" fmla="*/ 516 w 3391278"/>
              <a:gd name="connsiteY3" fmla="*/ 3004931 h 6033840"/>
              <a:gd name="connsiteX4" fmla="*/ 981778 w 3391278"/>
              <a:gd name="connsiteY4" fmla="*/ 0 h 603384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400803"/>
              <a:gd name="connsiteY0" fmla="*/ 0 h 6052890"/>
              <a:gd name="connsiteX1" fmla="*/ 3400803 w 3400803"/>
              <a:gd name="connsiteY1" fmla="*/ 3011971 h 6052890"/>
              <a:gd name="connsiteX2" fmla="*/ 919698 w 3400803"/>
              <a:gd name="connsiteY2" fmla="*/ 6052890 h 6052890"/>
              <a:gd name="connsiteX3" fmla="*/ 516 w 3400803"/>
              <a:gd name="connsiteY3" fmla="*/ 3004931 h 6052890"/>
              <a:gd name="connsiteX4" fmla="*/ 981778 w 3400803"/>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46690"/>
              <a:gd name="connsiteX1" fmla="*/ 3410328 w 3410328"/>
              <a:gd name="connsiteY1" fmla="*/ 2986721 h 6046690"/>
              <a:gd name="connsiteX2" fmla="*/ 919698 w 3410328"/>
              <a:gd name="connsiteY2" fmla="*/ 6046690 h 6046690"/>
              <a:gd name="connsiteX3" fmla="*/ 516 w 3410328"/>
              <a:gd name="connsiteY3" fmla="*/ 2998731 h 6046690"/>
              <a:gd name="connsiteX4" fmla="*/ 981778 w 3410328"/>
              <a:gd name="connsiteY4" fmla="*/ 0 h 6046690"/>
              <a:gd name="connsiteX0" fmla="*/ 981778 w 3410328"/>
              <a:gd name="connsiteY0" fmla="*/ 0 h 6040491"/>
              <a:gd name="connsiteX1" fmla="*/ 3410328 w 3410328"/>
              <a:gd name="connsiteY1" fmla="*/ 2980522 h 6040491"/>
              <a:gd name="connsiteX2" fmla="*/ 919698 w 3410328"/>
              <a:gd name="connsiteY2" fmla="*/ 6040491 h 6040491"/>
              <a:gd name="connsiteX3" fmla="*/ 516 w 3410328"/>
              <a:gd name="connsiteY3" fmla="*/ 2992532 h 6040491"/>
              <a:gd name="connsiteX4" fmla="*/ 981778 w 3410328"/>
              <a:gd name="connsiteY4" fmla="*/ 0 h 6040491"/>
              <a:gd name="connsiteX0" fmla="*/ 978633 w 3410283"/>
              <a:gd name="connsiteY0" fmla="*/ 0 h 6040491"/>
              <a:gd name="connsiteX1" fmla="*/ 3410283 w 3410283"/>
              <a:gd name="connsiteY1" fmla="*/ 2980522 h 6040491"/>
              <a:gd name="connsiteX2" fmla="*/ 919653 w 3410283"/>
              <a:gd name="connsiteY2" fmla="*/ 6040491 h 6040491"/>
              <a:gd name="connsiteX3" fmla="*/ 471 w 3410283"/>
              <a:gd name="connsiteY3" fmla="*/ 2992532 h 6040491"/>
              <a:gd name="connsiteX4" fmla="*/ 978633 w 3410283"/>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394785"/>
              <a:gd name="connsiteY0" fmla="*/ 0 h 6040491"/>
              <a:gd name="connsiteX1" fmla="*/ 3394785 w 3394785"/>
              <a:gd name="connsiteY1" fmla="*/ 2977422 h 6040491"/>
              <a:gd name="connsiteX2" fmla="*/ 919653 w 3394785"/>
              <a:gd name="connsiteY2" fmla="*/ 6040491 h 6040491"/>
              <a:gd name="connsiteX3" fmla="*/ 471 w 3394785"/>
              <a:gd name="connsiteY3" fmla="*/ 2992532 h 6040491"/>
              <a:gd name="connsiteX4" fmla="*/ 978633 w 3394785"/>
              <a:gd name="connsiteY4" fmla="*/ 0 h 6040491"/>
              <a:gd name="connsiteX0" fmla="*/ 978580 w 3394732"/>
              <a:gd name="connsiteY0" fmla="*/ 0 h 6024992"/>
              <a:gd name="connsiteX1" fmla="*/ 3394732 w 3394732"/>
              <a:gd name="connsiteY1" fmla="*/ 2977422 h 6024992"/>
              <a:gd name="connsiteX2" fmla="*/ 922699 w 3394732"/>
              <a:gd name="connsiteY2" fmla="*/ 6024992 h 6024992"/>
              <a:gd name="connsiteX3" fmla="*/ 418 w 3394732"/>
              <a:gd name="connsiteY3" fmla="*/ 2992532 h 6024992"/>
              <a:gd name="connsiteX4" fmla="*/ 978580 w 3394732"/>
              <a:gd name="connsiteY4" fmla="*/ 0 h 6024992"/>
              <a:gd name="connsiteX0" fmla="*/ 978281 w 3394433"/>
              <a:gd name="connsiteY0" fmla="*/ 0 h 6003294"/>
              <a:gd name="connsiteX1" fmla="*/ 3394433 w 3394433"/>
              <a:gd name="connsiteY1" fmla="*/ 2977422 h 6003294"/>
              <a:gd name="connsiteX2" fmla="*/ 947197 w 3394433"/>
              <a:gd name="connsiteY2" fmla="*/ 6003294 h 6003294"/>
              <a:gd name="connsiteX3" fmla="*/ 119 w 3394433"/>
              <a:gd name="connsiteY3" fmla="*/ 2992532 h 6003294"/>
              <a:gd name="connsiteX4" fmla="*/ 978281 w 3394433"/>
              <a:gd name="connsiteY4" fmla="*/ 0 h 6003294"/>
              <a:gd name="connsiteX0" fmla="*/ 978368 w 3394520"/>
              <a:gd name="connsiteY0" fmla="*/ 0 h 6024991"/>
              <a:gd name="connsiteX1" fmla="*/ 3394520 w 3394520"/>
              <a:gd name="connsiteY1" fmla="*/ 2977422 h 6024991"/>
              <a:gd name="connsiteX2" fmla="*/ 937985 w 3394520"/>
              <a:gd name="connsiteY2" fmla="*/ 6024991 h 6024991"/>
              <a:gd name="connsiteX3" fmla="*/ 206 w 3394520"/>
              <a:gd name="connsiteY3" fmla="*/ 2992532 h 6024991"/>
              <a:gd name="connsiteX4" fmla="*/ 978368 w 3394520"/>
              <a:gd name="connsiteY4" fmla="*/ 0 h 6024991"/>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24991"/>
              <a:gd name="connsiteX1" fmla="*/ 3394556 w 3394556"/>
              <a:gd name="connsiteY1" fmla="*/ 2977422 h 6024991"/>
              <a:gd name="connsiteX2" fmla="*/ 934921 w 3394556"/>
              <a:gd name="connsiteY2" fmla="*/ 6024991 h 6024991"/>
              <a:gd name="connsiteX3" fmla="*/ 242 w 3394556"/>
              <a:gd name="connsiteY3" fmla="*/ 2992532 h 6024991"/>
              <a:gd name="connsiteX4" fmla="*/ 978404 w 339455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3725 w 3399877"/>
              <a:gd name="connsiteY0" fmla="*/ 0 h 6024991"/>
              <a:gd name="connsiteX1" fmla="*/ 3399877 w 3399877"/>
              <a:gd name="connsiteY1" fmla="*/ 2977422 h 6024991"/>
              <a:gd name="connsiteX2" fmla="*/ 940242 w 3399877"/>
              <a:gd name="connsiteY2" fmla="*/ 6024991 h 6024991"/>
              <a:gd name="connsiteX3" fmla="*/ 5563 w 3399877"/>
              <a:gd name="connsiteY3" fmla="*/ 2992532 h 6024991"/>
              <a:gd name="connsiteX4" fmla="*/ 983725 w 3399877"/>
              <a:gd name="connsiteY4" fmla="*/ 0 h 6024991"/>
              <a:gd name="connsiteX0" fmla="*/ 981221 w 3397373"/>
              <a:gd name="connsiteY0" fmla="*/ 0 h 6024991"/>
              <a:gd name="connsiteX1" fmla="*/ 3397373 w 3397373"/>
              <a:gd name="connsiteY1" fmla="*/ 2977422 h 6024991"/>
              <a:gd name="connsiteX2" fmla="*/ 937738 w 3397373"/>
              <a:gd name="connsiteY2" fmla="*/ 6024991 h 6024991"/>
              <a:gd name="connsiteX3" fmla="*/ 3059 w 3397373"/>
              <a:gd name="connsiteY3" fmla="*/ 2992532 h 6024991"/>
              <a:gd name="connsiteX4" fmla="*/ 981221 w 3397373"/>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4956 w 3391108"/>
              <a:gd name="connsiteY0" fmla="*/ 0 h 6024991"/>
              <a:gd name="connsiteX1" fmla="*/ 3391108 w 3391108"/>
              <a:gd name="connsiteY1" fmla="*/ 2977422 h 6024991"/>
              <a:gd name="connsiteX2" fmla="*/ 931473 w 3391108"/>
              <a:gd name="connsiteY2" fmla="*/ 6024991 h 6024991"/>
              <a:gd name="connsiteX3" fmla="*/ 3144 w 3391108"/>
              <a:gd name="connsiteY3" fmla="*/ 2995707 h 6024991"/>
              <a:gd name="connsiteX4" fmla="*/ 974956 w 3391108"/>
              <a:gd name="connsiteY4" fmla="*/ 0 h 6024991"/>
              <a:gd name="connsiteX0" fmla="*/ 975674 w 3391826"/>
              <a:gd name="connsiteY0" fmla="*/ 0 h 6024991"/>
              <a:gd name="connsiteX1" fmla="*/ 3391826 w 3391826"/>
              <a:gd name="connsiteY1" fmla="*/ 2977422 h 6024991"/>
              <a:gd name="connsiteX2" fmla="*/ 932191 w 3391826"/>
              <a:gd name="connsiteY2" fmla="*/ 6024991 h 6024991"/>
              <a:gd name="connsiteX3" fmla="*/ 3862 w 3391826"/>
              <a:gd name="connsiteY3" fmla="*/ 2995707 h 6024991"/>
              <a:gd name="connsiteX4" fmla="*/ 975674 w 3391826"/>
              <a:gd name="connsiteY4" fmla="*/ 0 h 6024991"/>
              <a:gd name="connsiteX0" fmla="*/ 973936 w 3390088"/>
              <a:gd name="connsiteY0" fmla="*/ 0 h 6024991"/>
              <a:gd name="connsiteX1" fmla="*/ 3390088 w 3390088"/>
              <a:gd name="connsiteY1" fmla="*/ 2977422 h 6024991"/>
              <a:gd name="connsiteX2" fmla="*/ 930453 w 3390088"/>
              <a:gd name="connsiteY2" fmla="*/ 6024991 h 6024991"/>
              <a:gd name="connsiteX3" fmla="*/ 2124 w 3390088"/>
              <a:gd name="connsiteY3" fmla="*/ 2995707 h 6024991"/>
              <a:gd name="connsiteX4" fmla="*/ 973936 w 3390088"/>
              <a:gd name="connsiteY4" fmla="*/ 0 h 6024991"/>
              <a:gd name="connsiteX0" fmla="*/ 974325 w 3390477"/>
              <a:gd name="connsiteY0" fmla="*/ 0 h 6024991"/>
              <a:gd name="connsiteX1" fmla="*/ 3390477 w 3390477"/>
              <a:gd name="connsiteY1" fmla="*/ 2977422 h 6024991"/>
              <a:gd name="connsiteX2" fmla="*/ 930842 w 3390477"/>
              <a:gd name="connsiteY2" fmla="*/ 6024991 h 6024991"/>
              <a:gd name="connsiteX3" fmla="*/ 2513 w 3390477"/>
              <a:gd name="connsiteY3" fmla="*/ 2995707 h 6024991"/>
              <a:gd name="connsiteX4" fmla="*/ 974325 w 3390477"/>
              <a:gd name="connsiteY4" fmla="*/ 0 h 6024991"/>
              <a:gd name="connsiteX0" fmla="*/ 974140 w 3390292"/>
              <a:gd name="connsiteY0" fmla="*/ 0 h 6024991"/>
              <a:gd name="connsiteX1" fmla="*/ 3390292 w 3390292"/>
              <a:gd name="connsiteY1" fmla="*/ 2977422 h 6024991"/>
              <a:gd name="connsiteX2" fmla="*/ 930657 w 3390292"/>
              <a:gd name="connsiteY2" fmla="*/ 6024991 h 6024991"/>
              <a:gd name="connsiteX3" fmla="*/ 2328 w 3390292"/>
              <a:gd name="connsiteY3" fmla="*/ 2995707 h 6024991"/>
              <a:gd name="connsiteX4" fmla="*/ 974140 w 3390292"/>
              <a:gd name="connsiteY4" fmla="*/ 0 h 6024991"/>
              <a:gd name="connsiteX0" fmla="*/ 973818 w 3389970"/>
              <a:gd name="connsiteY0" fmla="*/ 0 h 6024991"/>
              <a:gd name="connsiteX1" fmla="*/ 3389970 w 3389970"/>
              <a:gd name="connsiteY1" fmla="*/ 2977422 h 6024991"/>
              <a:gd name="connsiteX2" fmla="*/ 930335 w 3389970"/>
              <a:gd name="connsiteY2" fmla="*/ 6024991 h 6024991"/>
              <a:gd name="connsiteX3" fmla="*/ 2006 w 3389970"/>
              <a:gd name="connsiteY3" fmla="*/ 2995707 h 6024991"/>
              <a:gd name="connsiteX4" fmla="*/ 973818 w 3389970"/>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9988 w 3396140"/>
              <a:gd name="connsiteY0" fmla="*/ 0 h 6024991"/>
              <a:gd name="connsiteX1" fmla="*/ 3396140 w 3396140"/>
              <a:gd name="connsiteY1" fmla="*/ 2977422 h 6024991"/>
              <a:gd name="connsiteX2" fmla="*/ 936505 w 3396140"/>
              <a:gd name="connsiteY2" fmla="*/ 6024991 h 6024991"/>
              <a:gd name="connsiteX3" fmla="*/ 8176 w 3396140"/>
              <a:gd name="connsiteY3" fmla="*/ 2995707 h 6024991"/>
              <a:gd name="connsiteX4" fmla="*/ 979988 w 3396140"/>
              <a:gd name="connsiteY4" fmla="*/ 0 h 6024991"/>
              <a:gd name="connsiteX0" fmla="*/ 973574 w 3389726"/>
              <a:gd name="connsiteY0" fmla="*/ 0 h 6024991"/>
              <a:gd name="connsiteX1" fmla="*/ 3389726 w 3389726"/>
              <a:gd name="connsiteY1" fmla="*/ 2977422 h 6024991"/>
              <a:gd name="connsiteX2" fmla="*/ 930091 w 3389726"/>
              <a:gd name="connsiteY2" fmla="*/ 6024991 h 6024991"/>
              <a:gd name="connsiteX3" fmla="*/ 1762 w 3389726"/>
              <a:gd name="connsiteY3" fmla="*/ 2995707 h 6024991"/>
              <a:gd name="connsiteX4" fmla="*/ 973574 w 3389726"/>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4540 w 3390692"/>
              <a:gd name="connsiteY0" fmla="*/ 0 h 6024991"/>
              <a:gd name="connsiteX1" fmla="*/ 3390692 w 3390692"/>
              <a:gd name="connsiteY1" fmla="*/ 2977422 h 6024991"/>
              <a:gd name="connsiteX2" fmla="*/ 931057 w 3390692"/>
              <a:gd name="connsiteY2" fmla="*/ 6024991 h 6024991"/>
              <a:gd name="connsiteX3" fmla="*/ 2728 w 3390692"/>
              <a:gd name="connsiteY3" fmla="*/ 2995707 h 6024991"/>
              <a:gd name="connsiteX4" fmla="*/ 974540 w 3390692"/>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1017115 w 3433267"/>
              <a:gd name="connsiteY0" fmla="*/ 0 h 6024991"/>
              <a:gd name="connsiteX1" fmla="*/ 3433267 w 3433267"/>
              <a:gd name="connsiteY1" fmla="*/ 2977422 h 6024991"/>
              <a:gd name="connsiteX2" fmla="*/ 973632 w 3433267"/>
              <a:gd name="connsiteY2" fmla="*/ 6024991 h 6024991"/>
              <a:gd name="connsiteX3" fmla="*/ 45303 w 3433267"/>
              <a:gd name="connsiteY3" fmla="*/ 2995707 h 6024991"/>
              <a:gd name="connsiteX4" fmla="*/ 1017115 w 3433267"/>
              <a:gd name="connsiteY4" fmla="*/ 0 h 6024991"/>
              <a:gd name="connsiteX0" fmla="*/ 974060 w 3390212"/>
              <a:gd name="connsiteY0" fmla="*/ 0 h 6024991"/>
              <a:gd name="connsiteX1" fmla="*/ 3390212 w 3390212"/>
              <a:gd name="connsiteY1" fmla="*/ 2977422 h 6024991"/>
              <a:gd name="connsiteX2" fmla="*/ 930577 w 3390212"/>
              <a:gd name="connsiteY2" fmla="*/ 6024991 h 6024991"/>
              <a:gd name="connsiteX3" fmla="*/ 2248 w 3390212"/>
              <a:gd name="connsiteY3" fmla="*/ 2995707 h 6024991"/>
              <a:gd name="connsiteX4" fmla="*/ 974060 w 3390212"/>
              <a:gd name="connsiteY4" fmla="*/ 0 h 6024991"/>
              <a:gd name="connsiteX0" fmla="*/ 971895 w 3388047"/>
              <a:gd name="connsiteY0" fmla="*/ 0 h 6024991"/>
              <a:gd name="connsiteX1" fmla="*/ 3388047 w 3388047"/>
              <a:gd name="connsiteY1" fmla="*/ 2977422 h 6024991"/>
              <a:gd name="connsiteX2" fmla="*/ 928412 w 3388047"/>
              <a:gd name="connsiteY2" fmla="*/ 6024991 h 6024991"/>
              <a:gd name="connsiteX3" fmla="*/ 83 w 3388047"/>
              <a:gd name="connsiteY3" fmla="*/ 2995707 h 6024991"/>
              <a:gd name="connsiteX4" fmla="*/ 971895 w 3388047"/>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3106 w 3389258"/>
              <a:gd name="connsiteY0" fmla="*/ 0 h 6024991"/>
              <a:gd name="connsiteX1" fmla="*/ 3389258 w 3389258"/>
              <a:gd name="connsiteY1" fmla="*/ 2977422 h 6024991"/>
              <a:gd name="connsiteX2" fmla="*/ 929623 w 3389258"/>
              <a:gd name="connsiteY2" fmla="*/ 6024991 h 6024991"/>
              <a:gd name="connsiteX3" fmla="*/ 1294 w 3389258"/>
              <a:gd name="connsiteY3" fmla="*/ 2995707 h 6024991"/>
              <a:gd name="connsiteX4" fmla="*/ 973106 w 3389258"/>
              <a:gd name="connsiteY4" fmla="*/ 0 h 6024991"/>
              <a:gd name="connsiteX0" fmla="*/ 971819 w 3387971"/>
              <a:gd name="connsiteY0" fmla="*/ 0 h 6024991"/>
              <a:gd name="connsiteX1" fmla="*/ 3387971 w 3387971"/>
              <a:gd name="connsiteY1" fmla="*/ 2977422 h 6024991"/>
              <a:gd name="connsiteX2" fmla="*/ 928336 w 3387971"/>
              <a:gd name="connsiteY2" fmla="*/ 6024991 h 6024991"/>
              <a:gd name="connsiteX3" fmla="*/ 7 w 3387971"/>
              <a:gd name="connsiteY3" fmla="*/ 2995707 h 6024991"/>
              <a:gd name="connsiteX4" fmla="*/ 971819 w 3387971"/>
              <a:gd name="connsiteY4" fmla="*/ 0 h 6024991"/>
              <a:gd name="connsiteX0" fmla="*/ 972150 w 3388302"/>
              <a:gd name="connsiteY0" fmla="*/ 0 h 6024991"/>
              <a:gd name="connsiteX1" fmla="*/ 3388302 w 3388302"/>
              <a:gd name="connsiteY1" fmla="*/ 2977422 h 6024991"/>
              <a:gd name="connsiteX2" fmla="*/ 928667 w 3388302"/>
              <a:gd name="connsiteY2" fmla="*/ 6024991 h 6024991"/>
              <a:gd name="connsiteX3" fmla="*/ 338 w 3388302"/>
              <a:gd name="connsiteY3" fmla="*/ 2995707 h 6024991"/>
              <a:gd name="connsiteX4" fmla="*/ 972150 w 3388302"/>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1953 w 3388105"/>
              <a:gd name="connsiteY0" fmla="*/ 0 h 6024991"/>
              <a:gd name="connsiteX1" fmla="*/ 3388105 w 3388105"/>
              <a:gd name="connsiteY1" fmla="*/ 2977422 h 6024991"/>
              <a:gd name="connsiteX2" fmla="*/ 928470 w 3388105"/>
              <a:gd name="connsiteY2" fmla="*/ 6024991 h 6024991"/>
              <a:gd name="connsiteX3" fmla="*/ 141 w 3388105"/>
              <a:gd name="connsiteY3" fmla="*/ 2995707 h 6024991"/>
              <a:gd name="connsiteX4" fmla="*/ 971953 w 3388105"/>
              <a:gd name="connsiteY4" fmla="*/ 0 h 6024991"/>
              <a:gd name="connsiteX0" fmla="*/ 972115 w 3388267"/>
              <a:gd name="connsiteY0" fmla="*/ 0 h 6024991"/>
              <a:gd name="connsiteX1" fmla="*/ 3388267 w 3388267"/>
              <a:gd name="connsiteY1" fmla="*/ 2977422 h 6024991"/>
              <a:gd name="connsiteX2" fmla="*/ 928632 w 3388267"/>
              <a:gd name="connsiteY2" fmla="*/ 6024991 h 6024991"/>
              <a:gd name="connsiteX3" fmla="*/ 303 w 3388267"/>
              <a:gd name="connsiteY3" fmla="*/ 2995707 h 6024991"/>
              <a:gd name="connsiteX4" fmla="*/ 972115 w 3388267"/>
              <a:gd name="connsiteY4" fmla="*/ 0 h 6024991"/>
              <a:gd name="connsiteX0" fmla="*/ 972115 w 3385346"/>
              <a:gd name="connsiteY0" fmla="*/ 0 h 6024991"/>
              <a:gd name="connsiteX1" fmla="*/ 3385346 w 3385346"/>
              <a:gd name="connsiteY1" fmla="*/ 2974500 h 6024991"/>
              <a:gd name="connsiteX2" fmla="*/ 928632 w 3385346"/>
              <a:gd name="connsiteY2" fmla="*/ 6024991 h 6024991"/>
              <a:gd name="connsiteX3" fmla="*/ 303 w 3385346"/>
              <a:gd name="connsiteY3" fmla="*/ 2995707 h 6024991"/>
              <a:gd name="connsiteX4" fmla="*/ 972115 w 3385346"/>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112 w 3372343"/>
              <a:gd name="connsiteY0" fmla="*/ 0 h 6024991"/>
              <a:gd name="connsiteX1" fmla="*/ 3372343 w 3372343"/>
              <a:gd name="connsiteY1" fmla="*/ 2974500 h 6024991"/>
              <a:gd name="connsiteX2" fmla="*/ 915629 w 3372343"/>
              <a:gd name="connsiteY2" fmla="*/ 6024991 h 6024991"/>
              <a:gd name="connsiteX3" fmla="*/ 0 w 3372343"/>
              <a:gd name="connsiteY3" fmla="*/ 2995707 h 6024991"/>
              <a:gd name="connsiteX4" fmla="*/ 959112 w 3372343"/>
              <a:gd name="connsiteY4" fmla="*/ 0 h 6024991"/>
              <a:gd name="connsiteX0" fmla="*/ 967876 w 3381107"/>
              <a:gd name="connsiteY0" fmla="*/ 0 h 6024991"/>
              <a:gd name="connsiteX1" fmla="*/ 3381107 w 3381107"/>
              <a:gd name="connsiteY1" fmla="*/ 2974500 h 6024991"/>
              <a:gd name="connsiteX2" fmla="*/ 924393 w 3381107"/>
              <a:gd name="connsiteY2" fmla="*/ 6024991 h 6024991"/>
              <a:gd name="connsiteX3" fmla="*/ 8764 w 3381107"/>
              <a:gd name="connsiteY3" fmla="*/ 2995707 h 6024991"/>
              <a:gd name="connsiteX4" fmla="*/ 967876 w 3381107"/>
              <a:gd name="connsiteY4" fmla="*/ 0 h 6024991"/>
              <a:gd name="connsiteX0" fmla="*/ 965451 w 3378682"/>
              <a:gd name="connsiteY0" fmla="*/ 0 h 6024991"/>
              <a:gd name="connsiteX1" fmla="*/ 3378682 w 3378682"/>
              <a:gd name="connsiteY1" fmla="*/ 2974500 h 6024991"/>
              <a:gd name="connsiteX2" fmla="*/ 921968 w 3378682"/>
              <a:gd name="connsiteY2" fmla="*/ 6024991 h 6024991"/>
              <a:gd name="connsiteX3" fmla="*/ 6339 w 3378682"/>
              <a:gd name="connsiteY3" fmla="*/ 2995707 h 6024991"/>
              <a:gd name="connsiteX4" fmla="*/ 965451 w 3378682"/>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70721 w 3383952"/>
              <a:gd name="connsiteY0" fmla="*/ 0 h 6024991"/>
              <a:gd name="connsiteX1" fmla="*/ 3383952 w 3383952"/>
              <a:gd name="connsiteY1" fmla="*/ 2974500 h 6024991"/>
              <a:gd name="connsiteX2" fmla="*/ 927238 w 3383952"/>
              <a:gd name="connsiteY2" fmla="*/ 6024991 h 6024991"/>
              <a:gd name="connsiteX3" fmla="*/ 5259 w 3383952"/>
              <a:gd name="connsiteY3" fmla="*/ 2995707 h 6024991"/>
              <a:gd name="connsiteX4" fmla="*/ 970721 w 3383952"/>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8394 w 3381625"/>
              <a:gd name="connsiteY0" fmla="*/ 0 h 6024991"/>
              <a:gd name="connsiteX1" fmla="*/ 3381625 w 3381625"/>
              <a:gd name="connsiteY1" fmla="*/ 2974500 h 6024991"/>
              <a:gd name="connsiteX2" fmla="*/ 924911 w 3381625"/>
              <a:gd name="connsiteY2" fmla="*/ 6024991 h 6024991"/>
              <a:gd name="connsiteX3" fmla="*/ 2932 w 3381625"/>
              <a:gd name="connsiteY3" fmla="*/ 2995707 h 6024991"/>
              <a:gd name="connsiteX4" fmla="*/ 968394 w 3381625"/>
              <a:gd name="connsiteY4" fmla="*/ 0 h 6024991"/>
              <a:gd name="connsiteX0" fmla="*/ 1027502 w 3440733"/>
              <a:gd name="connsiteY0" fmla="*/ 0 h 6024991"/>
              <a:gd name="connsiteX1" fmla="*/ 3440733 w 3440733"/>
              <a:gd name="connsiteY1" fmla="*/ 2974500 h 6024991"/>
              <a:gd name="connsiteX2" fmla="*/ 984019 w 3440733"/>
              <a:gd name="connsiteY2" fmla="*/ 6024991 h 6024991"/>
              <a:gd name="connsiteX3" fmla="*/ 2387 w 3440733"/>
              <a:gd name="connsiteY3" fmla="*/ 2995707 h 6024991"/>
              <a:gd name="connsiteX4" fmla="*/ 1027502 w 3440733"/>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41139 w 3454370"/>
              <a:gd name="connsiteY0" fmla="*/ 0 h 6024991"/>
              <a:gd name="connsiteX1" fmla="*/ 3454370 w 3454370"/>
              <a:gd name="connsiteY1" fmla="*/ 2974500 h 6024991"/>
              <a:gd name="connsiteX2" fmla="*/ 997656 w 3454370"/>
              <a:gd name="connsiteY2" fmla="*/ 6024991 h 6024991"/>
              <a:gd name="connsiteX3" fmla="*/ 4094 w 3454370"/>
              <a:gd name="connsiteY3" fmla="*/ 2983831 h 6024991"/>
              <a:gd name="connsiteX4" fmla="*/ 1041139 w 3454370"/>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7614 w 3450845"/>
              <a:gd name="connsiteY0" fmla="*/ 0 h 6024991"/>
              <a:gd name="connsiteX1" fmla="*/ 3450845 w 3450845"/>
              <a:gd name="connsiteY1" fmla="*/ 2974500 h 6024991"/>
              <a:gd name="connsiteX2" fmla="*/ 994131 w 3450845"/>
              <a:gd name="connsiteY2" fmla="*/ 6024991 h 6024991"/>
              <a:gd name="connsiteX3" fmla="*/ 569 w 3450845"/>
              <a:gd name="connsiteY3" fmla="*/ 2983831 h 6024991"/>
              <a:gd name="connsiteX4" fmla="*/ 1037614 w 3450845"/>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366 w 3437597"/>
              <a:gd name="connsiteY0" fmla="*/ 0 h 6024991"/>
              <a:gd name="connsiteX1" fmla="*/ 3437597 w 3437597"/>
              <a:gd name="connsiteY1" fmla="*/ 2974500 h 6024991"/>
              <a:gd name="connsiteX2" fmla="*/ 980883 w 3437597"/>
              <a:gd name="connsiteY2" fmla="*/ 6024991 h 6024991"/>
              <a:gd name="connsiteX3" fmla="*/ 79 w 3437597"/>
              <a:gd name="connsiteY3" fmla="*/ 2996531 h 6024991"/>
              <a:gd name="connsiteX4" fmla="*/ 1024366 w 3437597"/>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933 w 3438164"/>
              <a:gd name="connsiteY0" fmla="*/ 0 h 6024991"/>
              <a:gd name="connsiteX1" fmla="*/ 3438164 w 3438164"/>
              <a:gd name="connsiteY1" fmla="*/ 2974500 h 6024991"/>
              <a:gd name="connsiteX2" fmla="*/ 981450 w 3438164"/>
              <a:gd name="connsiteY2" fmla="*/ 6024991 h 6024991"/>
              <a:gd name="connsiteX3" fmla="*/ 646 w 3438164"/>
              <a:gd name="connsiteY3" fmla="*/ 2996531 h 6024991"/>
              <a:gd name="connsiteX4" fmla="*/ 1024933 w 3438164"/>
              <a:gd name="connsiteY4" fmla="*/ 0 h 6024991"/>
              <a:gd name="connsiteX0" fmla="*/ 1025013 w 3438244"/>
              <a:gd name="connsiteY0" fmla="*/ 0 h 6024991"/>
              <a:gd name="connsiteX1" fmla="*/ 3438244 w 3438244"/>
              <a:gd name="connsiteY1" fmla="*/ 2974500 h 6024991"/>
              <a:gd name="connsiteX2" fmla="*/ 981530 w 3438244"/>
              <a:gd name="connsiteY2" fmla="*/ 6024991 h 6024991"/>
              <a:gd name="connsiteX3" fmla="*/ 726 w 3438244"/>
              <a:gd name="connsiteY3" fmla="*/ 2996531 h 6024991"/>
              <a:gd name="connsiteX4" fmla="*/ 1025013 w 3438244"/>
              <a:gd name="connsiteY4" fmla="*/ 0 h 6024991"/>
              <a:gd name="connsiteX0" fmla="*/ 1024784 w 3438015"/>
              <a:gd name="connsiteY0" fmla="*/ 0 h 6024991"/>
              <a:gd name="connsiteX1" fmla="*/ 3438015 w 3438015"/>
              <a:gd name="connsiteY1" fmla="*/ 2974500 h 6024991"/>
              <a:gd name="connsiteX2" fmla="*/ 981301 w 3438015"/>
              <a:gd name="connsiteY2" fmla="*/ 6024991 h 6024991"/>
              <a:gd name="connsiteX3" fmla="*/ 497 w 3438015"/>
              <a:gd name="connsiteY3" fmla="*/ 2996531 h 6024991"/>
              <a:gd name="connsiteX4" fmla="*/ 1024784 w 3438015"/>
              <a:gd name="connsiteY4" fmla="*/ 0 h 60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015" h="6024991">
                <a:moveTo>
                  <a:pt x="1024784" y="0"/>
                </a:moveTo>
                <a:cubicBezTo>
                  <a:pt x="2008926" y="1197665"/>
                  <a:pt x="2400662" y="1698246"/>
                  <a:pt x="3438015" y="2974500"/>
                </a:cubicBezTo>
                <a:lnTo>
                  <a:pt x="981301" y="6024991"/>
                </a:lnTo>
                <a:cubicBezTo>
                  <a:pt x="200719" y="4875928"/>
                  <a:pt x="20397" y="4059251"/>
                  <a:pt x="497" y="2996531"/>
                </a:cubicBezTo>
                <a:cubicBezTo>
                  <a:pt x="-19403" y="1933811"/>
                  <a:pt x="562371" y="522643"/>
                  <a:pt x="102478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6" name="Picture Placeholder 12">
            <a:extLst>
              <a:ext uri="{FF2B5EF4-FFF2-40B4-BE49-F238E27FC236}">
                <a16:creationId xmlns:a16="http://schemas.microsoft.com/office/drawing/2014/main" id="{AD191C3E-33ED-4B2A-A8F3-081ED0B09400}"/>
              </a:ext>
              <a:ext uri="{C183D7F6-B498-43B3-948B-1728B52AA6E4}">
                <adec:decorative xmlns:adec="http://schemas.microsoft.com/office/drawing/2017/decorative" val="1"/>
              </a:ext>
            </a:extLst>
          </p:cNvPr>
          <p:cNvSpPr>
            <a:spLocks noGrp="1"/>
          </p:cNvSpPr>
          <p:nvPr>
            <p:ph type="pic" sz="quarter" idx="14"/>
          </p:nvPr>
        </p:nvSpPr>
        <p:spPr>
          <a:xfrm>
            <a:off x="7286258" y="2798"/>
            <a:ext cx="4919885" cy="331295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6522"/>
              <a:gd name="connsiteY0" fmla="*/ 0 h 3401849"/>
              <a:gd name="connsiteX1" fmla="*/ 5100155 w 5126522"/>
              <a:gd name="connsiteY1" fmla="*/ 382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26522"/>
              <a:gd name="connsiteY0" fmla="*/ 0 h 3401849"/>
              <a:gd name="connsiteX1" fmla="*/ 5100155 w 5126522"/>
              <a:gd name="connsiteY1" fmla="*/ 255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34271"/>
              <a:gd name="connsiteY0" fmla="*/ 0 h 3401849"/>
              <a:gd name="connsiteX1" fmla="*/ 5119205 w 5134271"/>
              <a:gd name="connsiteY1" fmla="*/ 19232 h 3401849"/>
              <a:gd name="connsiteX2" fmla="*/ 5123126 w 5134271"/>
              <a:gd name="connsiteY2" fmla="*/ 167765 h 3401849"/>
              <a:gd name="connsiteX3" fmla="*/ 2435688 w 5134271"/>
              <a:gd name="connsiteY3" fmla="*/ 3401849 h 3401849"/>
              <a:gd name="connsiteX4" fmla="*/ 0 w 5134271"/>
              <a:gd name="connsiteY4" fmla="*/ 406030 h 3401849"/>
              <a:gd name="connsiteX5" fmla="*/ 353795 w 5134271"/>
              <a:gd name="connsiteY5" fmla="*/ 0 h 3401849"/>
              <a:gd name="connsiteX0" fmla="*/ 353795 w 5134271"/>
              <a:gd name="connsiteY0" fmla="*/ 0 h 3389149"/>
              <a:gd name="connsiteX1" fmla="*/ 5119205 w 5134271"/>
              <a:gd name="connsiteY1" fmla="*/ 6532 h 3389149"/>
              <a:gd name="connsiteX2" fmla="*/ 5123126 w 5134271"/>
              <a:gd name="connsiteY2" fmla="*/ 155065 h 3389149"/>
              <a:gd name="connsiteX3" fmla="*/ 2435688 w 5134271"/>
              <a:gd name="connsiteY3" fmla="*/ 3389149 h 3389149"/>
              <a:gd name="connsiteX4" fmla="*/ 0 w 5134271"/>
              <a:gd name="connsiteY4" fmla="*/ 393330 h 3389149"/>
              <a:gd name="connsiteX5" fmla="*/ 353795 w 5134271"/>
              <a:gd name="connsiteY5" fmla="*/ 0 h 3389149"/>
              <a:gd name="connsiteX0" fmla="*/ 353795 w 5129155"/>
              <a:gd name="connsiteY0" fmla="*/ 0 h 3389149"/>
              <a:gd name="connsiteX1" fmla="*/ 5119205 w 5129155"/>
              <a:gd name="connsiteY1" fmla="*/ 6532 h 3389149"/>
              <a:gd name="connsiteX2" fmla="*/ 5104076 w 5129155"/>
              <a:gd name="connsiteY2" fmla="*/ 161415 h 3389149"/>
              <a:gd name="connsiteX3" fmla="*/ 2435688 w 5129155"/>
              <a:gd name="connsiteY3" fmla="*/ 3389149 h 3389149"/>
              <a:gd name="connsiteX4" fmla="*/ 0 w 5129155"/>
              <a:gd name="connsiteY4" fmla="*/ 393330 h 3389149"/>
              <a:gd name="connsiteX5" fmla="*/ 353795 w 5129155"/>
              <a:gd name="connsiteY5" fmla="*/ 0 h 3389149"/>
              <a:gd name="connsiteX0" fmla="*/ 353795 w 5105533"/>
              <a:gd name="connsiteY0" fmla="*/ 0 h 3389149"/>
              <a:gd name="connsiteX1" fmla="*/ 5062055 w 5105533"/>
              <a:gd name="connsiteY1" fmla="*/ 6532 h 3389149"/>
              <a:gd name="connsiteX2" fmla="*/ 5104076 w 5105533"/>
              <a:gd name="connsiteY2" fmla="*/ 161415 h 3389149"/>
              <a:gd name="connsiteX3" fmla="*/ 2435688 w 5105533"/>
              <a:gd name="connsiteY3" fmla="*/ 3389149 h 3389149"/>
              <a:gd name="connsiteX4" fmla="*/ 0 w 5105533"/>
              <a:gd name="connsiteY4" fmla="*/ 393330 h 3389149"/>
              <a:gd name="connsiteX5" fmla="*/ 353795 w 5105533"/>
              <a:gd name="connsiteY5" fmla="*/ 0 h 3389149"/>
              <a:gd name="connsiteX0" fmla="*/ 353795 w 5079985"/>
              <a:gd name="connsiteY0" fmla="*/ 0 h 3389149"/>
              <a:gd name="connsiteX1" fmla="*/ 5062055 w 5079985"/>
              <a:gd name="connsiteY1" fmla="*/ 6532 h 3389149"/>
              <a:gd name="connsiteX2" fmla="*/ 5072326 w 5079985"/>
              <a:gd name="connsiteY2" fmla="*/ 199515 h 3389149"/>
              <a:gd name="connsiteX3" fmla="*/ 2435688 w 5079985"/>
              <a:gd name="connsiteY3" fmla="*/ 3389149 h 3389149"/>
              <a:gd name="connsiteX4" fmla="*/ 0 w 5079985"/>
              <a:gd name="connsiteY4" fmla="*/ 393330 h 3389149"/>
              <a:gd name="connsiteX5" fmla="*/ 353795 w 5079985"/>
              <a:gd name="connsiteY5" fmla="*/ 0 h 3389149"/>
              <a:gd name="connsiteX0" fmla="*/ 366495 w 5092685"/>
              <a:gd name="connsiteY0" fmla="*/ 0 h 3389149"/>
              <a:gd name="connsiteX1" fmla="*/ 5074755 w 5092685"/>
              <a:gd name="connsiteY1" fmla="*/ 6532 h 3389149"/>
              <a:gd name="connsiteX2" fmla="*/ 5085026 w 5092685"/>
              <a:gd name="connsiteY2" fmla="*/ 199515 h 3389149"/>
              <a:gd name="connsiteX3" fmla="*/ 2448388 w 5092685"/>
              <a:gd name="connsiteY3" fmla="*/ 3389149 h 3389149"/>
              <a:gd name="connsiteX4" fmla="*/ 0 w 5092685"/>
              <a:gd name="connsiteY4" fmla="*/ 374280 h 3389149"/>
              <a:gd name="connsiteX5" fmla="*/ 366495 w 5092685"/>
              <a:gd name="connsiteY5" fmla="*/ 0 h 338914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6171"/>
              <a:gd name="connsiteY0" fmla="*/ 6168 h 3388967"/>
              <a:gd name="connsiteX1" fmla="*/ 5081105 w 5096171"/>
              <a:gd name="connsiteY1" fmla="*/ 0 h 3388967"/>
              <a:gd name="connsiteX2" fmla="*/ 5085026 w 5096171"/>
              <a:gd name="connsiteY2" fmla="*/ 199333 h 3388967"/>
              <a:gd name="connsiteX3" fmla="*/ 2448388 w 5096171"/>
              <a:gd name="connsiteY3" fmla="*/ 3388967 h 3388967"/>
              <a:gd name="connsiteX4" fmla="*/ 0 w 5096171"/>
              <a:gd name="connsiteY4" fmla="*/ 374098 h 3388967"/>
              <a:gd name="connsiteX5" fmla="*/ 347445 w 5096171"/>
              <a:gd name="connsiteY5" fmla="*/ 6168 h 3388967"/>
              <a:gd name="connsiteX0" fmla="*/ 347445 w 5099035"/>
              <a:gd name="connsiteY0" fmla="*/ 6168 h 3388967"/>
              <a:gd name="connsiteX1" fmla="*/ 5081105 w 5099035"/>
              <a:gd name="connsiteY1" fmla="*/ 0 h 3388967"/>
              <a:gd name="connsiteX2" fmla="*/ 5091376 w 5099035"/>
              <a:gd name="connsiteY2" fmla="*/ 199333 h 3388967"/>
              <a:gd name="connsiteX3" fmla="*/ 2448388 w 5099035"/>
              <a:gd name="connsiteY3" fmla="*/ 3388967 h 3388967"/>
              <a:gd name="connsiteX4" fmla="*/ 0 w 5099035"/>
              <a:gd name="connsiteY4" fmla="*/ 374098 h 3388967"/>
              <a:gd name="connsiteX5" fmla="*/ 347445 w 5099035"/>
              <a:gd name="connsiteY5" fmla="*/ 6168 h 3388967"/>
              <a:gd name="connsiteX0" fmla="*/ 347445 w 5091596"/>
              <a:gd name="connsiteY0" fmla="*/ 6168 h 3388967"/>
              <a:gd name="connsiteX1" fmla="*/ 4882801 w 5091596"/>
              <a:gd name="connsiteY1" fmla="*/ 0 h 3388967"/>
              <a:gd name="connsiteX2" fmla="*/ 5091376 w 5091596"/>
              <a:gd name="connsiteY2" fmla="*/ 199333 h 3388967"/>
              <a:gd name="connsiteX3" fmla="*/ 2448388 w 5091596"/>
              <a:gd name="connsiteY3" fmla="*/ 3388967 h 3388967"/>
              <a:gd name="connsiteX4" fmla="*/ 0 w 5091596"/>
              <a:gd name="connsiteY4" fmla="*/ 374098 h 3388967"/>
              <a:gd name="connsiteX5" fmla="*/ 347445 w 5091596"/>
              <a:gd name="connsiteY5" fmla="*/ 6168 h 3388967"/>
              <a:gd name="connsiteX0" fmla="*/ 347445 w 4948979"/>
              <a:gd name="connsiteY0" fmla="*/ 6168 h 3388967"/>
              <a:gd name="connsiteX1" fmla="*/ 4882801 w 4948979"/>
              <a:gd name="connsiteY1" fmla="*/ 0 h 3388967"/>
              <a:gd name="connsiteX2" fmla="*/ 4948157 w 4948979"/>
              <a:gd name="connsiteY2" fmla="*/ 353570 h 3388967"/>
              <a:gd name="connsiteX3" fmla="*/ 2448388 w 4948979"/>
              <a:gd name="connsiteY3" fmla="*/ 3388967 h 3388967"/>
              <a:gd name="connsiteX4" fmla="*/ 0 w 4948979"/>
              <a:gd name="connsiteY4" fmla="*/ 374098 h 3388967"/>
              <a:gd name="connsiteX5" fmla="*/ 347445 w 4948979"/>
              <a:gd name="connsiteY5" fmla="*/ 6168 h 3388967"/>
              <a:gd name="connsiteX0" fmla="*/ 347445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47445 w 4948979"/>
              <a:gd name="connsiteY5" fmla="*/ 6168 h 3388967"/>
              <a:gd name="connsiteX0" fmla="*/ 325411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25411 w 4948979"/>
              <a:gd name="connsiteY5" fmla="*/ 6168 h 3388967"/>
              <a:gd name="connsiteX0" fmla="*/ 325411 w 4927521"/>
              <a:gd name="connsiteY0" fmla="*/ 6168 h 3388967"/>
              <a:gd name="connsiteX1" fmla="*/ 4882801 w 4927521"/>
              <a:gd name="connsiteY1" fmla="*/ 0 h 3388967"/>
              <a:gd name="connsiteX2" fmla="*/ 4926123 w 4927521"/>
              <a:gd name="connsiteY2" fmla="*/ 408655 h 3388967"/>
              <a:gd name="connsiteX3" fmla="*/ 2448388 w 4927521"/>
              <a:gd name="connsiteY3" fmla="*/ 3388967 h 3388967"/>
              <a:gd name="connsiteX4" fmla="*/ 0 w 4927521"/>
              <a:gd name="connsiteY4" fmla="*/ 374098 h 3388967"/>
              <a:gd name="connsiteX5" fmla="*/ 325411 w 4927521"/>
              <a:gd name="connsiteY5" fmla="*/ 6168 h 3388967"/>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73274"/>
              <a:gd name="connsiteX1" fmla="*/ 4915851 w 4933782"/>
              <a:gd name="connsiteY1" fmla="*/ 4849 h 3373274"/>
              <a:gd name="connsiteX2" fmla="*/ 4926123 w 4933782"/>
              <a:gd name="connsiteY2" fmla="*/ 297712 h 3373274"/>
              <a:gd name="connsiteX3" fmla="*/ 2448388 w 4933782"/>
              <a:gd name="connsiteY3" fmla="*/ 3373274 h 3373274"/>
              <a:gd name="connsiteX4" fmla="*/ 0 w 4933782"/>
              <a:gd name="connsiteY4" fmla="*/ 367930 h 3373274"/>
              <a:gd name="connsiteX5" fmla="*/ 325411 w 4933782"/>
              <a:gd name="connsiteY5" fmla="*/ 0 h 3373274"/>
              <a:gd name="connsiteX0" fmla="*/ 325411 w 4933782"/>
              <a:gd name="connsiteY0" fmla="*/ 0 h 3354224"/>
              <a:gd name="connsiteX1" fmla="*/ 4915851 w 4933782"/>
              <a:gd name="connsiteY1" fmla="*/ 4849 h 3354224"/>
              <a:gd name="connsiteX2" fmla="*/ 4926123 w 4933782"/>
              <a:gd name="connsiteY2" fmla="*/ 297712 h 3354224"/>
              <a:gd name="connsiteX3" fmla="*/ 2448388 w 4933782"/>
              <a:gd name="connsiteY3" fmla="*/ 3354224 h 3354224"/>
              <a:gd name="connsiteX4" fmla="*/ 0 w 4933782"/>
              <a:gd name="connsiteY4" fmla="*/ 367930 h 3354224"/>
              <a:gd name="connsiteX5" fmla="*/ 325411 w 4933782"/>
              <a:gd name="connsiteY5" fmla="*/ 0 h 3354224"/>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06361 w 4914732"/>
              <a:gd name="connsiteY0" fmla="*/ 0 h 3363749"/>
              <a:gd name="connsiteX1" fmla="*/ 4896801 w 4914732"/>
              <a:gd name="connsiteY1" fmla="*/ 4849 h 3363749"/>
              <a:gd name="connsiteX2" fmla="*/ 4907073 w 4914732"/>
              <a:gd name="connsiteY2" fmla="*/ 269137 h 3363749"/>
              <a:gd name="connsiteX3" fmla="*/ 2419813 w 4914732"/>
              <a:gd name="connsiteY3" fmla="*/ 3363749 h 3363749"/>
              <a:gd name="connsiteX4" fmla="*/ 0 w 4914732"/>
              <a:gd name="connsiteY4" fmla="*/ 358405 h 3363749"/>
              <a:gd name="connsiteX5" fmla="*/ 306361 w 4914732"/>
              <a:gd name="connsiteY5" fmla="*/ 0 h 3363749"/>
              <a:gd name="connsiteX0" fmla="*/ 315886 w 4924257"/>
              <a:gd name="connsiteY0" fmla="*/ 0 h 3363749"/>
              <a:gd name="connsiteX1" fmla="*/ 4906326 w 4924257"/>
              <a:gd name="connsiteY1" fmla="*/ 4849 h 3363749"/>
              <a:gd name="connsiteX2" fmla="*/ 4916598 w 4924257"/>
              <a:gd name="connsiteY2" fmla="*/ 269137 h 3363749"/>
              <a:gd name="connsiteX3" fmla="*/ 2429338 w 4924257"/>
              <a:gd name="connsiteY3" fmla="*/ 3363749 h 3363749"/>
              <a:gd name="connsiteX4" fmla="*/ 0 w 4924257"/>
              <a:gd name="connsiteY4" fmla="*/ 358405 h 3363749"/>
              <a:gd name="connsiteX5" fmla="*/ 315886 w 4924257"/>
              <a:gd name="connsiteY5" fmla="*/ 0 h 3363749"/>
              <a:gd name="connsiteX0" fmla="*/ 315886 w 4924257"/>
              <a:gd name="connsiteY0" fmla="*/ 0 h 3355933"/>
              <a:gd name="connsiteX1" fmla="*/ 4906326 w 4924257"/>
              <a:gd name="connsiteY1" fmla="*/ 4849 h 3355933"/>
              <a:gd name="connsiteX2" fmla="*/ 4916598 w 4924257"/>
              <a:gd name="connsiteY2" fmla="*/ 269137 h 3355933"/>
              <a:gd name="connsiteX3" fmla="*/ 2429338 w 4924257"/>
              <a:gd name="connsiteY3" fmla="*/ 3355933 h 3355933"/>
              <a:gd name="connsiteX4" fmla="*/ 0 w 4924257"/>
              <a:gd name="connsiteY4" fmla="*/ 358405 h 3355933"/>
              <a:gd name="connsiteX5" fmla="*/ 315886 w 4924257"/>
              <a:gd name="connsiteY5" fmla="*/ 0 h 3355933"/>
              <a:gd name="connsiteX0" fmla="*/ 315886 w 4924257"/>
              <a:gd name="connsiteY0" fmla="*/ 0 h 3328580"/>
              <a:gd name="connsiteX1" fmla="*/ 4906326 w 4924257"/>
              <a:gd name="connsiteY1" fmla="*/ 4849 h 3328580"/>
              <a:gd name="connsiteX2" fmla="*/ 4916598 w 4924257"/>
              <a:gd name="connsiteY2" fmla="*/ 269137 h 3328580"/>
              <a:gd name="connsiteX3" fmla="*/ 2437153 w 4924257"/>
              <a:gd name="connsiteY3" fmla="*/ 3328580 h 3328580"/>
              <a:gd name="connsiteX4" fmla="*/ 0 w 4924257"/>
              <a:gd name="connsiteY4" fmla="*/ 358405 h 3328580"/>
              <a:gd name="connsiteX5" fmla="*/ 315886 w 4924257"/>
              <a:gd name="connsiteY5" fmla="*/ 0 h 3328580"/>
              <a:gd name="connsiteX0" fmla="*/ 315886 w 4924257"/>
              <a:gd name="connsiteY0" fmla="*/ 0 h 3348118"/>
              <a:gd name="connsiteX1" fmla="*/ 4906326 w 4924257"/>
              <a:gd name="connsiteY1" fmla="*/ 4849 h 3348118"/>
              <a:gd name="connsiteX2" fmla="*/ 4916598 w 4924257"/>
              <a:gd name="connsiteY2" fmla="*/ 269137 h 3348118"/>
              <a:gd name="connsiteX3" fmla="*/ 2433245 w 4924257"/>
              <a:gd name="connsiteY3" fmla="*/ 3348118 h 3348118"/>
              <a:gd name="connsiteX4" fmla="*/ 0 w 4924257"/>
              <a:gd name="connsiteY4" fmla="*/ 358405 h 3348118"/>
              <a:gd name="connsiteX5" fmla="*/ 315886 w 4924257"/>
              <a:gd name="connsiteY5" fmla="*/ 0 h 3348118"/>
              <a:gd name="connsiteX0" fmla="*/ 315886 w 4924257"/>
              <a:gd name="connsiteY0" fmla="*/ 0 h 3348118"/>
              <a:gd name="connsiteX1" fmla="*/ 4906326 w 4924257"/>
              <a:gd name="connsiteY1" fmla="*/ 4849 h 3348118"/>
              <a:gd name="connsiteX2" fmla="*/ 4916598 w 4924257"/>
              <a:gd name="connsiteY2" fmla="*/ 269137 h 3348118"/>
              <a:gd name="connsiteX3" fmla="*/ 2429338 w 4924257"/>
              <a:gd name="connsiteY3" fmla="*/ 3348118 h 3348118"/>
              <a:gd name="connsiteX4" fmla="*/ 0 w 4924257"/>
              <a:gd name="connsiteY4" fmla="*/ 358405 h 3348118"/>
              <a:gd name="connsiteX5" fmla="*/ 315886 w 4924257"/>
              <a:gd name="connsiteY5" fmla="*/ 0 h 3348118"/>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52026"/>
              <a:gd name="connsiteX1" fmla="*/ 4906326 w 4924257"/>
              <a:gd name="connsiteY1" fmla="*/ 4849 h 3352026"/>
              <a:gd name="connsiteX2" fmla="*/ 4916598 w 4924257"/>
              <a:gd name="connsiteY2" fmla="*/ 269137 h 3352026"/>
              <a:gd name="connsiteX3" fmla="*/ 2425430 w 4924257"/>
              <a:gd name="connsiteY3" fmla="*/ 3352026 h 3352026"/>
              <a:gd name="connsiteX4" fmla="*/ 0 w 4924257"/>
              <a:gd name="connsiteY4" fmla="*/ 358405 h 3352026"/>
              <a:gd name="connsiteX5" fmla="*/ 315886 w 4924257"/>
              <a:gd name="connsiteY5" fmla="*/ 0 h 3352026"/>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9137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1321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45690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6456"/>
              <a:gd name="connsiteY0" fmla="*/ 0 h 3344211"/>
              <a:gd name="connsiteX1" fmla="*/ 4906326 w 4926456"/>
              <a:gd name="connsiteY1" fmla="*/ 4849 h 3344211"/>
              <a:gd name="connsiteX2" fmla="*/ 4920506 w 4926456"/>
              <a:gd name="connsiteY2" fmla="*/ 245690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61321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57413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261178 w 4926456"/>
              <a:gd name="connsiteY0" fmla="*/ 22505 h 3339362"/>
              <a:gd name="connsiteX1" fmla="*/ 4906326 w 4926456"/>
              <a:gd name="connsiteY1" fmla="*/ 0 h 3339362"/>
              <a:gd name="connsiteX2" fmla="*/ 4920506 w 4926456"/>
              <a:gd name="connsiteY2" fmla="*/ 244749 h 3339362"/>
              <a:gd name="connsiteX3" fmla="*/ 2429338 w 4926456"/>
              <a:gd name="connsiteY3" fmla="*/ 3339362 h 3339362"/>
              <a:gd name="connsiteX4" fmla="*/ 0 w 4926456"/>
              <a:gd name="connsiteY4" fmla="*/ 353556 h 3339362"/>
              <a:gd name="connsiteX5" fmla="*/ 261178 w 4926456"/>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37926 h 3339362"/>
              <a:gd name="connsiteX5" fmla="*/ 257271 w 4922549"/>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57271 w 4922549"/>
              <a:gd name="connsiteY5" fmla="*/ 22505 h 3339362"/>
              <a:gd name="connsiteX0" fmla="*/ 268994 w 4922549"/>
              <a:gd name="connsiteY0" fmla="*/ 26412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68994 w 4922549"/>
              <a:gd name="connsiteY5" fmla="*/ 26412 h 3339362"/>
              <a:gd name="connsiteX0" fmla="*/ 268994 w 4926308"/>
              <a:gd name="connsiteY0" fmla="*/ 10782 h 3323732"/>
              <a:gd name="connsiteX1" fmla="*/ 4910235 w 4926308"/>
              <a:gd name="connsiteY1" fmla="*/ 0 h 3323732"/>
              <a:gd name="connsiteX2" fmla="*/ 4916599 w 4926308"/>
              <a:gd name="connsiteY2" fmla="*/ 229119 h 3323732"/>
              <a:gd name="connsiteX3" fmla="*/ 2425431 w 4926308"/>
              <a:gd name="connsiteY3" fmla="*/ 3323732 h 3323732"/>
              <a:gd name="connsiteX4" fmla="*/ 0 w 4926308"/>
              <a:gd name="connsiteY4" fmla="*/ 334019 h 3323732"/>
              <a:gd name="connsiteX5" fmla="*/ 268994 w 4926308"/>
              <a:gd name="connsiteY5" fmla="*/ 10782 h 3323732"/>
              <a:gd name="connsiteX0" fmla="*/ 268994 w 4926308"/>
              <a:gd name="connsiteY0" fmla="*/ 0 h 3312950"/>
              <a:gd name="connsiteX1" fmla="*/ 4910235 w 4926308"/>
              <a:gd name="connsiteY1" fmla="*/ 4849 h 3312950"/>
              <a:gd name="connsiteX2" fmla="*/ 4916599 w 4926308"/>
              <a:gd name="connsiteY2" fmla="*/ 218337 h 3312950"/>
              <a:gd name="connsiteX3" fmla="*/ 2425431 w 4926308"/>
              <a:gd name="connsiteY3" fmla="*/ 3312950 h 3312950"/>
              <a:gd name="connsiteX4" fmla="*/ 0 w 4926308"/>
              <a:gd name="connsiteY4" fmla="*/ 323237 h 3312950"/>
              <a:gd name="connsiteX5" fmla="*/ 268994 w 4926308"/>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885" h="3312950">
                <a:moveTo>
                  <a:pt x="268994" y="0"/>
                </a:moveTo>
                <a:lnTo>
                  <a:pt x="4910235" y="4849"/>
                </a:lnTo>
                <a:cubicBezTo>
                  <a:pt x="4917235" y="152890"/>
                  <a:pt x="4924163" y="112320"/>
                  <a:pt x="4916599" y="218337"/>
                </a:cubicBezTo>
                <a:lnTo>
                  <a:pt x="2422509" y="3312950"/>
                </a:lnTo>
                <a:lnTo>
                  <a:pt x="0" y="323237"/>
                </a:lnTo>
                <a:cubicBezTo>
                  <a:pt x="104696" y="198876"/>
                  <a:pt x="101903" y="160477"/>
                  <a:pt x="26899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7" name="Picture Placeholder 12">
            <a:extLst>
              <a:ext uri="{FF2B5EF4-FFF2-40B4-BE49-F238E27FC236}">
                <a16:creationId xmlns:a16="http://schemas.microsoft.com/office/drawing/2014/main" id="{43D8F786-4303-44BB-9BE2-6C89A86BA47E}"/>
              </a:ext>
              <a:ext uri="{C183D7F6-B498-43B3-948B-1728B52AA6E4}">
                <adec:decorative xmlns:adec="http://schemas.microsoft.com/office/drawing/2017/decorative" val="1"/>
              </a:ext>
            </a:extLst>
          </p:cNvPr>
          <p:cNvSpPr>
            <a:spLocks noGrp="1"/>
          </p:cNvSpPr>
          <p:nvPr>
            <p:ph type="pic" sz="quarter" idx="16"/>
          </p:nvPr>
        </p:nvSpPr>
        <p:spPr>
          <a:xfrm>
            <a:off x="9769231" y="384020"/>
            <a:ext cx="2428259" cy="600007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5538"/>
              <a:gd name="connsiteY0" fmla="*/ 0 h 3539009"/>
              <a:gd name="connsiteX1" fmla="*/ 5093805 w 5125538"/>
              <a:gd name="connsiteY1" fmla="*/ 50982 h 3539009"/>
              <a:gd name="connsiteX2" fmla="*/ 5123126 w 5125538"/>
              <a:gd name="connsiteY2" fmla="*/ 167765 h 3539009"/>
              <a:gd name="connsiteX3" fmla="*/ 2581992 w 5125538"/>
              <a:gd name="connsiteY3" fmla="*/ 3539009 h 3539009"/>
              <a:gd name="connsiteX4" fmla="*/ 0 w 5125538"/>
              <a:gd name="connsiteY4" fmla="*/ 406030 h 3539009"/>
              <a:gd name="connsiteX5" fmla="*/ 353795 w 5125538"/>
              <a:gd name="connsiteY5" fmla="*/ 0 h 3539009"/>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3126"/>
              <a:gd name="connsiteY0" fmla="*/ 0 h 6263921"/>
              <a:gd name="connsiteX1" fmla="*/ 5123126 w 5123126"/>
              <a:gd name="connsiteY1" fmla="*/ 2892677 h 6263921"/>
              <a:gd name="connsiteX2" fmla="*/ 2581992 w 5123126"/>
              <a:gd name="connsiteY2" fmla="*/ 6263921 h 6263921"/>
              <a:gd name="connsiteX3" fmla="*/ 0 w 5123126"/>
              <a:gd name="connsiteY3" fmla="*/ 3130942 h 6263921"/>
              <a:gd name="connsiteX4" fmla="*/ 2566643 w 5123126"/>
              <a:gd name="connsiteY4" fmla="*/ 0 h 6263921"/>
              <a:gd name="connsiteX0" fmla="*/ 2566643 w 2581992"/>
              <a:gd name="connsiteY0" fmla="*/ 0 h 6263921"/>
              <a:gd name="connsiteX1" fmla="*/ 2581992 w 2581992"/>
              <a:gd name="connsiteY1" fmla="*/ 6263921 h 6263921"/>
              <a:gd name="connsiteX2" fmla="*/ 0 w 2581992"/>
              <a:gd name="connsiteY2" fmla="*/ 3130942 h 6263921"/>
              <a:gd name="connsiteX3" fmla="*/ 2566643 w 2581992"/>
              <a:gd name="connsiteY3" fmla="*/ 0 h 6263921"/>
              <a:gd name="connsiteX0" fmla="*/ 2579343 w 2594692"/>
              <a:gd name="connsiteY0" fmla="*/ 0 h 6263921"/>
              <a:gd name="connsiteX1" fmla="*/ 2594692 w 2594692"/>
              <a:gd name="connsiteY1" fmla="*/ 6263921 h 6263921"/>
              <a:gd name="connsiteX2" fmla="*/ 0 w 2594692"/>
              <a:gd name="connsiteY2" fmla="*/ 3162692 h 6263921"/>
              <a:gd name="connsiteX3" fmla="*/ 2579343 w 2594692"/>
              <a:gd name="connsiteY3" fmla="*/ 0 h 6263921"/>
              <a:gd name="connsiteX0" fmla="*/ 2592043 w 2594692"/>
              <a:gd name="connsiteY0" fmla="*/ 0 h 6282971"/>
              <a:gd name="connsiteX1" fmla="*/ 2594692 w 2594692"/>
              <a:gd name="connsiteY1" fmla="*/ 6282971 h 6282971"/>
              <a:gd name="connsiteX2" fmla="*/ 0 w 2594692"/>
              <a:gd name="connsiteY2" fmla="*/ 3181742 h 6282971"/>
              <a:gd name="connsiteX3" fmla="*/ 2592043 w 2594692"/>
              <a:gd name="connsiteY3" fmla="*/ 0 h 6282971"/>
              <a:gd name="connsiteX0" fmla="*/ 2592043 w 2620092"/>
              <a:gd name="connsiteY0" fmla="*/ 0 h 6302021"/>
              <a:gd name="connsiteX1" fmla="*/ 2620092 w 2620092"/>
              <a:gd name="connsiteY1" fmla="*/ 6302021 h 6302021"/>
              <a:gd name="connsiteX2" fmla="*/ 0 w 2620092"/>
              <a:gd name="connsiteY2" fmla="*/ 3181742 h 6302021"/>
              <a:gd name="connsiteX3" fmla="*/ 2592043 w 2620092"/>
              <a:gd name="connsiteY3" fmla="*/ 0 h 6302021"/>
              <a:gd name="connsiteX0" fmla="*/ 2604743 w 2620092"/>
              <a:gd name="connsiteY0" fmla="*/ 0 h 6308371"/>
              <a:gd name="connsiteX1" fmla="*/ 2620092 w 2620092"/>
              <a:gd name="connsiteY1" fmla="*/ 6308371 h 6308371"/>
              <a:gd name="connsiteX2" fmla="*/ 0 w 2620092"/>
              <a:gd name="connsiteY2" fmla="*/ 3188092 h 6308371"/>
              <a:gd name="connsiteX3" fmla="*/ 2604743 w 2620092"/>
              <a:gd name="connsiteY3" fmla="*/ 0 h 6308371"/>
              <a:gd name="connsiteX0" fmla="*/ 2461523 w 2620092"/>
              <a:gd name="connsiteY0" fmla="*/ 0 h 6099051"/>
              <a:gd name="connsiteX1" fmla="*/ 2620092 w 2620092"/>
              <a:gd name="connsiteY1" fmla="*/ 6099051 h 6099051"/>
              <a:gd name="connsiteX2" fmla="*/ 0 w 2620092"/>
              <a:gd name="connsiteY2" fmla="*/ 2978772 h 6099051"/>
              <a:gd name="connsiteX3" fmla="*/ 2461523 w 2620092"/>
              <a:gd name="connsiteY3" fmla="*/ 0 h 6099051"/>
              <a:gd name="connsiteX0" fmla="*/ 2461523 w 2461891"/>
              <a:gd name="connsiteY0" fmla="*/ 0 h 5834646"/>
              <a:gd name="connsiteX1" fmla="*/ 2421788 w 2461891"/>
              <a:gd name="connsiteY1" fmla="*/ 5834646 h 5834646"/>
              <a:gd name="connsiteX2" fmla="*/ 0 w 2461891"/>
              <a:gd name="connsiteY2" fmla="*/ 2978772 h 5834646"/>
              <a:gd name="connsiteX3" fmla="*/ 2461523 w 2461891"/>
              <a:gd name="connsiteY3" fmla="*/ 0 h 5834646"/>
              <a:gd name="connsiteX0" fmla="*/ 2461523 w 2461987"/>
              <a:gd name="connsiteY0" fmla="*/ 0 h 5867697"/>
              <a:gd name="connsiteX1" fmla="*/ 2432805 w 2461987"/>
              <a:gd name="connsiteY1" fmla="*/ 5867697 h 5867697"/>
              <a:gd name="connsiteX2" fmla="*/ 0 w 2461987"/>
              <a:gd name="connsiteY2" fmla="*/ 2978772 h 5867697"/>
              <a:gd name="connsiteX3" fmla="*/ 2461523 w 2461987"/>
              <a:gd name="connsiteY3" fmla="*/ 0 h 5867697"/>
              <a:gd name="connsiteX0" fmla="*/ 2461523 w 2461987"/>
              <a:gd name="connsiteY0" fmla="*/ 0 h 5889731"/>
              <a:gd name="connsiteX1" fmla="*/ 2432805 w 2461987"/>
              <a:gd name="connsiteY1" fmla="*/ 5889731 h 5889731"/>
              <a:gd name="connsiteX2" fmla="*/ 0 w 2461987"/>
              <a:gd name="connsiteY2" fmla="*/ 2978772 h 5889731"/>
              <a:gd name="connsiteX3" fmla="*/ 2461523 w 2461987"/>
              <a:gd name="connsiteY3" fmla="*/ 0 h 5889731"/>
              <a:gd name="connsiteX0" fmla="*/ 2461523 w 2462237"/>
              <a:gd name="connsiteY0" fmla="*/ 0 h 5919228"/>
              <a:gd name="connsiteX1" fmla="*/ 2447554 w 2462237"/>
              <a:gd name="connsiteY1" fmla="*/ 5919228 h 5919228"/>
              <a:gd name="connsiteX2" fmla="*/ 0 w 2462237"/>
              <a:gd name="connsiteY2" fmla="*/ 2978772 h 5919228"/>
              <a:gd name="connsiteX3" fmla="*/ 2461523 w 2462237"/>
              <a:gd name="connsiteY3" fmla="*/ 0 h 5919228"/>
              <a:gd name="connsiteX0" fmla="*/ 2451998 w 2453098"/>
              <a:gd name="connsiteY0" fmla="*/ 0 h 6043053"/>
              <a:gd name="connsiteX1" fmla="*/ 2447554 w 2453098"/>
              <a:gd name="connsiteY1" fmla="*/ 6043053 h 6043053"/>
              <a:gd name="connsiteX2" fmla="*/ 0 w 2453098"/>
              <a:gd name="connsiteY2" fmla="*/ 3102597 h 6043053"/>
              <a:gd name="connsiteX3" fmla="*/ 2451998 w 2453098"/>
              <a:gd name="connsiteY3" fmla="*/ 0 h 6043053"/>
              <a:gd name="connsiteX0" fmla="*/ 2451998 w 2453098"/>
              <a:gd name="connsiteY0" fmla="*/ 0 h 6043053"/>
              <a:gd name="connsiteX1" fmla="*/ 2447554 w 2453098"/>
              <a:gd name="connsiteY1" fmla="*/ 6043053 h 6043053"/>
              <a:gd name="connsiteX2" fmla="*/ 0 w 2453098"/>
              <a:gd name="connsiteY2" fmla="*/ 3083547 h 6043053"/>
              <a:gd name="connsiteX3" fmla="*/ 2451998 w 2453098"/>
              <a:gd name="connsiteY3" fmla="*/ 0 h 6043053"/>
              <a:gd name="connsiteX0" fmla="*/ 2451998 w 2453098"/>
              <a:gd name="connsiteY0" fmla="*/ 0 h 6090678"/>
              <a:gd name="connsiteX1" fmla="*/ 2447554 w 2453098"/>
              <a:gd name="connsiteY1" fmla="*/ 6090678 h 6090678"/>
              <a:gd name="connsiteX2" fmla="*/ 0 w 2453098"/>
              <a:gd name="connsiteY2" fmla="*/ 3083547 h 6090678"/>
              <a:gd name="connsiteX3" fmla="*/ 2451998 w 2453098"/>
              <a:gd name="connsiteY3" fmla="*/ 0 h 6090678"/>
              <a:gd name="connsiteX0" fmla="*/ 2451998 w 2453098"/>
              <a:gd name="connsiteY0" fmla="*/ 0 h 6090678"/>
              <a:gd name="connsiteX1" fmla="*/ 2447554 w 2453098"/>
              <a:gd name="connsiteY1" fmla="*/ 6090678 h 6090678"/>
              <a:gd name="connsiteX2" fmla="*/ 0 w 2453098"/>
              <a:gd name="connsiteY2" fmla="*/ 3064497 h 6090678"/>
              <a:gd name="connsiteX3" fmla="*/ 2451998 w 2453098"/>
              <a:gd name="connsiteY3" fmla="*/ 0 h 6090678"/>
              <a:gd name="connsiteX0" fmla="*/ 2442473 w 2443573"/>
              <a:gd name="connsiteY0" fmla="*/ 0 h 6090678"/>
              <a:gd name="connsiteX1" fmla="*/ 2438029 w 2443573"/>
              <a:gd name="connsiteY1" fmla="*/ 6090678 h 6090678"/>
              <a:gd name="connsiteX2" fmla="*/ 0 w 2443573"/>
              <a:gd name="connsiteY2" fmla="*/ 3074022 h 6090678"/>
              <a:gd name="connsiteX3" fmla="*/ 2442473 w 2443573"/>
              <a:gd name="connsiteY3" fmla="*/ 0 h 6090678"/>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6380 w 2447142"/>
              <a:gd name="connsiteY0" fmla="*/ 0 h 6027423"/>
              <a:gd name="connsiteX1" fmla="*/ 2434122 w 2447142"/>
              <a:gd name="connsiteY1" fmla="*/ 6027423 h 6027423"/>
              <a:gd name="connsiteX2" fmla="*/ 0 w 2447142"/>
              <a:gd name="connsiteY2" fmla="*/ 3029817 h 6027423"/>
              <a:gd name="connsiteX3" fmla="*/ 2446380 w 2447142"/>
              <a:gd name="connsiteY3" fmla="*/ 0 h 6027423"/>
              <a:gd name="connsiteX0" fmla="*/ 2430750 w 2431512"/>
              <a:gd name="connsiteY0" fmla="*/ 0 h 6027423"/>
              <a:gd name="connsiteX1" fmla="*/ 2418492 w 2431512"/>
              <a:gd name="connsiteY1" fmla="*/ 6027423 h 6027423"/>
              <a:gd name="connsiteX2" fmla="*/ 0 w 2431512"/>
              <a:gd name="connsiteY2" fmla="*/ 3033725 h 6027423"/>
              <a:gd name="connsiteX3" fmla="*/ 2430750 w 2431512"/>
              <a:gd name="connsiteY3" fmla="*/ 0 h 6027423"/>
              <a:gd name="connsiteX0" fmla="*/ 2438565 w 2439327"/>
              <a:gd name="connsiteY0" fmla="*/ 0 h 6027423"/>
              <a:gd name="connsiteX1" fmla="*/ 2426307 w 2439327"/>
              <a:gd name="connsiteY1" fmla="*/ 6027423 h 6027423"/>
              <a:gd name="connsiteX2" fmla="*/ 0 w 2439327"/>
              <a:gd name="connsiteY2" fmla="*/ 3025910 h 6027423"/>
              <a:gd name="connsiteX3" fmla="*/ 2438565 w 243932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26842 w 2428259"/>
              <a:gd name="connsiteY0" fmla="*/ 0 h 5996162"/>
              <a:gd name="connsiteX1" fmla="*/ 2426307 w 2428259"/>
              <a:gd name="connsiteY1" fmla="*/ 5996162 h 5996162"/>
              <a:gd name="connsiteX2" fmla="*/ 0 w 2428259"/>
              <a:gd name="connsiteY2" fmla="*/ 2994649 h 5996162"/>
              <a:gd name="connsiteX3" fmla="*/ 2426842 w 2428259"/>
              <a:gd name="connsiteY3" fmla="*/ 0 h 5996162"/>
              <a:gd name="connsiteX0" fmla="*/ 2426842 w 2428259"/>
              <a:gd name="connsiteY0" fmla="*/ 0 h 6007885"/>
              <a:gd name="connsiteX1" fmla="*/ 2426307 w 2428259"/>
              <a:gd name="connsiteY1" fmla="*/ 6007885 h 6007885"/>
              <a:gd name="connsiteX2" fmla="*/ 0 w 2428259"/>
              <a:gd name="connsiteY2" fmla="*/ 3006372 h 6007885"/>
              <a:gd name="connsiteX3" fmla="*/ 2426842 w 2428259"/>
              <a:gd name="connsiteY3" fmla="*/ 0 h 6007885"/>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Lst>
            <a:ahLst/>
            <a:cxnLst>
              <a:cxn ang="0">
                <a:pos x="connsiteX0" y="connsiteY0"/>
              </a:cxn>
              <a:cxn ang="0">
                <a:pos x="connsiteX1" y="connsiteY1"/>
              </a:cxn>
              <a:cxn ang="0">
                <a:pos x="connsiteX2" y="connsiteY2"/>
              </a:cxn>
              <a:cxn ang="0">
                <a:pos x="connsiteX3" y="connsiteY3"/>
              </a:cxn>
            </a:cxnLst>
            <a:rect l="l" t="t" r="r" b="b"/>
            <a:pathLst>
              <a:path w="2428259" h="6000070">
                <a:moveTo>
                  <a:pt x="2426842" y="0"/>
                </a:moveTo>
                <a:cubicBezTo>
                  <a:pt x="2431958" y="2087974"/>
                  <a:pt x="2421191" y="3912096"/>
                  <a:pt x="2426307" y="6000070"/>
                </a:cubicBezTo>
                <a:lnTo>
                  <a:pt x="0" y="3006372"/>
                </a:lnTo>
                <a:lnTo>
                  <a:pt x="2426842"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Tree>
    <p:extLst>
      <p:ext uri="{BB962C8B-B14F-4D97-AF65-F5344CB8AC3E}">
        <p14:creationId xmlns:p14="http://schemas.microsoft.com/office/powerpoint/2010/main" val="222487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Ikonit_tumma">
    <p:bg>
      <p:bgPr>
        <a:solidFill>
          <a:schemeClr val="tx2"/>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1376093"/>
            <a:ext cx="5494337" cy="972000"/>
          </a:xfrm>
        </p:spPr>
        <p:txBody>
          <a:bodyPr>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bg1"/>
                </a:solidFill>
              </a:defRPr>
            </a:lvl1pPr>
          </a:lstStyle>
          <a:p>
            <a:r>
              <a:rPr lang="en-US" noProof="0"/>
              <a:t>Click to edit Master 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fld id="{0CE7EAF8-A420-4164-B281-0AC5A108056B}"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9" name="Picture 8">
            <a:extLst>
              <a:ext uri="{FF2B5EF4-FFF2-40B4-BE49-F238E27FC236}">
                <a16:creationId xmlns:a16="http://schemas.microsoft.com/office/drawing/2014/main" id="{4394FCE0-4079-4FBC-7DBD-6F30E0793E0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7240"/>
            <a:ext cx="12192000" cy="2762250"/>
          </a:xfrm>
          <a:prstGeom prst="rect">
            <a:avLst/>
          </a:prstGeom>
        </p:spPr>
      </p:pic>
      <p:pic>
        <p:nvPicPr>
          <p:cNvPr id="14"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4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 uri="{C183D7F6-B498-43B3-948B-1728B52AA6E4}">
                <adec:decorative xmlns:adec="http://schemas.microsoft.com/office/drawing/2017/decorative" val="1"/>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en-US"/>
              <a:t>Click icon to add picture</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34F5B146-DA5F-4270-BB37-F0CEC4445449}" type="datetime1">
              <a:rPr lang="fi-FI" smtClean="0"/>
              <a:t>24.11.2025</a:t>
            </a:fld>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65732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 uri="{C183D7F6-B498-43B3-948B-1728B52AA6E4}">
                <adec:decorative xmlns:adec="http://schemas.microsoft.com/office/drawing/2017/decorative" val="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 uri="{C183D7F6-B498-43B3-948B-1728B52AA6E4}">
                <adec:decorative xmlns:adec="http://schemas.microsoft.com/office/drawing/2017/decorative" val="1"/>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en-US"/>
              <a:t>Click icon to add picture</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AE8A1AF4-62C6-44D9-92F5-342A8891623D}" type="datetime1">
              <a:rPr lang="fi-FI" smtClean="0"/>
              <a:t>24.11.2025</a:t>
            </a:fld>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587964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21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en-US" noProof="0"/>
              <a:t>Click to edit Master title style</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9" name="Kuva 8" descr="Liikenne- ja viestintävirasto Traficom.">
            <a:extLst>
              <a:ext uri="{FF2B5EF4-FFF2-40B4-BE49-F238E27FC236}">
                <a16:creationId xmlns:a16="http://schemas.microsoft.com/office/drawing/2014/main" id="{6098958B-D50C-4F99-BD69-6AC42F99A6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29016" y="1195200"/>
            <a:ext cx="3002400" cy="660528"/>
          </a:xfrm>
          <a:prstGeom prst="rect">
            <a:avLst/>
          </a:prstGeom>
        </p:spPr>
      </p:pic>
    </p:spTree>
    <p:extLst>
      <p:ext uri="{BB962C8B-B14F-4D97-AF65-F5344CB8AC3E}">
        <p14:creationId xmlns:p14="http://schemas.microsoft.com/office/powerpoint/2010/main" val="1179163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Otsikkodia_väri_tai_kuva_v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320118" y="2859350"/>
            <a:ext cx="5019882" cy="2170800"/>
          </a:xfrm>
        </p:spPr>
        <p:txBody>
          <a:bodyPr anchor="b"/>
          <a:lstStyle>
            <a:lvl1pPr algn="r">
              <a:defRPr sz="3800" b="1"/>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320118" y="5206550"/>
            <a:ext cx="5019882"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1" name="Picture Placeholder 10">
            <a:extLst>
              <a:ext uri="{FF2B5EF4-FFF2-40B4-BE49-F238E27FC236}">
                <a16:creationId xmlns:a16="http://schemas.microsoft.com/office/drawing/2014/main" id="{391444FC-101C-B703-6FC8-4E8FA2BEF89F}"/>
              </a:ext>
            </a:extLst>
          </p:cNvPr>
          <p:cNvSpPr>
            <a:spLocks noGrp="1"/>
          </p:cNvSpPr>
          <p:nvPr>
            <p:ph type="pic" sz="quarter" idx="10"/>
          </p:nvPr>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fi-FI"/>
              <a:t>Lisää kuva napsauttamalla kuvaketta</a:t>
            </a:r>
            <a:endParaRPr lang="en-FI" dirty="0"/>
          </a:p>
        </p:txBody>
      </p:sp>
      <p:pic>
        <p:nvPicPr>
          <p:cNvPr id="8" name="Kuva 7" descr="Liikenne- ja viestintävirasto Traficom">
            <a:extLst>
              <a:ext uri="{FF2B5EF4-FFF2-40B4-BE49-F238E27FC236}">
                <a16:creationId xmlns:a16="http://schemas.microsoft.com/office/drawing/2014/main" id="{15AE5C71-0410-4EAF-80B5-D50768EC42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8426" y="1099875"/>
            <a:ext cx="3076908" cy="664025"/>
          </a:xfrm>
          <a:prstGeom prst="rect">
            <a:avLst/>
          </a:prstGeom>
        </p:spPr>
      </p:pic>
      <p:pic>
        <p:nvPicPr>
          <p:cNvPr id="5" name="Kuva 4">
            <a:extLst>
              <a:ext uri="{FF2B5EF4-FFF2-40B4-BE49-F238E27FC236}">
                <a16:creationId xmlns:a16="http://schemas.microsoft.com/office/drawing/2014/main" id="{B2ACF9AF-535F-41B6-97B0-C5146EFD8C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0118" y="64297"/>
            <a:ext cx="5019882" cy="859178"/>
          </a:xfrm>
          <a:prstGeom prst="rect">
            <a:avLst/>
          </a:prstGeom>
        </p:spPr>
      </p:pic>
    </p:spTree>
    <p:extLst>
      <p:ext uri="{BB962C8B-B14F-4D97-AF65-F5344CB8AC3E}">
        <p14:creationId xmlns:p14="http://schemas.microsoft.com/office/powerpoint/2010/main" val="62507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Päivämäärän paikkamerkki 6">
            <a:extLst>
              <a:ext uri="{FF2B5EF4-FFF2-40B4-BE49-F238E27FC236}">
                <a16:creationId xmlns:a16="http://schemas.microsoft.com/office/drawing/2014/main" id="{EA6B0FED-8B91-4078-9A7C-2B4484C0823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8AA4412B-377B-4A7F-B857-779CCD54F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2" name="Kuva 11">
            <a:extLst>
              <a:ext uri="{FF2B5EF4-FFF2-40B4-BE49-F238E27FC236}">
                <a16:creationId xmlns:a16="http://schemas.microsoft.com/office/drawing/2014/main" id="{759FF2FF-704B-4C2B-AE20-797C86A566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7051" y="6356048"/>
            <a:ext cx="1446980" cy="356448"/>
          </a:xfrm>
          <a:prstGeom prst="rect">
            <a:avLst/>
          </a:prstGeom>
        </p:spPr>
      </p:pic>
      <p:pic>
        <p:nvPicPr>
          <p:cNvPr id="13" name="Kuva 12"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8F929C9F-0B3D-418D-9027-DB9C26D26E1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237223" y="6342487"/>
            <a:ext cx="1593298" cy="441721"/>
          </a:xfrm>
          <a:prstGeom prst="rect">
            <a:avLst/>
          </a:prstGeom>
        </p:spPr>
      </p:pic>
    </p:spTree>
    <p:extLst>
      <p:ext uri="{BB962C8B-B14F-4D97-AF65-F5344CB8AC3E}">
        <p14:creationId xmlns:p14="http://schemas.microsoft.com/office/powerpoint/2010/main" val="985345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Päivämäärän paikkamerkki 6">
            <a:extLst>
              <a:ext uri="{FF2B5EF4-FFF2-40B4-BE49-F238E27FC236}">
                <a16:creationId xmlns:a16="http://schemas.microsoft.com/office/drawing/2014/main" id="{EA6B0FED-8B91-4078-9A7C-2B4484C0823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8AA4412B-377B-4A7F-B857-779CCD54F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0" name="Kuva 9">
            <a:extLst>
              <a:ext uri="{FF2B5EF4-FFF2-40B4-BE49-F238E27FC236}">
                <a16:creationId xmlns:a16="http://schemas.microsoft.com/office/drawing/2014/main" id="{1470FD2E-8A67-45FB-B688-CB186D1AFE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7051" y="6356048"/>
            <a:ext cx="1446980" cy="356448"/>
          </a:xfrm>
          <a:prstGeom prst="rect">
            <a:avLst/>
          </a:prstGeom>
        </p:spPr>
      </p:pic>
    </p:spTree>
    <p:extLst>
      <p:ext uri="{BB962C8B-B14F-4D97-AF65-F5344CB8AC3E}">
        <p14:creationId xmlns:p14="http://schemas.microsoft.com/office/powerpoint/2010/main" val="3856705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Sisältö_ja_kuva_tai_vär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7104000" cy="1108800"/>
          </a:xfrm>
        </p:spPr>
        <p:txBody>
          <a:bodyPr/>
          <a:lstStyle/>
          <a:p>
            <a:r>
              <a:rPr lang="fi-FI" noProof="0"/>
              <a:t>Muokkaa ots. perustyyl. napsautt.</a:t>
            </a:r>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7104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Picture Placeholder 18">
            <a:extLst>
              <a:ext uri="{FF2B5EF4-FFF2-40B4-BE49-F238E27FC236}">
                <a16:creationId xmlns:a16="http://schemas.microsoft.com/office/drawing/2014/main" id="{EDEE3086-9377-0AC1-2357-D5A9D1808178}"/>
              </a:ext>
            </a:extLst>
          </p:cNvPr>
          <p:cNvSpPr>
            <a:spLocks noGrp="1"/>
          </p:cNvSpPr>
          <p:nvPr>
            <p:ph type="pic" sz="quarter" idx="13"/>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fi-FI"/>
              <a:t>Lisää kuva napsauttamalla kuvaketta</a:t>
            </a:r>
            <a:endParaRPr lang="en-FI"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pic>
        <p:nvPicPr>
          <p:cNvPr id="11" name="Kuva 10">
            <a:extLst>
              <a:ext uri="{FF2B5EF4-FFF2-40B4-BE49-F238E27FC236}">
                <a16:creationId xmlns:a16="http://schemas.microsoft.com/office/drawing/2014/main" id="{A637F160-737B-487E-A7B4-5E332A28C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7051" y="6356048"/>
            <a:ext cx="1446980" cy="356448"/>
          </a:xfrm>
          <a:prstGeom prst="rect">
            <a:avLst/>
          </a:prstGeom>
        </p:spPr>
      </p:pic>
    </p:spTree>
    <p:extLst>
      <p:ext uri="{BB962C8B-B14F-4D97-AF65-F5344CB8AC3E}">
        <p14:creationId xmlns:p14="http://schemas.microsoft.com/office/powerpoint/2010/main" val="156985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isältö_ja_kuva_tai_väri">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9F6C9897-0CC7-4BC0-9FF9-33CC5B548DE5}"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Lst>
          </p:cNvPr>
          <p:cNvSpPr>
            <a:spLocks noGrp="1"/>
          </p:cNvSpPr>
          <p:nvPr>
            <p:ph type="pic" sz="quarter" idx="13"/>
          </p:nvPr>
        </p:nvSpPr>
        <p:spPr>
          <a:xfrm>
            <a:off x="0" y="0"/>
            <a:ext cx="36729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901" h="6858001">
                <a:moveTo>
                  <a:pt x="0" y="0"/>
                </a:moveTo>
                <a:lnTo>
                  <a:pt x="2386839" y="0"/>
                </a:lnTo>
                <a:lnTo>
                  <a:pt x="2480907" y="108596"/>
                </a:lnTo>
                <a:cubicBezTo>
                  <a:pt x="3225571" y="1010919"/>
                  <a:pt x="3672901" y="2167720"/>
                  <a:pt x="3672901" y="3429000"/>
                </a:cubicBezTo>
                <a:cubicBezTo>
                  <a:pt x="3672901" y="4690280"/>
                  <a:pt x="3225571" y="5847081"/>
                  <a:pt x="2480907" y="6749405"/>
                </a:cubicBezTo>
                <a:lnTo>
                  <a:pt x="2386838" y="6858001"/>
                </a:lnTo>
                <a:lnTo>
                  <a:pt x="12700" y="6858001"/>
                </a:lnTo>
                <a:cubicBezTo>
                  <a:pt x="12700" y="4572001"/>
                  <a:pt x="0" y="2286000"/>
                  <a:pt x="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fi-FI"/>
              <a:t>Lisää kuva napsauttamalla kuvaketta</a:t>
            </a:r>
            <a:endParaRPr lang="en-FI" dirty="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fi-FI" noProof="0"/>
              <a:t>Muokkaa ots. perustyyl. napsautt.</a:t>
            </a:r>
          </a:p>
        </p:txBody>
      </p:sp>
      <p:pic>
        <p:nvPicPr>
          <p:cNvPr id="8"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3E472DA2-67D3-41A0-B2F2-91A7815276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9564" y="6398700"/>
            <a:ext cx="1446980" cy="356448"/>
          </a:xfrm>
          <a:prstGeom prst="rect">
            <a:avLst/>
          </a:prstGeom>
        </p:spPr>
      </p:pic>
      <p:pic>
        <p:nvPicPr>
          <p:cNvPr id="9" name="Kuva 8"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CBFD2EE8-2C2C-4A1A-A299-94B0D41EF1B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9096"/>
          <a:stretch/>
        </p:blipFill>
        <p:spPr>
          <a:xfrm>
            <a:off x="4459736" y="6385139"/>
            <a:ext cx="1593298" cy="441721"/>
          </a:xfrm>
          <a:prstGeom prst="rect">
            <a:avLst/>
          </a:prstGeom>
        </p:spPr>
      </p:pic>
    </p:spTree>
    <p:extLst>
      <p:ext uri="{BB962C8B-B14F-4D97-AF65-F5344CB8AC3E}">
        <p14:creationId xmlns:p14="http://schemas.microsoft.com/office/powerpoint/2010/main" val="265923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Sisältö_ja_kuva_tai_väri">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E848DC06-8BFE-425D-AE2A-FBB6D5741693}"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Lst>
          </p:cNvPr>
          <p:cNvSpPr>
            <a:spLocks noGrp="1"/>
          </p:cNvSpPr>
          <p:nvPr>
            <p:ph type="pic" sz="quarter" idx="13"/>
          </p:nvPr>
        </p:nvSpPr>
        <p:spPr>
          <a:xfrm>
            <a:off x="-1" y="-38100"/>
            <a:ext cx="5552501" cy="68961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2501" h="6896101">
                <a:moveTo>
                  <a:pt x="25400" y="0"/>
                </a:moveTo>
                <a:lnTo>
                  <a:pt x="4266439" y="38100"/>
                </a:lnTo>
                <a:lnTo>
                  <a:pt x="4360507" y="146696"/>
                </a:lnTo>
                <a:cubicBezTo>
                  <a:pt x="5105171" y="1049019"/>
                  <a:pt x="5552501" y="2205820"/>
                  <a:pt x="5552501" y="3467100"/>
                </a:cubicBezTo>
                <a:cubicBezTo>
                  <a:pt x="5552501" y="4728380"/>
                  <a:pt x="5105171" y="5885181"/>
                  <a:pt x="4360507" y="6787505"/>
                </a:cubicBezTo>
                <a:lnTo>
                  <a:pt x="4266438" y="6896101"/>
                </a:lnTo>
                <a:lnTo>
                  <a:pt x="0" y="6883401"/>
                </a:lnTo>
                <a:cubicBezTo>
                  <a:pt x="0" y="4597401"/>
                  <a:pt x="25400" y="2286000"/>
                  <a:pt x="2540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fi-FI"/>
              <a:t>Lisää kuva napsauttamalla kuvaketta</a:t>
            </a:r>
            <a:endParaRPr lang="en-FI" dirty="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fi-FI" noProof="0"/>
              <a:t>Muokkaa ots. perustyyl. napsautt.</a:t>
            </a:r>
          </a:p>
        </p:txBody>
      </p:sp>
      <p:pic>
        <p:nvPicPr>
          <p:cNvPr id="8"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uva 12">
            <a:extLst>
              <a:ext uri="{FF2B5EF4-FFF2-40B4-BE49-F238E27FC236}">
                <a16:creationId xmlns:a16="http://schemas.microsoft.com/office/drawing/2014/main" id="{74D35384-88D1-4901-8BCC-8649DDBA0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8379" y="6386983"/>
            <a:ext cx="1446980" cy="356448"/>
          </a:xfrm>
          <a:prstGeom prst="rect">
            <a:avLst/>
          </a:prstGeom>
        </p:spPr>
      </p:pic>
      <p:pic>
        <p:nvPicPr>
          <p:cNvPr id="14" name="Kuva 13"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DB275742-2D91-4E4A-8B4F-3954D6D710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9096"/>
          <a:stretch/>
        </p:blipFill>
        <p:spPr>
          <a:xfrm>
            <a:off x="6328551" y="6373422"/>
            <a:ext cx="1593298" cy="441721"/>
          </a:xfrm>
          <a:prstGeom prst="rect">
            <a:avLst/>
          </a:prstGeom>
        </p:spPr>
      </p:pic>
    </p:spTree>
    <p:extLst>
      <p:ext uri="{BB962C8B-B14F-4D97-AF65-F5344CB8AC3E}">
        <p14:creationId xmlns:p14="http://schemas.microsoft.com/office/powerpoint/2010/main" val="123769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_väri_tai_kuva_v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320118" y="2859350"/>
            <a:ext cx="5019882" cy="2170800"/>
          </a:xfrm>
        </p:spPr>
        <p:txBody>
          <a:bodyPr anchor="b"/>
          <a:lstStyle>
            <a:lvl1pPr algn="r">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320118" y="5206550"/>
            <a:ext cx="5019882"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Picture Placeholder 10">
            <a:extLst>
              <a:ext uri="{FF2B5EF4-FFF2-40B4-BE49-F238E27FC236}">
                <a16:creationId xmlns:a16="http://schemas.microsoft.com/office/drawing/2014/main" id="{391444FC-101C-B703-6FC8-4E8FA2BEF89F}"/>
              </a:ext>
              <a:ext uri="{C183D7F6-B498-43B3-948B-1728B52AA6E4}">
                <adec:decorative xmlns:adec="http://schemas.microsoft.com/office/drawing/2017/decorative" val="1"/>
              </a:ext>
            </a:extLst>
          </p:cNvPr>
          <p:cNvSpPr>
            <a:spLocks noGrp="1"/>
          </p:cNvSpPr>
          <p:nvPr>
            <p:ph type="pic" sz="quarter" idx="10"/>
          </p:nvPr>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dirty="0"/>
          </a:p>
        </p:txBody>
      </p:sp>
      <p:pic>
        <p:nvPicPr>
          <p:cNvPr id="7" name="Kuva 6" descr="Liikenne- ja viestintävirasto Traficom.">
            <a:extLst>
              <a:ext uri="{FF2B5EF4-FFF2-40B4-BE49-F238E27FC236}">
                <a16:creationId xmlns:a16="http://schemas.microsoft.com/office/drawing/2014/main" id="{9EE8F926-9A9C-496D-9BF6-E562A4E6B9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29016" y="1195200"/>
            <a:ext cx="3002400" cy="660528"/>
          </a:xfrm>
          <a:prstGeom prst="rect">
            <a:avLst/>
          </a:prstGeom>
        </p:spPr>
      </p:pic>
    </p:spTree>
    <p:extLst>
      <p:ext uri="{BB962C8B-B14F-4D97-AF65-F5344CB8AC3E}">
        <p14:creationId xmlns:p14="http://schemas.microsoft.com/office/powerpoint/2010/main" val="1079198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8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3BC778-A641-49F3-A0EA-A5106AE5A3DA}"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pic>
        <p:nvPicPr>
          <p:cNvPr id="8" name="Kuva 7">
            <a:extLst>
              <a:ext uri="{FF2B5EF4-FFF2-40B4-BE49-F238E27FC236}">
                <a16:creationId xmlns:a16="http://schemas.microsoft.com/office/drawing/2014/main" id="{D8306365-7FC4-44A6-8A5F-C7615CF107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234" y="6362056"/>
            <a:ext cx="1446980" cy="356448"/>
          </a:xfrm>
          <a:prstGeom prst="rect">
            <a:avLst/>
          </a:prstGeom>
        </p:spPr>
      </p:pic>
      <p:pic>
        <p:nvPicPr>
          <p:cNvPr id="10" name="Kuva 9"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994CB198-3BFD-4FF4-8B5C-3AF1004FEA7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207406" y="6348495"/>
            <a:ext cx="1593298" cy="441721"/>
          </a:xfrm>
          <a:prstGeom prst="rect">
            <a:avLst/>
          </a:prstGeom>
        </p:spPr>
      </p:pic>
    </p:spTree>
    <p:extLst>
      <p:ext uri="{BB962C8B-B14F-4D97-AF65-F5344CB8AC3E}">
        <p14:creationId xmlns:p14="http://schemas.microsoft.com/office/powerpoint/2010/main" val="383388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fi-FI" noProof="0"/>
              <a:t>Muokkaa ots. perustyyl. napsautt.</a:t>
            </a:r>
            <a:endParaRPr lang="fi-FI" noProof="0" dirty="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6BE85D-BD8D-45B8-93A6-76A9AB58C716}"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pic>
        <p:nvPicPr>
          <p:cNvPr id="12" name="Kuva 11">
            <a:extLst>
              <a:ext uri="{FF2B5EF4-FFF2-40B4-BE49-F238E27FC236}">
                <a16:creationId xmlns:a16="http://schemas.microsoft.com/office/drawing/2014/main" id="{40365FC7-F417-40AC-89C5-473C52EFD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7356" y="6362056"/>
            <a:ext cx="1446980" cy="356448"/>
          </a:xfrm>
          <a:prstGeom prst="rect">
            <a:avLst/>
          </a:prstGeom>
        </p:spPr>
      </p:pic>
      <p:pic>
        <p:nvPicPr>
          <p:cNvPr id="13" name="Kuva 12"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E6BA77E7-261A-4DB4-A2CF-388D1F60A6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187528" y="6348495"/>
            <a:ext cx="1593298" cy="441721"/>
          </a:xfrm>
          <a:prstGeom prst="rect">
            <a:avLst/>
          </a:prstGeom>
        </p:spPr>
      </p:pic>
    </p:spTree>
    <p:extLst>
      <p:ext uri="{BB962C8B-B14F-4D97-AF65-F5344CB8AC3E}">
        <p14:creationId xmlns:p14="http://schemas.microsoft.com/office/powerpoint/2010/main" val="1014105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0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fi-FI" noProof="0"/>
              <a:t>Muokkaa ots. perustyyl. napsautt.</a:t>
            </a:r>
            <a:endParaRPr lang="fi-FI" noProof="0" dirty="0"/>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E52A0E-71E4-4CE8-933C-8EB6B17ABFBF}"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pic>
        <p:nvPicPr>
          <p:cNvPr id="7" name="Kuva 6">
            <a:extLst>
              <a:ext uri="{FF2B5EF4-FFF2-40B4-BE49-F238E27FC236}">
                <a16:creationId xmlns:a16="http://schemas.microsoft.com/office/drawing/2014/main" id="{7F953482-3B41-4C85-A6C3-968B64247E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234" y="6362056"/>
            <a:ext cx="1446980" cy="356448"/>
          </a:xfrm>
          <a:prstGeom prst="rect">
            <a:avLst/>
          </a:prstGeom>
        </p:spPr>
      </p:pic>
      <p:pic>
        <p:nvPicPr>
          <p:cNvPr id="8" name="Kuva 7"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81B10BCB-46DC-4EA2-A6C9-E8668CB18B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207406" y="6348495"/>
            <a:ext cx="1593298" cy="441721"/>
          </a:xfrm>
          <a:prstGeom prst="rect">
            <a:avLst/>
          </a:prstGeom>
        </p:spPr>
      </p:pic>
    </p:spTree>
    <p:extLst>
      <p:ext uri="{BB962C8B-B14F-4D97-AF65-F5344CB8AC3E}">
        <p14:creationId xmlns:p14="http://schemas.microsoft.com/office/powerpoint/2010/main" val="384891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6" name="Picture Placeholder 15">
            <a:extLst>
              <a:ext uri="{FF2B5EF4-FFF2-40B4-BE49-F238E27FC236}">
                <a16:creationId xmlns:a16="http://schemas.microsoft.com/office/drawing/2014/main" id="{33B3CC76-B329-54EF-A9B2-307DC11F0EC5}"/>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fi-FI"/>
              <a:t>Lisää kuva napsauttamalla kuvaketta</a:t>
            </a:r>
            <a:endParaRPr lang="en-FI"/>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fld id="{FA8375D6-57FF-406A-BFE6-3C8DDB4FAE3D}"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10" name="Kuva 9">
            <a:extLst>
              <a:ext uri="{FF2B5EF4-FFF2-40B4-BE49-F238E27FC236}">
                <a16:creationId xmlns:a16="http://schemas.microsoft.com/office/drawing/2014/main" id="{9D528309-1A18-422D-94F1-627A664061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908" y="5891501"/>
            <a:ext cx="1446980" cy="356448"/>
          </a:xfrm>
          <a:prstGeom prst="rect">
            <a:avLst/>
          </a:prstGeom>
        </p:spPr>
      </p:pic>
      <p:pic>
        <p:nvPicPr>
          <p:cNvPr id="11" name="Kuva 10"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1371B426-A00B-4446-9681-2A311FF6ED4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1606888" y="6373974"/>
            <a:ext cx="1593298" cy="441721"/>
          </a:xfrm>
          <a:prstGeom prst="rect">
            <a:avLst/>
          </a:prstGeom>
        </p:spPr>
      </p:pic>
    </p:spTree>
    <p:extLst>
      <p:ext uri="{BB962C8B-B14F-4D97-AF65-F5344CB8AC3E}">
        <p14:creationId xmlns:p14="http://schemas.microsoft.com/office/powerpoint/2010/main" val="3009685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fi-FI"/>
              <a:t>Lisää kuva napsauttamalla kuvaketta</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r>
              <a:rPr lang="fi-FI" dirty="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fld id="{5790EF23-BE95-4E73-9E7D-72E4DAEC26B3}"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pic>
        <p:nvPicPr>
          <p:cNvPr id="9" name="Kuva 8">
            <a:extLst>
              <a:ext uri="{FF2B5EF4-FFF2-40B4-BE49-F238E27FC236}">
                <a16:creationId xmlns:a16="http://schemas.microsoft.com/office/drawing/2014/main" id="{0DDAA670-51D2-4B86-8816-84E4B2FEB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4503" y="6000326"/>
            <a:ext cx="1446980" cy="356448"/>
          </a:xfrm>
          <a:prstGeom prst="rect">
            <a:avLst/>
          </a:prstGeom>
        </p:spPr>
      </p:pic>
      <p:pic>
        <p:nvPicPr>
          <p:cNvPr id="10" name="Kuva 9"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7FB2FD56-261C-4D88-8A70-BABF373AB03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9096"/>
          <a:stretch/>
        </p:blipFill>
        <p:spPr>
          <a:xfrm>
            <a:off x="10184675" y="5986765"/>
            <a:ext cx="1593298" cy="441721"/>
          </a:xfrm>
          <a:prstGeom prst="rect">
            <a:avLst/>
          </a:prstGeom>
        </p:spPr>
      </p:pic>
    </p:spTree>
    <p:extLst>
      <p:ext uri="{BB962C8B-B14F-4D97-AF65-F5344CB8AC3E}">
        <p14:creationId xmlns:p14="http://schemas.microsoft.com/office/powerpoint/2010/main" val="3697525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fi-FI"/>
              <a:t>Lisää kuva napsauttamalla kuvaketta</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fi-FI" noProof="0"/>
              <a:t>Muokkaa ots. perustyyl. napsautt.</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1247FDA-E997-4F9B-B4A3-31593E23040F}"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pic>
        <p:nvPicPr>
          <p:cNvPr id="10" name="Kuva 9">
            <a:extLst>
              <a:ext uri="{FF2B5EF4-FFF2-40B4-BE49-F238E27FC236}">
                <a16:creationId xmlns:a16="http://schemas.microsoft.com/office/drawing/2014/main" id="{6AEEB628-3D8D-4F02-A9C0-27691CA73D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400" y="5856128"/>
            <a:ext cx="1778960" cy="438228"/>
          </a:xfrm>
          <a:prstGeom prst="rect">
            <a:avLst/>
          </a:prstGeom>
        </p:spPr>
      </p:pic>
    </p:spTree>
    <p:extLst>
      <p:ext uri="{BB962C8B-B14F-4D97-AF65-F5344CB8AC3E}">
        <p14:creationId xmlns:p14="http://schemas.microsoft.com/office/powerpoint/2010/main" val="3213647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fi-FI"/>
              <a:t>Lisää kuva napsauttamalla kuvaketta</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fi-FI" noProof="0"/>
              <a:t>Muokkaa ots. perustyyl. napsautt.</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D8B37B-0029-4056-BE40-B591D8674A9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104144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fi-FI"/>
              <a:t>Lisää kuva napsauttamalla kuvaketta</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fi-FI"/>
              <a:t>Lisää kuva napsauttamalla kuvaketta</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34F5B146-DA5F-4270-BB37-F0CEC4445449}" type="datetime1">
              <a:rPr lang="fi-FI" smtClean="0"/>
              <a:t>24.11.2025</a:t>
            </a:fld>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10" name="Kuva 9">
            <a:extLst>
              <a:ext uri="{FF2B5EF4-FFF2-40B4-BE49-F238E27FC236}">
                <a16:creationId xmlns:a16="http://schemas.microsoft.com/office/drawing/2014/main" id="{D72C5002-C08B-48C4-A2EE-7AB00A2A3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4892" y="6362056"/>
            <a:ext cx="1446980" cy="356448"/>
          </a:xfrm>
          <a:prstGeom prst="rect">
            <a:avLst/>
          </a:prstGeom>
        </p:spPr>
      </p:pic>
    </p:spTree>
    <p:extLst>
      <p:ext uri="{BB962C8B-B14F-4D97-AF65-F5344CB8AC3E}">
        <p14:creationId xmlns:p14="http://schemas.microsoft.com/office/powerpoint/2010/main" val="3168832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fi-FI"/>
              <a:t>Lisää kuva napsauttamalla kuvaketta</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fi-FI"/>
              <a:t>Lisää kuva napsauttamalla kuvaketta</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AE8A1AF4-62C6-44D9-92F5-342A8891623D}" type="datetime1">
              <a:rPr lang="fi-FI" smtClean="0"/>
              <a:t>24.11.2025</a:t>
            </a:fld>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10" name="Kuva 9">
            <a:extLst>
              <a:ext uri="{FF2B5EF4-FFF2-40B4-BE49-F238E27FC236}">
                <a16:creationId xmlns:a16="http://schemas.microsoft.com/office/drawing/2014/main" id="{D0DF78CE-8D0F-4DD2-8A4D-5E5416590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4800" y="6362056"/>
            <a:ext cx="1446980" cy="356448"/>
          </a:xfrm>
          <a:prstGeom prst="rect">
            <a:avLst/>
          </a:prstGeom>
        </p:spPr>
      </p:pic>
    </p:spTree>
    <p:extLst>
      <p:ext uri="{BB962C8B-B14F-4D97-AF65-F5344CB8AC3E}">
        <p14:creationId xmlns:p14="http://schemas.microsoft.com/office/powerpoint/2010/main" val="2330578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19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fi-FI" noProof="0"/>
              <a:t>Muokkaa ots. perustyyl. napsautt.</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9" name="Kuva 8" descr="Liikenne- ja viestintävirasto Traficom">
            <a:extLst>
              <a:ext uri="{FF2B5EF4-FFF2-40B4-BE49-F238E27FC236}">
                <a16:creationId xmlns:a16="http://schemas.microsoft.com/office/drawing/2014/main" id="{046234B7-137B-6806-7011-3560101411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6123" y="1194997"/>
            <a:ext cx="3001432" cy="647737"/>
          </a:xfrm>
          <a:prstGeom prst="rect">
            <a:avLst/>
          </a:prstGeom>
        </p:spPr>
      </p:pic>
      <p:pic>
        <p:nvPicPr>
          <p:cNvPr id="10" name="Kuva 9">
            <a:extLst>
              <a:ext uri="{FF2B5EF4-FFF2-40B4-BE49-F238E27FC236}">
                <a16:creationId xmlns:a16="http://schemas.microsoft.com/office/drawing/2014/main" id="{F765E0B2-9695-4559-89D7-1D4EAB7A0E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123" y="374615"/>
            <a:ext cx="3016105" cy="742986"/>
          </a:xfrm>
          <a:prstGeom prst="rect">
            <a:avLst/>
          </a:prstGeom>
        </p:spPr>
      </p:pic>
      <p:pic>
        <p:nvPicPr>
          <p:cNvPr id="11" name="Kuva 10"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C79479C4-1ECC-4BBC-B58E-CA02D36C97C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39096"/>
          <a:stretch/>
        </p:blipFill>
        <p:spPr>
          <a:xfrm>
            <a:off x="8177304" y="1920130"/>
            <a:ext cx="3099069" cy="859177"/>
          </a:xfrm>
          <a:prstGeom prst="rect">
            <a:avLst/>
          </a:prstGeom>
        </p:spPr>
      </p:pic>
    </p:spTree>
    <p:extLst>
      <p:ext uri="{BB962C8B-B14F-4D97-AF65-F5344CB8AC3E}">
        <p14:creationId xmlns:p14="http://schemas.microsoft.com/office/powerpoint/2010/main" val="340090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Otsikkodia_ikonei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272463" y="2857550"/>
            <a:ext cx="5067536" cy="2169000"/>
          </a:xfrm>
        </p:spPr>
        <p:txBody>
          <a:bodyPr anchor="b"/>
          <a:lstStyle>
            <a:lvl1pPr algn="r">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272463" y="5206550"/>
            <a:ext cx="5067536"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3" name="Freeform 12">
            <a:extLst>
              <a:ext uri="{FF2B5EF4-FFF2-40B4-BE49-F238E27FC236}">
                <a16:creationId xmlns:a16="http://schemas.microsoft.com/office/drawing/2014/main" id="{E9A7DEC2-5842-0951-0ACC-7F31031690CE}"/>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pic>
        <p:nvPicPr>
          <p:cNvPr id="11" name="Kuva 10">
            <a:extLst>
              <a:ext uri="{FF2B5EF4-FFF2-40B4-BE49-F238E27FC236}">
                <a16:creationId xmlns:a16="http://schemas.microsoft.com/office/drawing/2014/main" id="{754A59EF-6601-481C-8F1E-85253E26AA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6" y="2313308"/>
            <a:ext cx="5931244" cy="2319268"/>
          </a:xfrm>
          <a:prstGeom prst="rect">
            <a:avLst/>
          </a:prstGeom>
        </p:spPr>
      </p:pic>
      <p:pic>
        <p:nvPicPr>
          <p:cNvPr id="8" name="Kuva 7" descr="Liikenne- ja viestintävirasto Traficom.">
            <a:extLst>
              <a:ext uri="{FF2B5EF4-FFF2-40B4-BE49-F238E27FC236}">
                <a16:creationId xmlns:a16="http://schemas.microsoft.com/office/drawing/2014/main" id="{236FC185-9E8E-4047-8603-6CB4FAF11F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229016" y="1620000"/>
            <a:ext cx="3002400" cy="660528"/>
          </a:xfrm>
          <a:prstGeom prst="rect">
            <a:avLst/>
          </a:prstGeom>
        </p:spPr>
      </p:pic>
    </p:spTree>
    <p:extLst>
      <p:ext uri="{BB962C8B-B14F-4D97-AF65-F5344CB8AC3E}">
        <p14:creationId xmlns:p14="http://schemas.microsoft.com/office/powerpoint/2010/main" val="146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CE: otsikko+sisältö+logot">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EBC2D66-CE78-B0C8-AFA4-D5C25EEDFE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3381" y="6010632"/>
            <a:ext cx="3624571" cy="511674"/>
          </a:xfrm>
          <a:prstGeom prst="rect">
            <a:avLst/>
          </a:prstGeom>
        </p:spPr>
      </p:pic>
      <p:sp>
        <p:nvSpPr>
          <p:cNvPr id="2" name="Otsikko 1">
            <a:extLst>
              <a:ext uri="{FF2B5EF4-FFF2-40B4-BE49-F238E27FC236}">
                <a16:creationId xmlns:a16="http://schemas.microsoft.com/office/drawing/2014/main" id="{800D669B-29C8-A4EB-2D71-CF37716F9117}"/>
              </a:ext>
            </a:extLst>
          </p:cNvPr>
          <p:cNvSpPr>
            <a:spLocks noGrp="1"/>
          </p:cNvSpPr>
          <p:nvPr>
            <p:ph type="title" hasCustomPrompt="1"/>
          </p:nvPr>
        </p:nvSpPr>
        <p:spPr>
          <a:xfrm>
            <a:off x="682170" y="584200"/>
            <a:ext cx="10814505" cy="970812"/>
          </a:xfrm>
        </p:spPr>
        <p:txBody>
          <a:bodyPr>
            <a:noAutofit/>
          </a:bodyPr>
          <a:lstStyle>
            <a:lvl1pPr>
              <a:defRPr sz="3600"/>
            </a:lvl1pPr>
          </a:lstStyle>
          <a:p>
            <a:r>
              <a:rPr lang="fi-FI" dirty="0"/>
              <a:t>Lisää otsikko napsauttamalla</a:t>
            </a:r>
          </a:p>
        </p:txBody>
      </p:sp>
      <p:sp>
        <p:nvSpPr>
          <p:cNvPr id="3" name="Sisällön paikkamerkki 2">
            <a:extLst>
              <a:ext uri="{FF2B5EF4-FFF2-40B4-BE49-F238E27FC236}">
                <a16:creationId xmlns:a16="http://schemas.microsoft.com/office/drawing/2014/main" id="{29FAB5EF-9BBB-35DD-308E-C70BAB11BDF3}"/>
              </a:ext>
            </a:extLst>
          </p:cNvPr>
          <p:cNvSpPr>
            <a:spLocks noGrp="1"/>
          </p:cNvSpPr>
          <p:nvPr>
            <p:ph idx="1" hasCustomPrompt="1"/>
          </p:nvPr>
        </p:nvSpPr>
        <p:spPr>
          <a:xfrm>
            <a:off x="682170" y="1714501"/>
            <a:ext cx="10827659" cy="4090988"/>
          </a:xfrm>
        </p:spPr>
        <p:txBody>
          <a:bodyPr>
            <a:noAutofit/>
          </a:bodyPr>
          <a:lstStyle>
            <a:lvl1pPr marL="0" indent="0">
              <a:lnSpc>
                <a:spcPct val="100000"/>
              </a:lnSpc>
              <a:buFont typeface="Arial" panose="020B0604020202020204" pitchFamily="34" charset="0"/>
              <a:buNone/>
              <a:defRPr sz="2000"/>
            </a:lvl1pPr>
            <a:lvl2pPr marL="288000" indent="-288000">
              <a:lnSpc>
                <a:spcPct val="100000"/>
              </a:lnSpc>
              <a:spcBef>
                <a:spcPts val="1200"/>
              </a:spcBef>
              <a:buClr>
                <a:schemeClr val="accent3"/>
              </a:buClr>
              <a:buSzPct val="120000"/>
              <a:buFont typeface="Symbol" panose="05050102010706020507" pitchFamily="18" charset="2"/>
              <a:buChar char="·"/>
              <a:defRPr sz="2000"/>
            </a:lvl2pPr>
            <a:lvl3pPr>
              <a:lnSpc>
                <a:spcPct val="100000"/>
              </a:lnSpc>
              <a:defRPr sz="2000"/>
            </a:lvl3pPr>
            <a:lvl4pPr>
              <a:lnSpc>
                <a:spcPct val="100000"/>
              </a:lnSpc>
              <a:defRPr sz="2000"/>
            </a:lvl4pPr>
            <a:lvl5pPr>
              <a:lnSpc>
                <a:spcPct val="100000"/>
              </a:lnSpc>
              <a:defRPr sz="2000"/>
            </a:lvl5pPr>
          </a:lstStyle>
          <a:p>
            <a:pPr lvl="0"/>
            <a:r>
              <a:rPr lang="fi-FI"/>
              <a:t>Lisää tekstiä napauttamalla</a:t>
            </a:r>
          </a:p>
          <a:p>
            <a:pPr lvl="1"/>
            <a:r>
              <a:rPr lang="fi-FI"/>
              <a:t>toinen taso</a:t>
            </a:r>
          </a:p>
          <a:p>
            <a:pPr lvl="2"/>
            <a:r>
              <a:rPr lang="fi-FI"/>
              <a:t>kolmas taso</a:t>
            </a:r>
          </a:p>
          <a:p>
            <a:pPr lvl="3"/>
            <a:r>
              <a:rPr lang="fi-FI"/>
              <a:t>neljäs taso</a:t>
            </a:r>
          </a:p>
          <a:p>
            <a:pPr lvl="4"/>
            <a:r>
              <a:rPr lang="fi-FI"/>
              <a:t>viides taso</a:t>
            </a:r>
          </a:p>
          <a:p>
            <a:pPr lvl="0"/>
            <a:endParaRPr lang="fi-FI" dirty="0"/>
          </a:p>
        </p:txBody>
      </p:sp>
    </p:spTree>
    <p:extLst>
      <p:ext uri="{BB962C8B-B14F-4D97-AF65-F5344CB8AC3E}">
        <p14:creationId xmlns:p14="http://schemas.microsoft.com/office/powerpoint/2010/main" val="33353298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Otsikkodia_pien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3226550"/>
            <a:ext cx="6930000" cy="1800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6930000"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8" name="Picture Placeholder 17">
            <a:extLst>
              <a:ext uri="{FF2B5EF4-FFF2-40B4-BE49-F238E27FC236}">
                <a16:creationId xmlns:a16="http://schemas.microsoft.com/office/drawing/2014/main" id="{17AED1B3-2DE1-A0EE-CE7C-8B168C3B573E}"/>
              </a:ext>
              <a:ext uri="{C183D7F6-B498-43B3-948B-1728B52AA6E4}">
                <adec:decorative xmlns:adec="http://schemas.microsoft.com/office/drawing/2017/decorative" val="1"/>
              </a:ext>
            </a:extLst>
          </p:cNvPr>
          <p:cNvSpPr>
            <a:spLocks noGrp="1"/>
          </p:cNvSpPr>
          <p:nvPr>
            <p:ph type="pic" sz="quarter" idx="10"/>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7" name="Kuva 6" descr="Liikenne- ja viestintävirasto Traficom.">
            <a:extLst>
              <a:ext uri="{FF2B5EF4-FFF2-40B4-BE49-F238E27FC236}">
                <a16:creationId xmlns:a16="http://schemas.microsoft.com/office/drawing/2014/main" id="{D5C6D2D6-B57E-499E-A279-5B67D0D73C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5200" y="1195200"/>
            <a:ext cx="3002400" cy="660528"/>
          </a:xfrm>
          <a:prstGeom prst="rect">
            <a:avLst/>
          </a:prstGeom>
        </p:spPr>
      </p:pic>
    </p:spTree>
    <p:extLst>
      <p:ext uri="{BB962C8B-B14F-4D97-AF65-F5344CB8AC3E}">
        <p14:creationId xmlns:p14="http://schemas.microsoft.com/office/powerpoint/2010/main" val="123964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C34CDD-5657-4FF3-98B8-FEFF98FD80B3}"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307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isältö_j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7104000" cy="1108800"/>
          </a:xfrm>
        </p:spPr>
        <p:txBody>
          <a:bodyPr/>
          <a:lstStyle/>
          <a:p>
            <a:r>
              <a:rPr lang="en-US" noProof="0"/>
              <a:t>Click to edit Master title style</a:t>
            </a:r>
            <a:endParaRPr lang="fi-FI" noProof="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7104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9" name="Picture Placeholder 18">
            <a:extLst>
              <a:ext uri="{FF2B5EF4-FFF2-40B4-BE49-F238E27FC236}">
                <a16:creationId xmlns:a16="http://schemas.microsoft.com/office/drawing/2014/main" id="{EDEE3086-9377-0AC1-2357-D5A9D1808178}"/>
              </a:ext>
              <a:ext uri="{C183D7F6-B498-43B3-948B-1728B52AA6E4}">
                <adec:decorative xmlns:adec="http://schemas.microsoft.com/office/drawing/2017/decorative" val="1"/>
              </a:ext>
            </a:extLst>
          </p:cNvPr>
          <p:cNvSpPr>
            <a:spLocks noGrp="1"/>
          </p:cNvSpPr>
          <p:nvPr>
            <p:ph type="pic" sz="quarter" idx="13"/>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64774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isältö_ja_iso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5020704" cy="1108800"/>
          </a:xfrm>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5020704"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3"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F63AAA-B86C-48D9-9853-8F6F9DBA921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6951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isältö_ja_iso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5020704" cy="1108800"/>
          </a:xfrm>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5020704"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F63AAA-B86C-48D9-9853-8F6F9DBA921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8" name="Picture Placeholder 12">
            <a:extLst>
              <a:ext uri="{FF2B5EF4-FFF2-40B4-BE49-F238E27FC236}">
                <a16:creationId xmlns:a16="http://schemas.microsoft.com/office/drawing/2014/main" id="{0321D76E-7918-49F5-8002-EFB3A2043D1F}"/>
              </a:ext>
              <a:ext uri="{C183D7F6-B498-43B3-948B-1728B52AA6E4}">
                <adec:decorative xmlns:adec="http://schemas.microsoft.com/office/drawing/2017/decorative" val="1"/>
              </a:ext>
            </a:extLst>
          </p:cNvPr>
          <p:cNvSpPr>
            <a:spLocks noGrp="1"/>
          </p:cNvSpPr>
          <p:nvPr>
            <p:ph type="pic" sz="quarter" idx="15"/>
          </p:nvPr>
        </p:nvSpPr>
        <p:spPr>
          <a:xfrm>
            <a:off x="7252354" y="3468216"/>
            <a:ext cx="4960510" cy="3405937"/>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2461043 w 4899118"/>
              <a:gd name="connsiteY0" fmla="*/ 0 h 6036365"/>
              <a:gd name="connsiteX1" fmla="*/ 4899118 w 4899118"/>
              <a:gd name="connsiteY1" fmla="*/ 3021496 h 6036365"/>
              <a:gd name="connsiteX2" fmla="*/ 2434539 w 4899118"/>
              <a:gd name="connsiteY2" fmla="*/ 6036365 h 6036365"/>
              <a:gd name="connsiteX3" fmla="*/ 1479781 w 4899118"/>
              <a:gd name="connsiteY3" fmla="*/ 3004931 h 6036365"/>
              <a:gd name="connsiteX4" fmla="*/ 41990 w 4899118"/>
              <a:gd name="connsiteY4" fmla="*/ 3089412 h 6036365"/>
              <a:gd name="connsiteX5" fmla="*/ 2461043 w 4899118"/>
              <a:gd name="connsiteY5" fmla="*/ 0 h 6036365"/>
              <a:gd name="connsiteX0" fmla="*/ 2439777 w 4899118"/>
              <a:gd name="connsiteY0" fmla="*/ 0 h 5930039"/>
              <a:gd name="connsiteX1" fmla="*/ 4899118 w 4899118"/>
              <a:gd name="connsiteY1" fmla="*/ 2915170 h 5930039"/>
              <a:gd name="connsiteX2" fmla="*/ 2434539 w 4899118"/>
              <a:gd name="connsiteY2" fmla="*/ 5930039 h 5930039"/>
              <a:gd name="connsiteX3" fmla="*/ 1479781 w 4899118"/>
              <a:gd name="connsiteY3" fmla="*/ 2898605 h 5930039"/>
              <a:gd name="connsiteX4" fmla="*/ 41990 w 4899118"/>
              <a:gd name="connsiteY4" fmla="*/ 2983086 h 5930039"/>
              <a:gd name="connsiteX5" fmla="*/ 2439777 w 489911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1437791 w 4857128"/>
              <a:gd name="connsiteY3" fmla="*/ 2898605 h 5930039"/>
              <a:gd name="connsiteX4" fmla="*/ 0 w 4857128"/>
              <a:gd name="connsiteY4" fmla="*/ 2983086 h 5930039"/>
              <a:gd name="connsiteX5" fmla="*/ 2397787 w 485712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821103 w 4857128"/>
              <a:gd name="connsiteY3" fmla="*/ 4344632 h 5930039"/>
              <a:gd name="connsiteX4" fmla="*/ 0 w 4857128"/>
              <a:gd name="connsiteY4" fmla="*/ 2983086 h 5930039"/>
              <a:gd name="connsiteX5" fmla="*/ 2397787 w 4857128"/>
              <a:gd name="connsiteY5" fmla="*/ 0 h 5930039"/>
              <a:gd name="connsiteX0" fmla="*/ 2397787 w 4857128"/>
              <a:gd name="connsiteY0" fmla="*/ 0 h 4345440"/>
              <a:gd name="connsiteX1" fmla="*/ 4857128 w 4857128"/>
              <a:gd name="connsiteY1" fmla="*/ 2915170 h 4345440"/>
              <a:gd name="connsiteX2" fmla="*/ 4455265 w 4857128"/>
              <a:gd name="connsiteY2" fmla="*/ 3293165 h 4345440"/>
              <a:gd name="connsiteX3" fmla="*/ 821103 w 4857128"/>
              <a:gd name="connsiteY3" fmla="*/ 4344632 h 4345440"/>
              <a:gd name="connsiteX4" fmla="*/ 0 w 4857128"/>
              <a:gd name="connsiteY4" fmla="*/ 2983086 h 4345440"/>
              <a:gd name="connsiteX5" fmla="*/ 2397787 w 4857128"/>
              <a:gd name="connsiteY5" fmla="*/ 0 h 4345440"/>
              <a:gd name="connsiteX0" fmla="*/ 2573989 w 5033330"/>
              <a:gd name="connsiteY0" fmla="*/ 0 h 3410843"/>
              <a:gd name="connsiteX1" fmla="*/ 5033330 w 5033330"/>
              <a:gd name="connsiteY1" fmla="*/ 2915170 h 3410843"/>
              <a:gd name="connsiteX2" fmla="*/ 4631467 w 5033330"/>
              <a:gd name="connsiteY2" fmla="*/ 3293165 h 3410843"/>
              <a:gd name="connsiteX3" fmla="*/ 253026 w 5033330"/>
              <a:gd name="connsiteY3" fmla="*/ 3345172 h 3410843"/>
              <a:gd name="connsiteX4" fmla="*/ 176202 w 5033330"/>
              <a:gd name="connsiteY4" fmla="*/ 2983086 h 3410843"/>
              <a:gd name="connsiteX5" fmla="*/ 2573989 w 5033330"/>
              <a:gd name="connsiteY5" fmla="*/ 0 h 3410843"/>
              <a:gd name="connsiteX0" fmla="*/ 2397787 w 4857128"/>
              <a:gd name="connsiteY0" fmla="*/ 0 h 3378465"/>
              <a:gd name="connsiteX1" fmla="*/ 4857128 w 4857128"/>
              <a:gd name="connsiteY1" fmla="*/ 2915170 h 3378465"/>
              <a:gd name="connsiteX2" fmla="*/ 4455265 w 4857128"/>
              <a:gd name="connsiteY2" fmla="*/ 3293165 h 3378465"/>
              <a:gd name="connsiteX3" fmla="*/ 76824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78465"/>
              <a:gd name="connsiteX1" fmla="*/ 4857128 w 4857128"/>
              <a:gd name="connsiteY1" fmla="*/ 2915170 h 3378465"/>
              <a:gd name="connsiteX2" fmla="*/ 4455265 w 4857128"/>
              <a:gd name="connsiteY2" fmla="*/ 3293165 h 3378465"/>
              <a:gd name="connsiteX3" fmla="*/ 268016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67377"/>
              <a:gd name="connsiteX1" fmla="*/ 4857128 w 4857128"/>
              <a:gd name="connsiteY1" fmla="*/ 2915170 h 3367377"/>
              <a:gd name="connsiteX2" fmla="*/ 4455265 w 4857128"/>
              <a:gd name="connsiteY2" fmla="*/ 3293165 h 3367377"/>
              <a:gd name="connsiteX3" fmla="*/ 268016 w 4857128"/>
              <a:gd name="connsiteY3" fmla="*/ 3345172 h 3367377"/>
              <a:gd name="connsiteX4" fmla="*/ 0 w 4857128"/>
              <a:gd name="connsiteY4" fmla="*/ 2983086 h 3367377"/>
              <a:gd name="connsiteX5" fmla="*/ 2397787 w 4857128"/>
              <a:gd name="connsiteY5" fmla="*/ 0 h 3367377"/>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515090 w 4974431"/>
              <a:gd name="connsiteY0" fmla="*/ 0 h 3346528"/>
              <a:gd name="connsiteX1" fmla="*/ 4974431 w 4974431"/>
              <a:gd name="connsiteY1" fmla="*/ 2915170 h 3346528"/>
              <a:gd name="connsiteX2" fmla="*/ 4572568 w 4974431"/>
              <a:gd name="connsiteY2" fmla="*/ 3293165 h 3346528"/>
              <a:gd name="connsiteX3" fmla="*/ 385319 w 4974431"/>
              <a:gd name="connsiteY3" fmla="*/ 3345172 h 3346528"/>
              <a:gd name="connsiteX4" fmla="*/ 75739 w 4974431"/>
              <a:gd name="connsiteY4" fmla="*/ 2983086 h 3346528"/>
              <a:gd name="connsiteX5" fmla="*/ 2515090 w 4974431"/>
              <a:gd name="connsiteY5" fmla="*/ 0 h 3346528"/>
              <a:gd name="connsiteX0" fmla="*/ 2439351 w 4898692"/>
              <a:gd name="connsiteY0" fmla="*/ 0 h 3385270"/>
              <a:gd name="connsiteX1" fmla="*/ 4898692 w 4898692"/>
              <a:gd name="connsiteY1" fmla="*/ 2915170 h 3385270"/>
              <a:gd name="connsiteX2" fmla="*/ 4496829 w 4898692"/>
              <a:gd name="connsiteY2" fmla="*/ 3293165 h 3385270"/>
              <a:gd name="connsiteX3" fmla="*/ 309580 w 4898692"/>
              <a:gd name="connsiteY3" fmla="*/ 3345172 h 3385270"/>
              <a:gd name="connsiteX4" fmla="*/ 0 w 4898692"/>
              <a:gd name="connsiteY4" fmla="*/ 2983086 h 3385270"/>
              <a:gd name="connsiteX5" fmla="*/ 2439351 w 4898692"/>
              <a:gd name="connsiteY5" fmla="*/ 0 h 3385270"/>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67979"/>
              <a:gd name="connsiteX1" fmla="*/ 4898692 w 4898692"/>
              <a:gd name="connsiteY1" fmla="*/ 2915170 h 3367979"/>
              <a:gd name="connsiteX2" fmla="*/ 4555018 w 4898692"/>
              <a:gd name="connsiteY2" fmla="*/ 3367979 h 3367979"/>
              <a:gd name="connsiteX3" fmla="*/ 309580 w 4898692"/>
              <a:gd name="connsiteY3" fmla="*/ 3345172 h 3367979"/>
              <a:gd name="connsiteX4" fmla="*/ 0 w 4898692"/>
              <a:gd name="connsiteY4" fmla="*/ 2983086 h 3367979"/>
              <a:gd name="connsiteX5" fmla="*/ 2439351 w 4898692"/>
              <a:gd name="connsiteY5" fmla="*/ 0 h 3367979"/>
              <a:gd name="connsiteX0" fmla="*/ 2439351 w 4898692"/>
              <a:gd name="connsiteY0" fmla="*/ 0 h 3371187"/>
              <a:gd name="connsiteX1" fmla="*/ 4898692 w 4898692"/>
              <a:gd name="connsiteY1" fmla="*/ 2915170 h 3371187"/>
              <a:gd name="connsiteX2" fmla="*/ 4555018 w 4898692"/>
              <a:gd name="connsiteY2" fmla="*/ 3367979 h 3371187"/>
              <a:gd name="connsiteX3" fmla="*/ 309580 w 4898692"/>
              <a:gd name="connsiteY3" fmla="*/ 3345172 h 3371187"/>
              <a:gd name="connsiteX4" fmla="*/ 0 w 4898692"/>
              <a:gd name="connsiteY4" fmla="*/ 2983086 h 3371187"/>
              <a:gd name="connsiteX5" fmla="*/ 2439351 w 4898692"/>
              <a:gd name="connsiteY5" fmla="*/ 0 h 3371187"/>
              <a:gd name="connsiteX0" fmla="*/ 2447664 w 4898692"/>
              <a:gd name="connsiteY0" fmla="*/ 0 h 3387812"/>
              <a:gd name="connsiteX1" fmla="*/ 4898692 w 4898692"/>
              <a:gd name="connsiteY1" fmla="*/ 2931795 h 3387812"/>
              <a:gd name="connsiteX2" fmla="*/ 4555018 w 4898692"/>
              <a:gd name="connsiteY2" fmla="*/ 3384604 h 3387812"/>
              <a:gd name="connsiteX3" fmla="*/ 309580 w 4898692"/>
              <a:gd name="connsiteY3" fmla="*/ 3361797 h 3387812"/>
              <a:gd name="connsiteX4" fmla="*/ 0 w 4898692"/>
              <a:gd name="connsiteY4" fmla="*/ 2999711 h 3387812"/>
              <a:gd name="connsiteX5" fmla="*/ 2447664 w 4898692"/>
              <a:gd name="connsiteY5" fmla="*/ 0 h 3387812"/>
              <a:gd name="connsiteX0" fmla="*/ 2447664 w 4873754"/>
              <a:gd name="connsiteY0" fmla="*/ 0 h 3387812"/>
              <a:gd name="connsiteX1" fmla="*/ 4873754 w 4873754"/>
              <a:gd name="connsiteY1" fmla="*/ 2948420 h 3387812"/>
              <a:gd name="connsiteX2" fmla="*/ 4555018 w 4873754"/>
              <a:gd name="connsiteY2" fmla="*/ 3384604 h 3387812"/>
              <a:gd name="connsiteX3" fmla="*/ 309580 w 4873754"/>
              <a:gd name="connsiteY3" fmla="*/ 3361797 h 3387812"/>
              <a:gd name="connsiteX4" fmla="*/ 0 w 4873754"/>
              <a:gd name="connsiteY4" fmla="*/ 2999711 h 3387812"/>
              <a:gd name="connsiteX5" fmla="*/ 2447664 w 4873754"/>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5073259"/>
              <a:gd name="connsiteY0" fmla="*/ 0 h 3387812"/>
              <a:gd name="connsiteX1" fmla="*/ 5073259 w 5073259"/>
              <a:gd name="connsiteY1" fmla="*/ 3149588 h 3387812"/>
              <a:gd name="connsiteX2" fmla="*/ 4555018 w 5073259"/>
              <a:gd name="connsiteY2" fmla="*/ 3384604 h 3387812"/>
              <a:gd name="connsiteX3" fmla="*/ 309580 w 5073259"/>
              <a:gd name="connsiteY3" fmla="*/ 3361797 h 3387812"/>
              <a:gd name="connsiteX4" fmla="*/ 0 w 5073259"/>
              <a:gd name="connsiteY4" fmla="*/ 2999711 h 3387812"/>
              <a:gd name="connsiteX5" fmla="*/ 2447664 w 5073259"/>
              <a:gd name="connsiteY5" fmla="*/ 0 h 3387812"/>
              <a:gd name="connsiteX0" fmla="*/ 2447664 w 5140234"/>
              <a:gd name="connsiteY0" fmla="*/ 0 h 3361797"/>
              <a:gd name="connsiteX1" fmla="*/ 5073259 w 5140234"/>
              <a:gd name="connsiteY1" fmla="*/ 3149588 h 3361797"/>
              <a:gd name="connsiteX2" fmla="*/ 5140234 w 5140234"/>
              <a:gd name="connsiteY2" fmla="*/ 3357172 h 3361797"/>
              <a:gd name="connsiteX3" fmla="*/ 309580 w 5140234"/>
              <a:gd name="connsiteY3" fmla="*/ 3361797 h 3361797"/>
              <a:gd name="connsiteX4" fmla="*/ 0 w 5140234"/>
              <a:gd name="connsiteY4" fmla="*/ 2999711 h 3361797"/>
              <a:gd name="connsiteX5" fmla="*/ 2447664 w 5140234"/>
              <a:gd name="connsiteY5" fmla="*/ 0 h 3361797"/>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85764 w 5150902"/>
              <a:gd name="connsiteY0" fmla="*/ 0 h 3366316"/>
              <a:gd name="connsiteX1" fmla="*/ 5111359 w 5150902"/>
              <a:gd name="connsiteY1" fmla="*/ 31495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24059 w 5150902"/>
              <a:gd name="connsiteY1" fmla="*/ 31622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79414 w 5150902"/>
              <a:gd name="connsiteY0" fmla="*/ 0 h 3372666"/>
              <a:gd name="connsiteX1" fmla="*/ 5130409 w 5150902"/>
              <a:gd name="connsiteY1" fmla="*/ 3181338 h 3372666"/>
              <a:gd name="connsiteX2" fmla="*/ 5150902 w 5150902"/>
              <a:gd name="connsiteY2" fmla="*/ 3372666 h 3372666"/>
              <a:gd name="connsiteX3" fmla="*/ 347680 w 5150902"/>
              <a:gd name="connsiteY3" fmla="*/ 3368147 h 3372666"/>
              <a:gd name="connsiteX4" fmla="*/ 0 w 5150902"/>
              <a:gd name="connsiteY4" fmla="*/ 3018761 h 3372666"/>
              <a:gd name="connsiteX5" fmla="*/ 2479414 w 5150902"/>
              <a:gd name="connsiteY5" fmla="*/ 0 h 3372666"/>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16149 w 5150902"/>
              <a:gd name="connsiteY3" fmla="*/ 3378657 h 3378657"/>
              <a:gd name="connsiteX4" fmla="*/ 0 w 5150902"/>
              <a:gd name="connsiteY4" fmla="*/ 3018761 h 3378657"/>
              <a:gd name="connsiteX5" fmla="*/ 2479414 w 5150902"/>
              <a:gd name="connsiteY5" fmla="*/ 0 h 3378657"/>
              <a:gd name="connsiteX0" fmla="*/ 2479414 w 5130409"/>
              <a:gd name="connsiteY0" fmla="*/ 0 h 3378657"/>
              <a:gd name="connsiteX1" fmla="*/ 5130409 w 5130409"/>
              <a:gd name="connsiteY1" fmla="*/ 3181338 h 3378657"/>
              <a:gd name="connsiteX2" fmla="*/ 4951205 w 5130409"/>
              <a:gd name="connsiteY2" fmla="*/ 3372666 h 3378657"/>
              <a:gd name="connsiteX3" fmla="*/ 316149 w 5130409"/>
              <a:gd name="connsiteY3" fmla="*/ 3378657 h 3378657"/>
              <a:gd name="connsiteX4" fmla="*/ 0 w 5130409"/>
              <a:gd name="connsiteY4" fmla="*/ 3018761 h 3378657"/>
              <a:gd name="connsiteX5" fmla="*/ 2479414 w 5130409"/>
              <a:gd name="connsiteY5" fmla="*/ 0 h 3378657"/>
              <a:gd name="connsiteX0" fmla="*/ 2479414 w 5130409"/>
              <a:gd name="connsiteY0" fmla="*/ 0 h 3393686"/>
              <a:gd name="connsiteX1" fmla="*/ 5130409 w 5130409"/>
              <a:gd name="connsiteY1" fmla="*/ 3181338 h 3393686"/>
              <a:gd name="connsiteX2" fmla="*/ 4951205 w 5130409"/>
              <a:gd name="connsiteY2" fmla="*/ 3393686 h 3393686"/>
              <a:gd name="connsiteX3" fmla="*/ 316149 w 5130409"/>
              <a:gd name="connsiteY3" fmla="*/ 3378657 h 3393686"/>
              <a:gd name="connsiteX4" fmla="*/ 0 w 5130409"/>
              <a:gd name="connsiteY4" fmla="*/ 3018761 h 3393686"/>
              <a:gd name="connsiteX5" fmla="*/ 2479414 w 5130409"/>
              <a:gd name="connsiteY5" fmla="*/ 0 h 3393686"/>
              <a:gd name="connsiteX0" fmla="*/ 2479414 w 5130409"/>
              <a:gd name="connsiteY0" fmla="*/ 0 h 3393686"/>
              <a:gd name="connsiteX1" fmla="*/ 5130409 w 5130409"/>
              <a:gd name="connsiteY1" fmla="*/ 3181338 h 3393686"/>
              <a:gd name="connsiteX2" fmla="*/ 4951205 w 5130409"/>
              <a:gd name="connsiteY2" fmla="*/ 3393686 h 3393686"/>
              <a:gd name="connsiteX3" fmla="*/ 326660 w 5130409"/>
              <a:gd name="connsiteY3" fmla="*/ 3378657 h 3393686"/>
              <a:gd name="connsiteX4" fmla="*/ 0 w 5130409"/>
              <a:gd name="connsiteY4" fmla="*/ 3018761 h 3393686"/>
              <a:gd name="connsiteX5" fmla="*/ 2479414 w 5130409"/>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4762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412736"/>
              <a:gd name="connsiteX1" fmla="*/ 4983265 w 4983265"/>
              <a:gd name="connsiteY1" fmla="*/ 3011202 h 3412736"/>
              <a:gd name="connsiteX2" fmla="*/ 4951205 w 4983265"/>
              <a:gd name="connsiteY2" fmla="*/ 3412736 h 3412736"/>
              <a:gd name="connsiteX3" fmla="*/ 298376 w 4983265"/>
              <a:gd name="connsiteY3" fmla="*/ 3408550 h 3412736"/>
              <a:gd name="connsiteX4" fmla="*/ 0 w 4983265"/>
              <a:gd name="connsiteY4" fmla="*/ 3037811 h 3412736"/>
              <a:gd name="connsiteX5" fmla="*/ 2479414 w 4983265"/>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50798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507989 w 4992790"/>
              <a:gd name="connsiteY5" fmla="*/ 0 h 3412736"/>
              <a:gd name="connsiteX0" fmla="*/ 2498464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98464 w 49927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56861 h 3412736"/>
              <a:gd name="connsiteX5" fmla="*/ 2473064 w 4967390"/>
              <a:gd name="connsiteY5" fmla="*/ 0 h 3412736"/>
              <a:gd name="connsiteX0" fmla="*/ 2460364 w 4954690"/>
              <a:gd name="connsiteY0" fmla="*/ 0 h 3412736"/>
              <a:gd name="connsiteX1" fmla="*/ 4954690 w 4954690"/>
              <a:gd name="connsiteY1" fmla="*/ 3058827 h 3412736"/>
              <a:gd name="connsiteX2" fmla="*/ 4932155 w 4954690"/>
              <a:gd name="connsiteY2" fmla="*/ 3412736 h 3412736"/>
              <a:gd name="connsiteX3" fmla="*/ 269801 w 4954690"/>
              <a:gd name="connsiteY3" fmla="*/ 3408550 h 3412736"/>
              <a:gd name="connsiteX4" fmla="*/ 0 w 4954690"/>
              <a:gd name="connsiteY4" fmla="*/ 3069561 h 3412736"/>
              <a:gd name="connsiteX5" fmla="*/ 2460364 w 49546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30155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4900"/>
              <a:gd name="connsiteX1" fmla="*/ 4967390 w 4967390"/>
              <a:gd name="connsiteY1" fmla="*/ 3058827 h 3414900"/>
              <a:gd name="connsiteX2" fmla="*/ 4944855 w 4967390"/>
              <a:gd name="connsiteY2" fmla="*/ 3412736 h 3414900"/>
              <a:gd name="connsiteX3" fmla="*/ 339651 w 4967390"/>
              <a:gd name="connsiteY3" fmla="*/ 3414900 h 3414900"/>
              <a:gd name="connsiteX4" fmla="*/ 0 w 4967390"/>
              <a:gd name="connsiteY4" fmla="*/ 3063211 h 3414900"/>
              <a:gd name="connsiteX5" fmla="*/ 2473064 w 4967390"/>
              <a:gd name="connsiteY5" fmla="*/ 0 h 3414900"/>
              <a:gd name="connsiteX0" fmla="*/ 2473064 w 4967390"/>
              <a:gd name="connsiteY0" fmla="*/ 0 h 3414900"/>
              <a:gd name="connsiteX1" fmla="*/ 4967390 w 4967390"/>
              <a:gd name="connsiteY1" fmla="*/ 3058827 h 3414900"/>
              <a:gd name="connsiteX2" fmla="*/ 4944855 w 4967390"/>
              <a:gd name="connsiteY2" fmla="*/ 3412736 h 3414900"/>
              <a:gd name="connsiteX3" fmla="*/ 326951 w 4967390"/>
              <a:gd name="connsiteY3" fmla="*/ 3414900 h 3414900"/>
              <a:gd name="connsiteX4" fmla="*/ 0 w 4967390"/>
              <a:gd name="connsiteY4" fmla="*/ 3063211 h 3414900"/>
              <a:gd name="connsiteX5" fmla="*/ 2473064 w 4967390"/>
              <a:gd name="connsiteY5" fmla="*/ 0 h 3414900"/>
              <a:gd name="connsiteX0" fmla="*/ 2447664 w 4941990"/>
              <a:gd name="connsiteY0" fmla="*/ 0 h 3414900"/>
              <a:gd name="connsiteX1" fmla="*/ 4941990 w 4941990"/>
              <a:gd name="connsiteY1" fmla="*/ 3058827 h 3414900"/>
              <a:gd name="connsiteX2" fmla="*/ 4919455 w 4941990"/>
              <a:gd name="connsiteY2" fmla="*/ 3412736 h 3414900"/>
              <a:gd name="connsiteX3" fmla="*/ 301551 w 4941990"/>
              <a:gd name="connsiteY3" fmla="*/ 3414900 h 3414900"/>
              <a:gd name="connsiteX4" fmla="*/ 0 w 4941990"/>
              <a:gd name="connsiteY4" fmla="*/ 3037811 h 3414900"/>
              <a:gd name="connsiteX5" fmla="*/ 2447664 w 4941990"/>
              <a:gd name="connsiteY5" fmla="*/ 0 h 3414900"/>
              <a:gd name="connsiteX0" fmla="*/ 2463294 w 4957620"/>
              <a:gd name="connsiteY0" fmla="*/ 0 h 3414900"/>
              <a:gd name="connsiteX1" fmla="*/ 4957620 w 4957620"/>
              <a:gd name="connsiteY1" fmla="*/ 3058827 h 3414900"/>
              <a:gd name="connsiteX2" fmla="*/ 4935085 w 4957620"/>
              <a:gd name="connsiteY2" fmla="*/ 3412736 h 3414900"/>
              <a:gd name="connsiteX3" fmla="*/ 317181 w 4957620"/>
              <a:gd name="connsiteY3" fmla="*/ 3414900 h 3414900"/>
              <a:gd name="connsiteX4" fmla="*/ 0 w 4957620"/>
              <a:gd name="connsiteY4" fmla="*/ 3053442 h 3414900"/>
              <a:gd name="connsiteX5" fmla="*/ 2463294 w 4957620"/>
              <a:gd name="connsiteY5" fmla="*/ 0 h 3414900"/>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3294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3294 w 4961527"/>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56496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56496 w 4953711"/>
              <a:gd name="connsiteY5" fmla="*/ 0 h 3412736"/>
              <a:gd name="connsiteX0" fmla="*/ 2459895 w 4953711"/>
              <a:gd name="connsiteY0" fmla="*/ 0 h 3402538"/>
              <a:gd name="connsiteX1" fmla="*/ 4953711 w 4953711"/>
              <a:gd name="connsiteY1" fmla="*/ 3056445 h 3402538"/>
              <a:gd name="connsiteX2" fmla="*/ 4938992 w 4953711"/>
              <a:gd name="connsiteY2" fmla="*/ 3402538 h 3402538"/>
              <a:gd name="connsiteX3" fmla="*/ 301550 w 4953711"/>
              <a:gd name="connsiteY3" fmla="*/ 3385164 h 3402538"/>
              <a:gd name="connsiteX4" fmla="*/ 0 w 4953711"/>
              <a:gd name="connsiteY4" fmla="*/ 3043244 h 3402538"/>
              <a:gd name="connsiteX5" fmla="*/ 2459895 w 4953711"/>
              <a:gd name="connsiteY5" fmla="*/ 0 h 3402538"/>
              <a:gd name="connsiteX0" fmla="*/ 2456496 w 4953711"/>
              <a:gd name="connsiteY0" fmla="*/ 0 h 3405937"/>
              <a:gd name="connsiteX1" fmla="*/ 4953711 w 4953711"/>
              <a:gd name="connsiteY1" fmla="*/ 3059844 h 3405937"/>
              <a:gd name="connsiteX2" fmla="*/ 4938992 w 4953711"/>
              <a:gd name="connsiteY2" fmla="*/ 3405937 h 3405937"/>
              <a:gd name="connsiteX3" fmla="*/ 301550 w 4953711"/>
              <a:gd name="connsiteY3" fmla="*/ 3388563 h 3405937"/>
              <a:gd name="connsiteX4" fmla="*/ 0 w 4953711"/>
              <a:gd name="connsiteY4" fmla="*/ 3046643 h 3405937"/>
              <a:gd name="connsiteX5" fmla="*/ 2456496 w 4953711"/>
              <a:gd name="connsiteY5" fmla="*/ 0 h 3405937"/>
              <a:gd name="connsiteX0" fmla="*/ 2456496 w 4957110"/>
              <a:gd name="connsiteY0" fmla="*/ 0 h 3405937"/>
              <a:gd name="connsiteX1" fmla="*/ 4957110 w 4957110"/>
              <a:gd name="connsiteY1" fmla="*/ 3073441 h 3405937"/>
              <a:gd name="connsiteX2" fmla="*/ 4938992 w 4957110"/>
              <a:gd name="connsiteY2" fmla="*/ 3405937 h 3405937"/>
              <a:gd name="connsiteX3" fmla="*/ 301550 w 4957110"/>
              <a:gd name="connsiteY3" fmla="*/ 3388563 h 3405937"/>
              <a:gd name="connsiteX4" fmla="*/ 0 w 4957110"/>
              <a:gd name="connsiteY4" fmla="*/ 3046643 h 3405937"/>
              <a:gd name="connsiteX5" fmla="*/ 2456496 w 4957110"/>
              <a:gd name="connsiteY5" fmla="*/ 0 h 3405937"/>
              <a:gd name="connsiteX0" fmla="*/ 2456496 w 4970707"/>
              <a:gd name="connsiteY0" fmla="*/ 0 h 3405937"/>
              <a:gd name="connsiteX1" fmla="*/ 4970707 w 4970707"/>
              <a:gd name="connsiteY1" fmla="*/ 3097236 h 3405937"/>
              <a:gd name="connsiteX2" fmla="*/ 4938992 w 4970707"/>
              <a:gd name="connsiteY2" fmla="*/ 3405937 h 3405937"/>
              <a:gd name="connsiteX3" fmla="*/ 301550 w 4970707"/>
              <a:gd name="connsiteY3" fmla="*/ 3388563 h 3405937"/>
              <a:gd name="connsiteX4" fmla="*/ 0 w 4970707"/>
              <a:gd name="connsiteY4" fmla="*/ 3046643 h 3405937"/>
              <a:gd name="connsiteX5" fmla="*/ 2456496 w 4970707"/>
              <a:gd name="connsiteY5" fmla="*/ 0 h 3405937"/>
              <a:gd name="connsiteX0" fmla="*/ 2456496 w 4960510"/>
              <a:gd name="connsiteY0" fmla="*/ 0 h 3405937"/>
              <a:gd name="connsiteX1" fmla="*/ 4960510 w 4960510"/>
              <a:gd name="connsiteY1" fmla="*/ 3093836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510" h="3405937">
                <a:moveTo>
                  <a:pt x="2456496" y="0"/>
                </a:moveTo>
                <a:lnTo>
                  <a:pt x="4960510" y="3090437"/>
                </a:lnTo>
                <a:lnTo>
                  <a:pt x="4938992" y="3405937"/>
                </a:lnTo>
                <a:lnTo>
                  <a:pt x="301550" y="3388563"/>
                </a:lnTo>
                <a:cubicBezTo>
                  <a:pt x="39509" y="3097040"/>
                  <a:pt x="158594" y="3239386"/>
                  <a:pt x="0" y="3046643"/>
                </a:cubicBezTo>
                <a:lnTo>
                  <a:pt x="2456496"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9" name="Picture Placeholder 12">
            <a:extLst>
              <a:ext uri="{FF2B5EF4-FFF2-40B4-BE49-F238E27FC236}">
                <a16:creationId xmlns:a16="http://schemas.microsoft.com/office/drawing/2014/main" id="{FB30700E-238C-4FFE-864A-83F585719E98}"/>
              </a:ext>
              <a:ext uri="{C183D7F6-B498-43B3-948B-1728B52AA6E4}">
                <adec:decorative xmlns:adec="http://schemas.microsoft.com/office/drawing/2017/decorative" val="1"/>
              </a:ext>
            </a:extLst>
          </p:cNvPr>
          <p:cNvSpPr>
            <a:spLocks noGrp="1"/>
          </p:cNvSpPr>
          <p:nvPr>
            <p:ph type="pic" sz="quarter" idx="13"/>
          </p:nvPr>
        </p:nvSpPr>
        <p:spPr>
          <a:xfrm>
            <a:off x="6225916" y="416787"/>
            <a:ext cx="3422161" cy="6024991"/>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582395 w 3419337"/>
              <a:gd name="connsiteY4" fmla="*/ 665188 h 6036365"/>
              <a:gd name="connsiteX5" fmla="*/ 981262 w 3419337"/>
              <a:gd name="connsiteY5" fmla="*/ 0 h 6036365"/>
              <a:gd name="connsiteX0" fmla="*/ 981262 w 3419337"/>
              <a:gd name="connsiteY0" fmla="*/ 2 h 6036367"/>
              <a:gd name="connsiteX1" fmla="*/ 3419337 w 3419337"/>
              <a:gd name="connsiteY1" fmla="*/ 3021498 h 6036367"/>
              <a:gd name="connsiteX2" fmla="*/ 954758 w 3419337"/>
              <a:gd name="connsiteY2" fmla="*/ 6036367 h 6036367"/>
              <a:gd name="connsiteX3" fmla="*/ 0 w 3419337"/>
              <a:gd name="connsiteY3" fmla="*/ 3004933 h 6036367"/>
              <a:gd name="connsiteX4" fmla="*/ 981262 w 3419337"/>
              <a:gd name="connsiteY4" fmla="*/ 2 h 6036367"/>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3 w 3419338"/>
              <a:gd name="connsiteY0" fmla="*/ 0 h 6036365"/>
              <a:gd name="connsiteX1" fmla="*/ 3419338 w 3419338"/>
              <a:gd name="connsiteY1" fmla="*/ 3021496 h 6036365"/>
              <a:gd name="connsiteX2" fmla="*/ 954759 w 3419338"/>
              <a:gd name="connsiteY2" fmla="*/ 6036365 h 6036365"/>
              <a:gd name="connsiteX3" fmla="*/ 1 w 3419338"/>
              <a:gd name="connsiteY3" fmla="*/ 3004931 h 6036365"/>
              <a:gd name="connsiteX4" fmla="*/ 981263 w 3419338"/>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2634 w 3420709"/>
              <a:gd name="connsiteY0" fmla="*/ 0 h 6036365"/>
              <a:gd name="connsiteX1" fmla="*/ 3420709 w 3420709"/>
              <a:gd name="connsiteY1" fmla="*/ 3021496 h 6036365"/>
              <a:gd name="connsiteX2" fmla="*/ 956130 w 3420709"/>
              <a:gd name="connsiteY2" fmla="*/ 6036365 h 6036365"/>
              <a:gd name="connsiteX3" fmla="*/ 1372 w 3420709"/>
              <a:gd name="connsiteY3" fmla="*/ 3004931 h 6036365"/>
              <a:gd name="connsiteX4" fmla="*/ 982634 w 3420709"/>
              <a:gd name="connsiteY4" fmla="*/ 0 h 6036365"/>
              <a:gd name="connsiteX0" fmla="*/ 981266 w 3419341"/>
              <a:gd name="connsiteY0" fmla="*/ 0 h 6036365"/>
              <a:gd name="connsiteX1" fmla="*/ 3419341 w 3419341"/>
              <a:gd name="connsiteY1" fmla="*/ 3021496 h 6036365"/>
              <a:gd name="connsiteX2" fmla="*/ 954762 w 3419341"/>
              <a:gd name="connsiteY2" fmla="*/ 6036365 h 6036365"/>
              <a:gd name="connsiteX3" fmla="*/ 4 w 3419341"/>
              <a:gd name="connsiteY3" fmla="*/ 3004931 h 6036365"/>
              <a:gd name="connsiteX4" fmla="*/ 981266 w 3419341"/>
              <a:gd name="connsiteY4" fmla="*/ 0 h 6036365"/>
              <a:gd name="connsiteX0" fmla="*/ 981374 w 3419449"/>
              <a:gd name="connsiteY0" fmla="*/ 0 h 6069415"/>
              <a:gd name="connsiteX1" fmla="*/ 3419449 w 3419449"/>
              <a:gd name="connsiteY1" fmla="*/ 3021496 h 6069415"/>
              <a:gd name="connsiteX2" fmla="*/ 938344 w 3419449"/>
              <a:gd name="connsiteY2" fmla="*/ 6069415 h 6069415"/>
              <a:gd name="connsiteX3" fmla="*/ 112 w 3419449"/>
              <a:gd name="connsiteY3" fmla="*/ 3004931 h 6069415"/>
              <a:gd name="connsiteX4" fmla="*/ 981374 w 3419449"/>
              <a:gd name="connsiteY4" fmla="*/ 0 h 6069415"/>
              <a:gd name="connsiteX0" fmla="*/ 981374 w 3419449"/>
              <a:gd name="connsiteY0" fmla="*/ 0 h 6052890"/>
              <a:gd name="connsiteX1" fmla="*/ 3419449 w 3419449"/>
              <a:gd name="connsiteY1" fmla="*/ 3021496 h 6052890"/>
              <a:gd name="connsiteX2" fmla="*/ 938344 w 3419449"/>
              <a:gd name="connsiteY2" fmla="*/ 6052890 h 6052890"/>
              <a:gd name="connsiteX3" fmla="*/ 112 w 3419449"/>
              <a:gd name="connsiteY3" fmla="*/ 3004931 h 6052890"/>
              <a:gd name="connsiteX4" fmla="*/ 981374 w 3419449"/>
              <a:gd name="connsiteY4" fmla="*/ 0 h 6052890"/>
              <a:gd name="connsiteX0" fmla="*/ 981400 w 3419475"/>
              <a:gd name="connsiteY0" fmla="*/ 0 h 6052890"/>
              <a:gd name="connsiteX1" fmla="*/ 3419475 w 3419475"/>
              <a:gd name="connsiteY1" fmla="*/ 3021496 h 6052890"/>
              <a:gd name="connsiteX2" fmla="*/ 938370 w 3419475"/>
              <a:gd name="connsiteY2" fmla="*/ 6052890 h 6052890"/>
              <a:gd name="connsiteX3" fmla="*/ 138 w 3419475"/>
              <a:gd name="connsiteY3" fmla="*/ 3004931 h 6052890"/>
              <a:gd name="connsiteX4" fmla="*/ 981400 w 3419475"/>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00426"/>
              <a:gd name="connsiteY0" fmla="*/ 0 h 6052890"/>
              <a:gd name="connsiteX1" fmla="*/ 3400426 w 3400426"/>
              <a:gd name="connsiteY1" fmla="*/ 3002446 h 6052890"/>
              <a:gd name="connsiteX2" fmla="*/ 938371 w 3400426"/>
              <a:gd name="connsiteY2" fmla="*/ 6052890 h 6052890"/>
              <a:gd name="connsiteX3" fmla="*/ 139 w 3400426"/>
              <a:gd name="connsiteY3" fmla="*/ 3004931 h 6052890"/>
              <a:gd name="connsiteX4" fmla="*/ 981401 w 3400426"/>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778 w 3391278"/>
              <a:gd name="connsiteY0" fmla="*/ 0 h 6033840"/>
              <a:gd name="connsiteX1" fmla="*/ 3391278 w 3391278"/>
              <a:gd name="connsiteY1" fmla="*/ 2992921 h 6033840"/>
              <a:gd name="connsiteX2" fmla="*/ 919698 w 3391278"/>
              <a:gd name="connsiteY2" fmla="*/ 6033840 h 6033840"/>
              <a:gd name="connsiteX3" fmla="*/ 516 w 3391278"/>
              <a:gd name="connsiteY3" fmla="*/ 3004931 h 6033840"/>
              <a:gd name="connsiteX4" fmla="*/ 981778 w 3391278"/>
              <a:gd name="connsiteY4" fmla="*/ 0 h 603384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400803"/>
              <a:gd name="connsiteY0" fmla="*/ 0 h 6052890"/>
              <a:gd name="connsiteX1" fmla="*/ 3400803 w 3400803"/>
              <a:gd name="connsiteY1" fmla="*/ 3011971 h 6052890"/>
              <a:gd name="connsiteX2" fmla="*/ 919698 w 3400803"/>
              <a:gd name="connsiteY2" fmla="*/ 6052890 h 6052890"/>
              <a:gd name="connsiteX3" fmla="*/ 516 w 3400803"/>
              <a:gd name="connsiteY3" fmla="*/ 3004931 h 6052890"/>
              <a:gd name="connsiteX4" fmla="*/ 981778 w 3400803"/>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46690"/>
              <a:gd name="connsiteX1" fmla="*/ 3410328 w 3410328"/>
              <a:gd name="connsiteY1" fmla="*/ 2986721 h 6046690"/>
              <a:gd name="connsiteX2" fmla="*/ 919698 w 3410328"/>
              <a:gd name="connsiteY2" fmla="*/ 6046690 h 6046690"/>
              <a:gd name="connsiteX3" fmla="*/ 516 w 3410328"/>
              <a:gd name="connsiteY3" fmla="*/ 2998731 h 6046690"/>
              <a:gd name="connsiteX4" fmla="*/ 981778 w 3410328"/>
              <a:gd name="connsiteY4" fmla="*/ 0 h 6046690"/>
              <a:gd name="connsiteX0" fmla="*/ 981778 w 3410328"/>
              <a:gd name="connsiteY0" fmla="*/ 0 h 6040491"/>
              <a:gd name="connsiteX1" fmla="*/ 3410328 w 3410328"/>
              <a:gd name="connsiteY1" fmla="*/ 2980522 h 6040491"/>
              <a:gd name="connsiteX2" fmla="*/ 919698 w 3410328"/>
              <a:gd name="connsiteY2" fmla="*/ 6040491 h 6040491"/>
              <a:gd name="connsiteX3" fmla="*/ 516 w 3410328"/>
              <a:gd name="connsiteY3" fmla="*/ 2992532 h 6040491"/>
              <a:gd name="connsiteX4" fmla="*/ 981778 w 3410328"/>
              <a:gd name="connsiteY4" fmla="*/ 0 h 6040491"/>
              <a:gd name="connsiteX0" fmla="*/ 978633 w 3410283"/>
              <a:gd name="connsiteY0" fmla="*/ 0 h 6040491"/>
              <a:gd name="connsiteX1" fmla="*/ 3410283 w 3410283"/>
              <a:gd name="connsiteY1" fmla="*/ 2980522 h 6040491"/>
              <a:gd name="connsiteX2" fmla="*/ 919653 w 3410283"/>
              <a:gd name="connsiteY2" fmla="*/ 6040491 h 6040491"/>
              <a:gd name="connsiteX3" fmla="*/ 471 w 3410283"/>
              <a:gd name="connsiteY3" fmla="*/ 2992532 h 6040491"/>
              <a:gd name="connsiteX4" fmla="*/ 978633 w 3410283"/>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394785"/>
              <a:gd name="connsiteY0" fmla="*/ 0 h 6040491"/>
              <a:gd name="connsiteX1" fmla="*/ 3394785 w 3394785"/>
              <a:gd name="connsiteY1" fmla="*/ 2977422 h 6040491"/>
              <a:gd name="connsiteX2" fmla="*/ 919653 w 3394785"/>
              <a:gd name="connsiteY2" fmla="*/ 6040491 h 6040491"/>
              <a:gd name="connsiteX3" fmla="*/ 471 w 3394785"/>
              <a:gd name="connsiteY3" fmla="*/ 2992532 h 6040491"/>
              <a:gd name="connsiteX4" fmla="*/ 978633 w 3394785"/>
              <a:gd name="connsiteY4" fmla="*/ 0 h 6040491"/>
              <a:gd name="connsiteX0" fmla="*/ 978580 w 3394732"/>
              <a:gd name="connsiteY0" fmla="*/ 0 h 6024992"/>
              <a:gd name="connsiteX1" fmla="*/ 3394732 w 3394732"/>
              <a:gd name="connsiteY1" fmla="*/ 2977422 h 6024992"/>
              <a:gd name="connsiteX2" fmla="*/ 922699 w 3394732"/>
              <a:gd name="connsiteY2" fmla="*/ 6024992 h 6024992"/>
              <a:gd name="connsiteX3" fmla="*/ 418 w 3394732"/>
              <a:gd name="connsiteY3" fmla="*/ 2992532 h 6024992"/>
              <a:gd name="connsiteX4" fmla="*/ 978580 w 3394732"/>
              <a:gd name="connsiteY4" fmla="*/ 0 h 6024992"/>
              <a:gd name="connsiteX0" fmla="*/ 978281 w 3394433"/>
              <a:gd name="connsiteY0" fmla="*/ 0 h 6003294"/>
              <a:gd name="connsiteX1" fmla="*/ 3394433 w 3394433"/>
              <a:gd name="connsiteY1" fmla="*/ 2977422 h 6003294"/>
              <a:gd name="connsiteX2" fmla="*/ 947197 w 3394433"/>
              <a:gd name="connsiteY2" fmla="*/ 6003294 h 6003294"/>
              <a:gd name="connsiteX3" fmla="*/ 119 w 3394433"/>
              <a:gd name="connsiteY3" fmla="*/ 2992532 h 6003294"/>
              <a:gd name="connsiteX4" fmla="*/ 978281 w 3394433"/>
              <a:gd name="connsiteY4" fmla="*/ 0 h 6003294"/>
              <a:gd name="connsiteX0" fmla="*/ 978368 w 3394520"/>
              <a:gd name="connsiteY0" fmla="*/ 0 h 6024991"/>
              <a:gd name="connsiteX1" fmla="*/ 3394520 w 3394520"/>
              <a:gd name="connsiteY1" fmla="*/ 2977422 h 6024991"/>
              <a:gd name="connsiteX2" fmla="*/ 937985 w 3394520"/>
              <a:gd name="connsiteY2" fmla="*/ 6024991 h 6024991"/>
              <a:gd name="connsiteX3" fmla="*/ 206 w 3394520"/>
              <a:gd name="connsiteY3" fmla="*/ 2992532 h 6024991"/>
              <a:gd name="connsiteX4" fmla="*/ 978368 w 3394520"/>
              <a:gd name="connsiteY4" fmla="*/ 0 h 6024991"/>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24991"/>
              <a:gd name="connsiteX1" fmla="*/ 3394556 w 3394556"/>
              <a:gd name="connsiteY1" fmla="*/ 2977422 h 6024991"/>
              <a:gd name="connsiteX2" fmla="*/ 934921 w 3394556"/>
              <a:gd name="connsiteY2" fmla="*/ 6024991 h 6024991"/>
              <a:gd name="connsiteX3" fmla="*/ 242 w 3394556"/>
              <a:gd name="connsiteY3" fmla="*/ 2992532 h 6024991"/>
              <a:gd name="connsiteX4" fmla="*/ 978404 w 339455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3725 w 3399877"/>
              <a:gd name="connsiteY0" fmla="*/ 0 h 6024991"/>
              <a:gd name="connsiteX1" fmla="*/ 3399877 w 3399877"/>
              <a:gd name="connsiteY1" fmla="*/ 2977422 h 6024991"/>
              <a:gd name="connsiteX2" fmla="*/ 940242 w 3399877"/>
              <a:gd name="connsiteY2" fmla="*/ 6024991 h 6024991"/>
              <a:gd name="connsiteX3" fmla="*/ 5563 w 3399877"/>
              <a:gd name="connsiteY3" fmla="*/ 2992532 h 6024991"/>
              <a:gd name="connsiteX4" fmla="*/ 983725 w 3399877"/>
              <a:gd name="connsiteY4" fmla="*/ 0 h 6024991"/>
              <a:gd name="connsiteX0" fmla="*/ 981221 w 3397373"/>
              <a:gd name="connsiteY0" fmla="*/ 0 h 6024991"/>
              <a:gd name="connsiteX1" fmla="*/ 3397373 w 3397373"/>
              <a:gd name="connsiteY1" fmla="*/ 2977422 h 6024991"/>
              <a:gd name="connsiteX2" fmla="*/ 937738 w 3397373"/>
              <a:gd name="connsiteY2" fmla="*/ 6024991 h 6024991"/>
              <a:gd name="connsiteX3" fmla="*/ 3059 w 3397373"/>
              <a:gd name="connsiteY3" fmla="*/ 2992532 h 6024991"/>
              <a:gd name="connsiteX4" fmla="*/ 981221 w 3397373"/>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4956 w 3391108"/>
              <a:gd name="connsiteY0" fmla="*/ 0 h 6024991"/>
              <a:gd name="connsiteX1" fmla="*/ 3391108 w 3391108"/>
              <a:gd name="connsiteY1" fmla="*/ 2977422 h 6024991"/>
              <a:gd name="connsiteX2" fmla="*/ 931473 w 3391108"/>
              <a:gd name="connsiteY2" fmla="*/ 6024991 h 6024991"/>
              <a:gd name="connsiteX3" fmla="*/ 3144 w 3391108"/>
              <a:gd name="connsiteY3" fmla="*/ 2995707 h 6024991"/>
              <a:gd name="connsiteX4" fmla="*/ 974956 w 3391108"/>
              <a:gd name="connsiteY4" fmla="*/ 0 h 6024991"/>
              <a:gd name="connsiteX0" fmla="*/ 975674 w 3391826"/>
              <a:gd name="connsiteY0" fmla="*/ 0 h 6024991"/>
              <a:gd name="connsiteX1" fmla="*/ 3391826 w 3391826"/>
              <a:gd name="connsiteY1" fmla="*/ 2977422 h 6024991"/>
              <a:gd name="connsiteX2" fmla="*/ 932191 w 3391826"/>
              <a:gd name="connsiteY2" fmla="*/ 6024991 h 6024991"/>
              <a:gd name="connsiteX3" fmla="*/ 3862 w 3391826"/>
              <a:gd name="connsiteY3" fmla="*/ 2995707 h 6024991"/>
              <a:gd name="connsiteX4" fmla="*/ 975674 w 3391826"/>
              <a:gd name="connsiteY4" fmla="*/ 0 h 6024991"/>
              <a:gd name="connsiteX0" fmla="*/ 973936 w 3390088"/>
              <a:gd name="connsiteY0" fmla="*/ 0 h 6024991"/>
              <a:gd name="connsiteX1" fmla="*/ 3390088 w 3390088"/>
              <a:gd name="connsiteY1" fmla="*/ 2977422 h 6024991"/>
              <a:gd name="connsiteX2" fmla="*/ 930453 w 3390088"/>
              <a:gd name="connsiteY2" fmla="*/ 6024991 h 6024991"/>
              <a:gd name="connsiteX3" fmla="*/ 2124 w 3390088"/>
              <a:gd name="connsiteY3" fmla="*/ 2995707 h 6024991"/>
              <a:gd name="connsiteX4" fmla="*/ 973936 w 3390088"/>
              <a:gd name="connsiteY4" fmla="*/ 0 h 6024991"/>
              <a:gd name="connsiteX0" fmla="*/ 974325 w 3390477"/>
              <a:gd name="connsiteY0" fmla="*/ 0 h 6024991"/>
              <a:gd name="connsiteX1" fmla="*/ 3390477 w 3390477"/>
              <a:gd name="connsiteY1" fmla="*/ 2977422 h 6024991"/>
              <a:gd name="connsiteX2" fmla="*/ 930842 w 3390477"/>
              <a:gd name="connsiteY2" fmla="*/ 6024991 h 6024991"/>
              <a:gd name="connsiteX3" fmla="*/ 2513 w 3390477"/>
              <a:gd name="connsiteY3" fmla="*/ 2995707 h 6024991"/>
              <a:gd name="connsiteX4" fmla="*/ 974325 w 3390477"/>
              <a:gd name="connsiteY4" fmla="*/ 0 h 6024991"/>
              <a:gd name="connsiteX0" fmla="*/ 974140 w 3390292"/>
              <a:gd name="connsiteY0" fmla="*/ 0 h 6024991"/>
              <a:gd name="connsiteX1" fmla="*/ 3390292 w 3390292"/>
              <a:gd name="connsiteY1" fmla="*/ 2977422 h 6024991"/>
              <a:gd name="connsiteX2" fmla="*/ 930657 w 3390292"/>
              <a:gd name="connsiteY2" fmla="*/ 6024991 h 6024991"/>
              <a:gd name="connsiteX3" fmla="*/ 2328 w 3390292"/>
              <a:gd name="connsiteY3" fmla="*/ 2995707 h 6024991"/>
              <a:gd name="connsiteX4" fmla="*/ 974140 w 3390292"/>
              <a:gd name="connsiteY4" fmla="*/ 0 h 6024991"/>
              <a:gd name="connsiteX0" fmla="*/ 973818 w 3389970"/>
              <a:gd name="connsiteY0" fmla="*/ 0 h 6024991"/>
              <a:gd name="connsiteX1" fmla="*/ 3389970 w 3389970"/>
              <a:gd name="connsiteY1" fmla="*/ 2977422 h 6024991"/>
              <a:gd name="connsiteX2" fmla="*/ 930335 w 3389970"/>
              <a:gd name="connsiteY2" fmla="*/ 6024991 h 6024991"/>
              <a:gd name="connsiteX3" fmla="*/ 2006 w 3389970"/>
              <a:gd name="connsiteY3" fmla="*/ 2995707 h 6024991"/>
              <a:gd name="connsiteX4" fmla="*/ 973818 w 3389970"/>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9988 w 3396140"/>
              <a:gd name="connsiteY0" fmla="*/ 0 h 6024991"/>
              <a:gd name="connsiteX1" fmla="*/ 3396140 w 3396140"/>
              <a:gd name="connsiteY1" fmla="*/ 2977422 h 6024991"/>
              <a:gd name="connsiteX2" fmla="*/ 936505 w 3396140"/>
              <a:gd name="connsiteY2" fmla="*/ 6024991 h 6024991"/>
              <a:gd name="connsiteX3" fmla="*/ 8176 w 3396140"/>
              <a:gd name="connsiteY3" fmla="*/ 2995707 h 6024991"/>
              <a:gd name="connsiteX4" fmla="*/ 979988 w 3396140"/>
              <a:gd name="connsiteY4" fmla="*/ 0 h 6024991"/>
              <a:gd name="connsiteX0" fmla="*/ 973574 w 3389726"/>
              <a:gd name="connsiteY0" fmla="*/ 0 h 6024991"/>
              <a:gd name="connsiteX1" fmla="*/ 3389726 w 3389726"/>
              <a:gd name="connsiteY1" fmla="*/ 2977422 h 6024991"/>
              <a:gd name="connsiteX2" fmla="*/ 930091 w 3389726"/>
              <a:gd name="connsiteY2" fmla="*/ 6024991 h 6024991"/>
              <a:gd name="connsiteX3" fmla="*/ 1762 w 3389726"/>
              <a:gd name="connsiteY3" fmla="*/ 2995707 h 6024991"/>
              <a:gd name="connsiteX4" fmla="*/ 973574 w 3389726"/>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4540 w 3390692"/>
              <a:gd name="connsiteY0" fmla="*/ 0 h 6024991"/>
              <a:gd name="connsiteX1" fmla="*/ 3390692 w 3390692"/>
              <a:gd name="connsiteY1" fmla="*/ 2977422 h 6024991"/>
              <a:gd name="connsiteX2" fmla="*/ 931057 w 3390692"/>
              <a:gd name="connsiteY2" fmla="*/ 6024991 h 6024991"/>
              <a:gd name="connsiteX3" fmla="*/ 2728 w 3390692"/>
              <a:gd name="connsiteY3" fmla="*/ 2995707 h 6024991"/>
              <a:gd name="connsiteX4" fmla="*/ 974540 w 3390692"/>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1017115 w 3433267"/>
              <a:gd name="connsiteY0" fmla="*/ 0 h 6024991"/>
              <a:gd name="connsiteX1" fmla="*/ 3433267 w 3433267"/>
              <a:gd name="connsiteY1" fmla="*/ 2977422 h 6024991"/>
              <a:gd name="connsiteX2" fmla="*/ 973632 w 3433267"/>
              <a:gd name="connsiteY2" fmla="*/ 6024991 h 6024991"/>
              <a:gd name="connsiteX3" fmla="*/ 45303 w 3433267"/>
              <a:gd name="connsiteY3" fmla="*/ 2995707 h 6024991"/>
              <a:gd name="connsiteX4" fmla="*/ 1017115 w 3433267"/>
              <a:gd name="connsiteY4" fmla="*/ 0 h 6024991"/>
              <a:gd name="connsiteX0" fmla="*/ 974060 w 3390212"/>
              <a:gd name="connsiteY0" fmla="*/ 0 h 6024991"/>
              <a:gd name="connsiteX1" fmla="*/ 3390212 w 3390212"/>
              <a:gd name="connsiteY1" fmla="*/ 2977422 h 6024991"/>
              <a:gd name="connsiteX2" fmla="*/ 930577 w 3390212"/>
              <a:gd name="connsiteY2" fmla="*/ 6024991 h 6024991"/>
              <a:gd name="connsiteX3" fmla="*/ 2248 w 3390212"/>
              <a:gd name="connsiteY3" fmla="*/ 2995707 h 6024991"/>
              <a:gd name="connsiteX4" fmla="*/ 974060 w 3390212"/>
              <a:gd name="connsiteY4" fmla="*/ 0 h 6024991"/>
              <a:gd name="connsiteX0" fmla="*/ 971895 w 3388047"/>
              <a:gd name="connsiteY0" fmla="*/ 0 h 6024991"/>
              <a:gd name="connsiteX1" fmla="*/ 3388047 w 3388047"/>
              <a:gd name="connsiteY1" fmla="*/ 2977422 h 6024991"/>
              <a:gd name="connsiteX2" fmla="*/ 928412 w 3388047"/>
              <a:gd name="connsiteY2" fmla="*/ 6024991 h 6024991"/>
              <a:gd name="connsiteX3" fmla="*/ 83 w 3388047"/>
              <a:gd name="connsiteY3" fmla="*/ 2995707 h 6024991"/>
              <a:gd name="connsiteX4" fmla="*/ 971895 w 3388047"/>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3106 w 3389258"/>
              <a:gd name="connsiteY0" fmla="*/ 0 h 6024991"/>
              <a:gd name="connsiteX1" fmla="*/ 3389258 w 3389258"/>
              <a:gd name="connsiteY1" fmla="*/ 2977422 h 6024991"/>
              <a:gd name="connsiteX2" fmla="*/ 929623 w 3389258"/>
              <a:gd name="connsiteY2" fmla="*/ 6024991 h 6024991"/>
              <a:gd name="connsiteX3" fmla="*/ 1294 w 3389258"/>
              <a:gd name="connsiteY3" fmla="*/ 2995707 h 6024991"/>
              <a:gd name="connsiteX4" fmla="*/ 973106 w 3389258"/>
              <a:gd name="connsiteY4" fmla="*/ 0 h 6024991"/>
              <a:gd name="connsiteX0" fmla="*/ 971819 w 3387971"/>
              <a:gd name="connsiteY0" fmla="*/ 0 h 6024991"/>
              <a:gd name="connsiteX1" fmla="*/ 3387971 w 3387971"/>
              <a:gd name="connsiteY1" fmla="*/ 2977422 h 6024991"/>
              <a:gd name="connsiteX2" fmla="*/ 928336 w 3387971"/>
              <a:gd name="connsiteY2" fmla="*/ 6024991 h 6024991"/>
              <a:gd name="connsiteX3" fmla="*/ 7 w 3387971"/>
              <a:gd name="connsiteY3" fmla="*/ 2995707 h 6024991"/>
              <a:gd name="connsiteX4" fmla="*/ 971819 w 3387971"/>
              <a:gd name="connsiteY4" fmla="*/ 0 h 6024991"/>
              <a:gd name="connsiteX0" fmla="*/ 972150 w 3388302"/>
              <a:gd name="connsiteY0" fmla="*/ 0 h 6024991"/>
              <a:gd name="connsiteX1" fmla="*/ 3388302 w 3388302"/>
              <a:gd name="connsiteY1" fmla="*/ 2977422 h 6024991"/>
              <a:gd name="connsiteX2" fmla="*/ 928667 w 3388302"/>
              <a:gd name="connsiteY2" fmla="*/ 6024991 h 6024991"/>
              <a:gd name="connsiteX3" fmla="*/ 338 w 3388302"/>
              <a:gd name="connsiteY3" fmla="*/ 2995707 h 6024991"/>
              <a:gd name="connsiteX4" fmla="*/ 972150 w 3388302"/>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1953 w 3388105"/>
              <a:gd name="connsiteY0" fmla="*/ 0 h 6024991"/>
              <a:gd name="connsiteX1" fmla="*/ 3388105 w 3388105"/>
              <a:gd name="connsiteY1" fmla="*/ 2977422 h 6024991"/>
              <a:gd name="connsiteX2" fmla="*/ 928470 w 3388105"/>
              <a:gd name="connsiteY2" fmla="*/ 6024991 h 6024991"/>
              <a:gd name="connsiteX3" fmla="*/ 141 w 3388105"/>
              <a:gd name="connsiteY3" fmla="*/ 2995707 h 6024991"/>
              <a:gd name="connsiteX4" fmla="*/ 971953 w 3388105"/>
              <a:gd name="connsiteY4" fmla="*/ 0 h 6024991"/>
              <a:gd name="connsiteX0" fmla="*/ 972115 w 3388267"/>
              <a:gd name="connsiteY0" fmla="*/ 0 h 6024991"/>
              <a:gd name="connsiteX1" fmla="*/ 3388267 w 3388267"/>
              <a:gd name="connsiteY1" fmla="*/ 2977422 h 6024991"/>
              <a:gd name="connsiteX2" fmla="*/ 928632 w 3388267"/>
              <a:gd name="connsiteY2" fmla="*/ 6024991 h 6024991"/>
              <a:gd name="connsiteX3" fmla="*/ 303 w 3388267"/>
              <a:gd name="connsiteY3" fmla="*/ 2995707 h 6024991"/>
              <a:gd name="connsiteX4" fmla="*/ 972115 w 3388267"/>
              <a:gd name="connsiteY4" fmla="*/ 0 h 6024991"/>
              <a:gd name="connsiteX0" fmla="*/ 972115 w 3385346"/>
              <a:gd name="connsiteY0" fmla="*/ 0 h 6024991"/>
              <a:gd name="connsiteX1" fmla="*/ 3385346 w 3385346"/>
              <a:gd name="connsiteY1" fmla="*/ 2974500 h 6024991"/>
              <a:gd name="connsiteX2" fmla="*/ 928632 w 3385346"/>
              <a:gd name="connsiteY2" fmla="*/ 6024991 h 6024991"/>
              <a:gd name="connsiteX3" fmla="*/ 303 w 3385346"/>
              <a:gd name="connsiteY3" fmla="*/ 2995707 h 6024991"/>
              <a:gd name="connsiteX4" fmla="*/ 972115 w 3385346"/>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112 w 3372343"/>
              <a:gd name="connsiteY0" fmla="*/ 0 h 6024991"/>
              <a:gd name="connsiteX1" fmla="*/ 3372343 w 3372343"/>
              <a:gd name="connsiteY1" fmla="*/ 2974500 h 6024991"/>
              <a:gd name="connsiteX2" fmla="*/ 915629 w 3372343"/>
              <a:gd name="connsiteY2" fmla="*/ 6024991 h 6024991"/>
              <a:gd name="connsiteX3" fmla="*/ 0 w 3372343"/>
              <a:gd name="connsiteY3" fmla="*/ 2995707 h 6024991"/>
              <a:gd name="connsiteX4" fmla="*/ 959112 w 3372343"/>
              <a:gd name="connsiteY4" fmla="*/ 0 h 6024991"/>
              <a:gd name="connsiteX0" fmla="*/ 967876 w 3381107"/>
              <a:gd name="connsiteY0" fmla="*/ 0 h 6024991"/>
              <a:gd name="connsiteX1" fmla="*/ 3381107 w 3381107"/>
              <a:gd name="connsiteY1" fmla="*/ 2974500 h 6024991"/>
              <a:gd name="connsiteX2" fmla="*/ 924393 w 3381107"/>
              <a:gd name="connsiteY2" fmla="*/ 6024991 h 6024991"/>
              <a:gd name="connsiteX3" fmla="*/ 8764 w 3381107"/>
              <a:gd name="connsiteY3" fmla="*/ 2995707 h 6024991"/>
              <a:gd name="connsiteX4" fmla="*/ 967876 w 3381107"/>
              <a:gd name="connsiteY4" fmla="*/ 0 h 6024991"/>
              <a:gd name="connsiteX0" fmla="*/ 965451 w 3378682"/>
              <a:gd name="connsiteY0" fmla="*/ 0 h 6024991"/>
              <a:gd name="connsiteX1" fmla="*/ 3378682 w 3378682"/>
              <a:gd name="connsiteY1" fmla="*/ 2974500 h 6024991"/>
              <a:gd name="connsiteX2" fmla="*/ 921968 w 3378682"/>
              <a:gd name="connsiteY2" fmla="*/ 6024991 h 6024991"/>
              <a:gd name="connsiteX3" fmla="*/ 6339 w 3378682"/>
              <a:gd name="connsiteY3" fmla="*/ 2995707 h 6024991"/>
              <a:gd name="connsiteX4" fmla="*/ 965451 w 3378682"/>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70721 w 3383952"/>
              <a:gd name="connsiteY0" fmla="*/ 0 h 6024991"/>
              <a:gd name="connsiteX1" fmla="*/ 3383952 w 3383952"/>
              <a:gd name="connsiteY1" fmla="*/ 2974500 h 6024991"/>
              <a:gd name="connsiteX2" fmla="*/ 927238 w 3383952"/>
              <a:gd name="connsiteY2" fmla="*/ 6024991 h 6024991"/>
              <a:gd name="connsiteX3" fmla="*/ 5259 w 3383952"/>
              <a:gd name="connsiteY3" fmla="*/ 2995707 h 6024991"/>
              <a:gd name="connsiteX4" fmla="*/ 970721 w 3383952"/>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8394 w 3381625"/>
              <a:gd name="connsiteY0" fmla="*/ 0 h 6024991"/>
              <a:gd name="connsiteX1" fmla="*/ 3381625 w 3381625"/>
              <a:gd name="connsiteY1" fmla="*/ 2974500 h 6024991"/>
              <a:gd name="connsiteX2" fmla="*/ 924911 w 3381625"/>
              <a:gd name="connsiteY2" fmla="*/ 6024991 h 6024991"/>
              <a:gd name="connsiteX3" fmla="*/ 2932 w 3381625"/>
              <a:gd name="connsiteY3" fmla="*/ 2995707 h 6024991"/>
              <a:gd name="connsiteX4" fmla="*/ 968394 w 3381625"/>
              <a:gd name="connsiteY4" fmla="*/ 0 h 6024991"/>
              <a:gd name="connsiteX0" fmla="*/ 1027502 w 3440733"/>
              <a:gd name="connsiteY0" fmla="*/ 0 h 6024991"/>
              <a:gd name="connsiteX1" fmla="*/ 3440733 w 3440733"/>
              <a:gd name="connsiteY1" fmla="*/ 2974500 h 6024991"/>
              <a:gd name="connsiteX2" fmla="*/ 984019 w 3440733"/>
              <a:gd name="connsiteY2" fmla="*/ 6024991 h 6024991"/>
              <a:gd name="connsiteX3" fmla="*/ 2387 w 3440733"/>
              <a:gd name="connsiteY3" fmla="*/ 2995707 h 6024991"/>
              <a:gd name="connsiteX4" fmla="*/ 1027502 w 3440733"/>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41139 w 3454370"/>
              <a:gd name="connsiteY0" fmla="*/ 0 h 6024991"/>
              <a:gd name="connsiteX1" fmla="*/ 3454370 w 3454370"/>
              <a:gd name="connsiteY1" fmla="*/ 2974500 h 6024991"/>
              <a:gd name="connsiteX2" fmla="*/ 997656 w 3454370"/>
              <a:gd name="connsiteY2" fmla="*/ 6024991 h 6024991"/>
              <a:gd name="connsiteX3" fmla="*/ 4094 w 3454370"/>
              <a:gd name="connsiteY3" fmla="*/ 2983831 h 6024991"/>
              <a:gd name="connsiteX4" fmla="*/ 1041139 w 3454370"/>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7614 w 3450845"/>
              <a:gd name="connsiteY0" fmla="*/ 0 h 6024991"/>
              <a:gd name="connsiteX1" fmla="*/ 3450845 w 3450845"/>
              <a:gd name="connsiteY1" fmla="*/ 2974500 h 6024991"/>
              <a:gd name="connsiteX2" fmla="*/ 994131 w 3450845"/>
              <a:gd name="connsiteY2" fmla="*/ 6024991 h 6024991"/>
              <a:gd name="connsiteX3" fmla="*/ 569 w 3450845"/>
              <a:gd name="connsiteY3" fmla="*/ 2983831 h 6024991"/>
              <a:gd name="connsiteX4" fmla="*/ 1037614 w 3450845"/>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366 w 3437597"/>
              <a:gd name="connsiteY0" fmla="*/ 0 h 6024991"/>
              <a:gd name="connsiteX1" fmla="*/ 3437597 w 3437597"/>
              <a:gd name="connsiteY1" fmla="*/ 2974500 h 6024991"/>
              <a:gd name="connsiteX2" fmla="*/ 980883 w 3437597"/>
              <a:gd name="connsiteY2" fmla="*/ 6024991 h 6024991"/>
              <a:gd name="connsiteX3" fmla="*/ 79 w 3437597"/>
              <a:gd name="connsiteY3" fmla="*/ 2996531 h 6024991"/>
              <a:gd name="connsiteX4" fmla="*/ 1024366 w 3437597"/>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933 w 3438164"/>
              <a:gd name="connsiteY0" fmla="*/ 0 h 6024991"/>
              <a:gd name="connsiteX1" fmla="*/ 3438164 w 3438164"/>
              <a:gd name="connsiteY1" fmla="*/ 2974500 h 6024991"/>
              <a:gd name="connsiteX2" fmla="*/ 981450 w 3438164"/>
              <a:gd name="connsiteY2" fmla="*/ 6024991 h 6024991"/>
              <a:gd name="connsiteX3" fmla="*/ 646 w 3438164"/>
              <a:gd name="connsiteY3" fmla="*/ 2996531 h 6024991"/>
              <a:gd name="connsiteX4" fmla="*/ 1024933 w 3438164"/>
              <a:gd name="connsiteY4" fmla="*/ 0 h 6024991"/>
              <a:gd name="connsiteX0" fmla="*/ 1025013 w 3438244"/>
              <a:gd name="connsiteY0" fmla="*/ 0 h 6024991"/>
              <a:gd name="connsiteX1" fmla="*/ 3438244 w 3438244"/>
              <a:gd name="connsiteY1" fmla="*/ 2974500 h 6024991"/>
              <a:gd name="connsiteX2" fmla="*/ 981530 w 3438244"/>
              <a:gd name="connsiteY2" fmla="*/ 6024991 h 6024991"/>
              <a:gd name="connsiteX3" fmla="*/ 726 w 3438244"/>
              <a:gd name="connsiteY3" fmla="*/ 2996531 h 6024991"/>
              <a:gd name="connsiteX4" fmla="*/ 1025013 w 3438244"/>
              <a:gd name="connsiteY4" fmla="*/ 0 h 6024991"/>
              <a:gd name="connsiteX0" fmla="*/ 1024784 w 3438015"/>
              <a:gd name="connsiteY0" fmla="*/ 0 h 6024991"/>
              <a:gd name="connsiteX1" fmla="*/ 3438015 w 3438015"/>
              <a:gd name="connsiteY1" fmla="*/ 2974500 h 6024991"/>
              <a:gd name="connsiteX2" fmla="*/ 981301 w 3438015"/>
              <a:gd name="connsiteY2" fmla="*/ 6024991 h 6024991"/>
              <a:gd name="connsiteX3" fmla="*/ 497 w 3438015"/>
              <a:gd name="connsiteY3" fmla="*/ 2996531 h 6024991"/>
              <a:gd name="connsiteX4" fmla="*/ 1024784 w 3438015"/>
              <a:gd name="connsiteY4" fmla="*/ 0 h 60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015" h="6024991">
                <a:moveTo>
                  <a:pt x="1024784" y="0"/>
                </a:moveTo>
                <a:cubicBezTo>
                  <a:pt x="2008926" y="1197665"/>
                  <a:pt x="2400662" y="1698246"/>
                  <a:pt x="3438015" y="2974500"/>
                </a:cubicBezTo>
                <a:lnTo>
                  <a:pt x="981301" y="6024991"/>
                </a:lnTo>
                <a:cubicBezTo>
                  <a:pt x="200719" y="4875928"/>
                  <a:pt x="20397" y="4059251"/>
                  <a:pt x="497" y="2996531"/>
                </a:cubicBezTo>
                <a:cubicBezTo>
                  <a:pt x="-19403" y="1933811"/>
                  <a:pt x="562371" y="522643"/>
                  <a:pt x="102478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0" name="Picture Placeholder 12">
            <a:extLst>
              <a:ext uri="{FF2B5EF4-FFF2-40B4-BE49-F238E27FC236}">
                <a16:creationId xmlns:a16="http://schemas.microsoft.com/office/drawing/2014/main" id="{0C04C113-BD57-401C-8B79-9CE22E4AF6E8}"/>
              </a:ext>
              <a:ext uri="{C183D7F6-B498-43B3-948B-1728B52AA6E4}">
                <adec:decorative xmlns:adec="http://schemas.microsoft.com/office/drawing/2017/decorative" val="1"/>
              </a:ext>
            </a:extLst>
          </p:cNvPr>
          <p:cNvSpPr>
            <a:spLocks noGrp="1"/>
          </p:cNvSpPr>
          <p:nvPr>
            <p:ph type="pic" sz="quarter" idx="14"/>
          </p:nvPr>
        </p:nvSpPr>
        <p:spPr>
          <a:xfrm>
            <a:off x="7286258" y="2798"/>
            <a:ext cx="4919885" cy="331295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6522"/>
              <a:gd name="connsiteY0" fmla="*/ 0 h 3401849"/>
              <a:gd name="connsiteX1" fmla="*/ 5100155 w 5126522"/>
              <a:gd name="connsiteY1" fmla="*/ 382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26522"/>
              <a:gd name="connsiteY0" fmla="*/ 0 h 3401849"/>
              <a:gd name="connsiteX1" fmla="*/ 5100155 w 5126522"/>
              <a:gd name="connsiteY1" fmla="*/ 255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34271"/>
              <a:gd name="connsiteY0" fmla="*/ 0 h 3401849"/>
              <a:gd name="connsiteX1" fmla="*/ 5119205 w 5134271"/>
              <a:gd name="connsiteY1" fmla="*/ 19232 h 3401849"/>
              <a:gd name="connsiteX2" fmla="*/ 5123126 w 5134271"/>
              <a:gd name="connsiteY2" fmla="*/ 167765 h 3401849"/>
              <a:gd name="connsiteX3" fmla="*/ 2435688 w 5134271"/>
              <a:gd name="connsiteY3" fmla="*/ 3401849 h 3401849"/>
              <a:gd name="connsiteX4" fmla="*/ 0 w 5134271"/>
              <a:gd name="connsiteY4" fmla="*/ 406030 h 3401849"/>
              <a:gd name="connsiteX5" fmla="*/ 353795 w 5134271"/>
              <a:gd name="connsiteY5" fmla="*/ 0 h 3401849"/>
              <a:gd name="connsiteX0" fmla="*/ 353795 w 5134271"/>
              <a:gd name="connsiteY0" fmla="*/ 0 h 3389149"/>
              <a:gd name="connsiteX1" fmla="*/ 5119205 w 5134271"/>
              <a:gd name="connsiteY1" fmla="*/ 6532 h 3389149"/>
              <a:gd name="connsiteX2" fmla="*/ 5123126 w 5134271"/>
              <a:gd name="connsiteY2" fmla="*/ 155065 h 3389149"/>
              <a:gd name="connsiteX3" fmla="*/ 2435688 w 5134271"/>
              <a:gd name="connsiteY3" fmla="*/ 3389149 h 3389149"/>
              <a:gd name="connsiteX4" fmla="*/ 0 w 5134271"/>
              <a:gd name="connsiteY4" fmla="*/ 393330 h 3389149"/>
              <a:gd name="connsiteX5" fmla="*/ 353795 w 5134271"/>
              <a:gd name="connsiteY5" fmla="*/ 0 h 3389149"/>
              <a:gd name="connsiteX0" fmla="*/ 353795 w 5129155"/>
              <a:gd name="connsiteY0" fmla="*/ 0 h 3389149"/>
              <a:gd name="connsiteX1" fmla="*/ 5119205 w 5129155"/>
              <a:gd name="connsiteY1" fmla="*/ 6532 h 3389149"/>
              <a:gd name="connsiteX2" fmla="*/ 5104076 w 5129155"/>
              <a:gd name="connsiteY2" fmla="*/ 161415 h 3389149"/>
              <a:gd name="connsiteX3" fmla="*/ 2435688 w 5129155"/>
              <a:gd name="connsiteY3" fmla="*/ 3389149 h 3389149"/>
              <a:gd name="connsiteX4" fmla="*/ 0 w 5129155"/>
              <a:gd name="connsiteY4" fmla="*/ 393330 h 3389149"/>
              <a:gd name="connsiteX5" fmla="*/ 353795 w 5129155"/>
              <a:gd name="connsiteY5" fmla="*/ 0 h 3389149"/>
              <a:gd name="connsiteX0" fmla="*/ 353795 w 5105533"/>
              <a:gd name="connsiteY0" fmla="*/ 0 h 3389149"/>
              <a:gd name="connsiteX1" fmla="*/ 5062055 w 5105533"/>
              <a:gd name="connsiteY1" fmla="*/ 6532 h 3389149"/>
              <a:gd name="connsiteX2" fmla="*/ 5104076 w 5105533"/>
              <a:gd name="connsiteY2" fmla="*/ 161415 h 3389149"/>
              <a:gd name="connsiteX3" fmla="*/ 2435688 w 5105533"/>
              <a:gd name="connsiteY3" fmla="*/ 3389149 h 3389149"/>
              <a:gd name="connsiteX4" fmla="*/ 0 w 5105533"/>
              <a:gd name="connsiteY4" fmla="*/ 393330 h 3389149"/>
              <a:gd name="connsiteX5" fmla="*/ 353795 w 5105533"/>
              <a:gd name="connsiteY5" fmla="*/ 0 h 3389149"/>
              <a:gd name="connsiteX0" fmla="*/ 353795 w 5079985"/>
              <a:gd name="connsiteY0" fmla="*/ 0 h 3389149"/>
              <a:gd name="connsiteX1" fmla="*/ 5062055 w 5079985"/>
              <a:gd name="connsiteY1" fmla="*/ 6532 h 3389149"/>
              <a:gd name="connsiteX2" fmla="*/ 5072326 w 5079985"/>
              <a:gd name="connsiteY2" fmla="*/ 199515 h 3389149"/>
              <a:gd name="connsiteX3" fmla="*/ 2435688 w 5079985"/>
              <a:gd name="connsiteY3" fmla="*/ 3389149 h 3389149"/>
              <a:gd name="connsiteX4" fmla="*/ 0 w 5079985"/>
              <a:gd name="connsiteY4" fmla="*/ 393330 h 3389149"/>
              <a:gd name="connsiteX5" fmla="*/ 353795 w 5079985"/>
              <a:gd name="connsiteY5" fmla="*/ 0 h 3389149"/>
              <a:gd name="connsiteX0" fmla="*/ 366495 w 5092685"/>
              <a:gd name="connsiteY0" fmla="*/ 0 h 3389149"/>
              <a:gd name="connsiteX1" fmla="*/ 5074755 w 5092685"/>
              <a:gd name="connsiteY1" fmla="*/ 6532 h 3389149"/>
              <a:gd name="connsiteX2" fmla="*/ 5085026 w 5092685"/>
              <a:gd name="connsiteY2" fmla="*/ 199515 h 3389149"/>
              <a:gd name="connsiteX3" fmla="*/ 2448388 w 5092685"/>
              <a:gd name="connsiteY3" fmla="*/ 3389149 h 3389149"/>
              <a:gd name="connsiteX4" fmla="*/ 0 w 5092685"/>
              <a:gd name="connsiteY4" fmla="*/ 374280 h 3389149"/>
              <a:gd name="connsiteX5" fmla="*/ 366495 w 5092685"/>
              <a:gd name="connsiteY5" fmla="*/ 0 h 338914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6171"/>
              <a:gd name="connsiteY0" fmla="*/ 6168 h 3388967"/>
              <a:gd name="connsiteX1" fmla="*/ 5081105 w 5096171"/>
              <a:gd name="connsiteY1" fmla="*/ 0 h 3388967"/>
              <a:gd name="connsiteX2" fmla="*/ 5085026 w 5096171"/>
              <a:gd name="connsiteY2" fmla="*/ 199333 h 3388967"/>
              <a:gd name="connsiteX3" fmla="*/ 2448388 w 5096171"/>
              <a:gd name="connsiteY3" fmla="*/ 3388967 h 3388967"/>
              <a:gd name="connsiteX4" fmla="*/ 0 w 5096171"/>
              <a:gd name="connsiteY4" fmla="*/ 374098 h 3388967"/>
              <a:gd name="connsiteX5" fmla="*/ 347445 w 5096171"/>
              <a:gd name="connsiteY5" fmla="*/ 6168 h 3388967"/>
              <a:gd name="connsiteX0" fmla="*/ 347445 w 5099035"/>
              <a:gd name="connsiteY0" fmla="*/ 6168 h 3388967"/>
              <a:gd name="connsiteX1" fmla="*/ 5081105 w 5099035"/>
              <a:gd name="connsiteY1" fmla="*/ 0 h 3388967"/>
              <a:gd name="connsiteX2" fmla="*/ 5091376 w 5099035"/>
              <a:gd name="connsiteY2" fmla="*/ 199333 h 3388967"/>
              <a:gd name="connsiteX3" fmla="*/ 2448388 w 5099035"/>
              <a:gd name="connsiteY3" fmla="*/ 3388967 h 3388967"/>
              <a:gd name="connsiteX4" fmla="*/ 0 w 5099035"/>
              <a:gd name="connsiteY4" fmla="*/ 374098 h 3388967"/>
              <a:gd name="connsiteX5" fmla="*/ 347445 w 5099035"/>
              <a:gd name="connsiteY5" fmla="*/ 6168 h 3388967"/>
              <a:gd name="connsiteX0" fmla="*/ 347445 w 5091596"/>
              <a:gd name="connsiteY0" fmla="*/ 6168 h 3388967"/>
              <a:gd name="connsiteX1" fmla="*/ 4882801 w 5091596"/>
              <a:gd name="connsiteY1" fmla="*/ 0 h 3388967"/>
              <a:gd name="connsiteX2" fmla="*/ 5091376 w 5091596"/>
              <a:gd name="connsiteY2" fmla="*/ 199333 h 3388967"/>
              <a:gd name="connsiteX3" fmla="*/ 2448388 w 5091596"/>
              <a:gd name="connsiteY3" fmla="*/ 3388967 h 3388967"/>
              <a:gd name="connsiteX4" fmla="*/ 0 w 5091596"/>
              <a:gd name="connsiteY4" fmla="*/ 374098 h 3388967"/>
              <a:gd name="connsiteX5" fmla="*/ 347445 w 5091596"/>
              <a:gd name="connsiteY5" fmla="*/ 6168 h 3388967"/>
              <a:gd name="connsiteX0" fmla="*/ 347445 w 4948979"/>
              <a:gd name="connsiteY0" fmla="*/ 6168 h 3388967"/>
              <a:gd name="connsiteX1" fmla="*/ 4882801 w 4948979"/>
              <a:gd name="connsiteY1" fmla="*/ 0 h 3388967"/>
              <a:gd name="connsiteX2" fmla="*/ 4948157 w 4948979"/>
              <a:gd name="connsiteY2" fmla="*/ 353570 h 3388967"/>
              <a:gd name="connsiteX3" fmla="*/ 2448388 w 4948979"/>
              <a:gd name="connsiteY3" fmla="*/ 3388967 h 3388967"/>
              <a:gd name="connsiteX4" fmla="*/ 0 w 4948979"/>
              <a:gd name="connsiteY4" fmla="*/ 374098 h 3388967"/>
              <a:gd name="connsiteX5" fmla="*/ 347445 w 4948979"/>
              <a:gd name="connsiteY5" fmla="*/ 6168 h 3388967"/>
              <a:gd name="connsiteX0" fmla="*/ 347445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47445 w 4948979"/>
              <a:gd name="connsiteY5" fmla="*/ 6168 h 3388967"/>
              <a:gd name="connsiteX0" fmla="*/ 325411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25411 w 4948979"/>
              <a:gd name="connsiteY5" fmla="*/ 6168 h 3388967"/>
              <a:gd name="connsiteX0" fmla="*/ 325411 w 4927521"/>
              <a:gd name="connsiteY0" fmla="*/ 6168 h 3388967"/>
              <a:gd name="connsiteX1" fmla="*/ 4882801 w 4927521"/>
              <a:gd name="connsiteY1" fmla="*/ 0 h 3388967"/>
              <a:gd name="connsiteX2" fmla="*/ 4926123 w 4927521"/>
              <a:gd name="connsiteY2" fmla="*/ 408655 h 3388967"/>
              <a:gd name="connsiteX3" fmla="*/ 2448388 w 4927521"/>
              <a:gd name="connsiteY3" fmla="*/ 3388967 h 3388967"/>
              <a:gd name="connsiteX4" fmla="*/ 0 w 4927521"/>
              <a:gd name="connsiteY4" fmla="*/ 374098 h 3388967"/>
              <a:gd name="connsiteX5" fmla="*/ 325411 w 4927521"/>
              <a:gd name="connsiteY5" fmla="*/ 6168 h 3388967"/>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73274"/>
              <a:gd name="connsiteX1" fmla="*/ 4915851 w 4933782"/>
              <a:gd name="connsiteY1" fmla="*/ 4849 h 3373274"/>
              <a:gd name="connsiteX2" fmla="*/ 4926123 w 4933782"/>
              <a:gd name="connsiteY2" fmla="*/ 297712 h 3373274"/>
              <a:gd name="connsiteX3" fmla="*/ 2448388 w 4933782"/>
              <a:gd name="connsiteY3" fmla="*/ 3373274 h 3373274"/>
              <a:gd name="connsiteX4" fmla="*/ 0 w 4933782"/>
              <a:gd name="connsiteY4" fmla="*/ 367930 h 3373274"/>
              <a:gd name="connsiteX5" fmla="*/ 325411 w 4933782"/>
              <a:gd name="connsiteY5" fmla="*/ 0 h 3373274"/>
              <a:gd name="connsiteX0" fmla="*/ 325411 w 4933782"/>
              <a:gd name="connsiteY0" fmla="*/ 0 h 3354224"/>
              <a:gd name="connsiteX1" fmla="*/ 4915851 w 4933782"/>
              <a:gd name="connsiteY1" fmla="*/ 4849 h 3354224"/>
              <a:gd name="connsiteX2" fmla="*/ 4926123 w 4933782"/>
              <a:gd name="connsiteY2" fmla="*/ 297712 h 3354224"/>
              <a:gd name="connsiteX3" fmla="*/ 2448388 w 4933782"/>
              <a:gd name="connsiteY3" fmla="*/ 3354224 h 3354224"/>
              <a:gd name="connsiteX4" fmla="*/ 0 w 4933782"/>
              <a:gd name="connsiteY4" fmla="*/ 367930 h 3354224"/>
              <a:gd name="connsiteX5" fmla="*/ 325411 w 4933782"/>
              <a:gd name="connsiteY5" fmla="*/ 0 h 3354224"/>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06361 w 4914732"/>
              <a:gd name="connsiteY0" fmla="*/ 0 h 3363749"/>
              <a:gd name="connsiteX1" fmla="*/ 4896801 w 4914732"/>
              <a:gd name="connsiteY1" fmla="*/ 4849 h 3363749"/>
              <a:gd name="connsiteX2" fmla="*/ 4907073 w 4914732"/>
              <a:gd name="connsiteY2" fmla="*/ 269137 h 3363749"/>
              <a:gd name="connsiteX3" fmla="*/ 2419813 w 4914732"/>
              <a:gd name="connsiteY3" fmla="*/ 3363749 h 3363749"/>
              <a:gd name="connsiteX4" fmla="*/ 0 w 4914732"/>
              <a:gd name="connsiteY4" fmla="*/ 358405 h 3363749"/>
              <a:gd name="connsiteX5" fmla="*/ 306361 w 4914732"/>
              <a:gd name="connsiteY5" fmla="*/ 0 h 3363749"/>
              <a:gd name="connsiteX0" fmla="*/ 315886 w 4924257"/>
              <a:gd name="connsiteY0" fmla="*/ 0 h 3363749"/>
              <a:gd name="connsiteX1" fmla="*/ 4906326 w 4924257"/>
              <a:gd name="connsiteY1" fmla="*/ 4849 h 3363749"/>
              <a:gd name="connsiteX2" fmla="*/ 4916598 w 4924257"/>
              <a:gd name="connsiteY2" fmla="*/ 269137 h 3363749"/>
              <a:gd name="connsiteX3" fmla="*/ 2429338 w 4924257"/>
              <a:gd name="connsiteY3" fmla="*/ 3363749 h 3363749"/>
              <a:gd name="connsiteX4" fmla="*/ 0 w 4924257"/>
              <a:gd name="connsiteY4" fmla="*/ 358405 h 3363749"/>
              <a:gd name="connsiteX5" fmla="*/ 315886 w 4924257"/>
              <a:gd name="connsiteY5" fmla="*/ 0 h 3363749"/>
              <a:gd name="connsiteX0" fmla="*/ 315886 w 4924257"/>
              <a:gd name="connsiteY0" fmla="*/ 0 h 3355933"/>
              <a:gd name="connsiteX1" fmla="*/ 4906326 w 4924257"/>
              <a:gd name="connsiteY1" fmla="*/ 4849 h 3355933"/>
              <a:gd name="connsiteX2" fmla="*/ 4916598 w 4924257"/>
              <a:gd name="connsiteY2" fmla="*/ 269137 h 3355933"/>
              <a:gd name="connsiteX3" fmla="*/ 2429338 w 4924257"/>
              <a:gd name="connsiteY3" fmla="*/ 3355933 h 3355933"/>
              <a:gd name="connsiteX4" fmla="*/ 0 w 4924257"/>
              <a:gd name="connsiteY4" fmla="*/ 358405 h 3355933"/>
              <a:gd name="connsiteX5" fmla="*/ 315886 w 4924257"/>
              <a:gd name="connsiteY5" fmla="*/ 0 h 3355933"/>
              <a:gd name="connsiteX0" fmla="*/ 315886 w 4924257"/>
              <a:gd name="connsiteY0" fmla="*/ 0 h 3328580"/>
              <a:gd name="connsiteX1" fmla="*/ 4906326 w 4924257"/>
              <a:gd name="connsiteY1" fmla="*/ 4849 h 3328580"/>
              <a:gd name="connsiteX2" fmla="*/ 4916598 w 4924257"/>
              <a:gd name="connsiteY2" fmla="*/ 269137 h 3328580"/>
              <a:gd name="connsiteX3" fmla="*/ 2437153 w 4924257"/>
              <a:gd name="connsiteY3" fmla="*/ 3328580 h 3328580"/>
              <a:gd name="connsiteX4" fmla="*/ 0 w 4924257"/>
              <a:gd name="connsiteY4" fmla="*/ 358405 h 3328580"/>
              <a:gd name="connsiteX5" fmla="*/ 315886 w 4924257"/>
              <a:gd name="connsiteY5" fmla="*/ 0 h 3328580"/>
              <a:gd name="connsiteX0" fmla="*/ 315886 w 4924257"/>
              <a:gd name="connsiteY0" fmla="*/ 0 h 3348118"/>
              <a:gd name="connsiteX1" fmla="*/ 4906326 w 4924257"/>
              <a:gd name="connsiteY1" fmla="*/ 4849 h 3348118"/>
              <a:gd name="connsiteX2" fmla="*/ 4916598 w 4924257"/>
              <a:gd name="connsiteY2" fmla="*/ 269137 h 3348118"/>
              <a:gd name="connsiteX3" fmla="*/ 2433245 w 4924257"/>
              <a:gd name="connsiteY3" fmla="*/ 3348118 h 3348118"/>
              <a:gd name="connsiteX4" fmla="*/ 0 w 4924257"/>
              <a:gd name="connsiteY4" fmla="*/ 358405 h 3348118"/>
              <a:gd name="connsiteX5" fmla="*/ 315886 w 4924257"/>
              <a:gd name="connsiteY5" fmla="*/ 0 h 3348118"/>
              <a:gd name="connsiteX0" fmla="*/ 315886 w 4924257"/>
              <a:gd name="connsiteY0" fmla="*/ 0 h 3348118"/>
              <a:gd name="connsiteX1" fmla="*/ 4906326 w 4924257"/>
              <a:gd name="connsiteY1" fmla="*/ 4849 h 3348118"/>
              <a:gd name="connsiteX2" fmla="*/ 4916598 w 4924257"/>
              <a:gd name="connsiteY2" fmla="*/ 269137 h 3348118"/>
              <a:gd name="connsiteX3" fmla="*/ 2429338 w 4924257"/>
              <a:gd name="connsiteY3" fmla="*/ 3348118 h 3348118"/>
              <a:gd name="connsiteX4" fmla="*/ 0 w 4924257"/>
              <a:gd name="connsiteY4" fmla="*/ 358405 h 3348118"/>
              <a:gd name="connsiteX5" fmla="*/ 315886 w 4924257"/>
              <a:gd name="connsiteY5" fmla="*/ 0 h 3348118"/>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52026"/>
              <a:gd name="connsiteX1" fmla="*/ 4906326 w 4924257"/>
              <a:gd name="connsiteY1" fmla="*/ 4849 h 3352026"/>
              <a:gd name="connsiteX2" fmla="*/ 4916598 w 4924257"/>
              <a:gd name="connsiteY2" fmla="*/ 269137 h 3352026"/>
              <a:gd name="connsiteX3" fmla="*/ 2425430 w 4924257"/>
              <a:gd name="connsiteY3" fmla="*/ 3352026 h 3352026"/>
              <a:gd name="connsiteX4" fmla="*/ 0 w 4924257"/>
              <a:gd name="connsiteY4" fmla="*/ 358405 h 3352026"/>
              <a:gd name="connsiteX5" fmla="*/ 315886 w 4924257"/>
              <a:gd name="connsiteY5" fmla="*/ 0 h 3352026"/>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9137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1321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45690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6456"/>
              <a:gd name="connsiteY0" fmla="*/ 0 h 3344211"/>
              <a:gd name="connsiteX1" fmla="*/ 4906326 w 4926456"/>
              <a:gd name="connsiteY1" fmla="*/ 4849 h 3344211"/>
              <a:gd name="connsiteX2" fmla="*/ 4920506 w 4926456"/>
              <a:gd name="connsiteY2" fmla="*/ 245690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61321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57413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261178 w 4926456"/>
              <a:gd name="connsiteY0" fmla="*/ 22505 h 3339362"/>
              <a:gd name="connsiteX1" fmla="*/ 4906326 w 4926456"/>
              <a:gd name="connsiteY1" fmla="*/ 0 h 3339362"/>
              <a:gd name="connsiteX2" fmla="*/ 4920506 w 4926456"/>
              <a:gd name="connsiteY2" fmla="*/ 244749 h 3339362"/>
              <a:gd name="connsiteX3" fmla="*/ 2429338 w 4926456"/>
              <a:gd name="connsiteY3" fmla="*/ 3339362 h 3339362"/>
              <a:gd name="connsiteX4" fmla="*/ 0 w 4926456"/>
              <a:gd name="connsiteY4" fmla="*/ 353556 h 3339362"/>
              <a:gd name="connsiteX5" fmla="*/ 261178 w 4926456"/>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37926 h 3339362"/>
              <a:gd name="connsiteX5" fmla="*/ 257271 w 4922549"/>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57271 w 4922549"/>
              <a:gd name="connsiteY5" fmla="*/ 22505 h 3339362"/>
              <a:gd name="connsiteX0" fmla="*/ 268994 w 4922549"/>
              <a:gd name="connsiteY0" fmla="*/ 26412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68994 w 4922549"/>
              <a:gd name="connsiteY5" fmla="*/ 26412 h 3339362"/>
              <a:gd name="connsiteX0" fmla="*/ 268994 w 4926308"/>
              <a:gd name="connsiteY0" fmla="*/ 10782 h 3323732"/>
              <a:gd name="connsiteX1" fmla="*/ 4910235 w 4926308"/>
              <a:gd name="connsiteY1" fmla="*/ 0 h 3323732"/>
              <a:gd name="connsiteX2" fmla="*/ 4916599 w 4926308"/>
              <a:gd name="connsiteY2" fmla="*/ 229119 h 3323732"/>
              <a:gd name="connsiteX3" fmla="*/ 2425431 w 4926308"/>
              <a:gd name="connsiteY3" fmla="*/ 3323732 h 3323732"/>
              <a:gd name="connsiteX4" fmla="*/ 0 w 4926308"/>
              <a:gd name="connsiteY4" fmla="*/ 334019 h 3323732"/>
              <a:gd name="connsiteX5" fmla="*/ 268994 w 4926308"/>
              <a:gd name="connsiteY5" fmla="*/ 10782 h 3323732"/>
              <a:gd name="connsiteX0" fmla="*/ 268994 w 4926308"/>
              <a:gd name="connsiteY0" fmla="*/ 0 h 3312950"/>
              <a:gd name="connsiteX1" fmla="*/ 4910235 w 4926308"/>
              <a:gd name="connsiteY1" fmla="*/ 4849 h 3312950"/>
              <a:gd name="connsiteX2" fmla="*/ 4916599 w 4926308"/>
              <a:gd name="connsiteY2" fmla="*/ 218337 h 3312950"/>
              <a:gd name="connsiteX3" fmla="*/ 2425431 w 4926308"/>
              <a:gd name="connsiteY3" fmla="*/ 3312950 h 3312950"/>
              <a:gd name="connsiteX4" fmla="*/ 0 w 4926308"/>
              <a:gd name="connsiteY4" fmla="*/ 323237 h 3312950"/>
              <a:gd name="connsiteX5" fmla="*/ 268994 w 4926308"/>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885" h="3312950">
                <a:moveTo>
                  <a:pt x="268994" y="0"/>
                </a:moveTo>
                <a:lnTo>
                  <a:pt x="4910235" y="4849"/>
                </a:lnTo>
                <a:cubicBezTo>
                  <a:pt x="4917235" y="152890"/>
                  <a:pt x="4924163" y="112320"/>
                  <a:pt x="4916599" y="218337"/>
                </a:cubicBezTo>
                <a:lnTo>
                  <a:pt x="2422509" y="3312950"/>
                </a:lnTo>
                <a:lnTo>
                  <a:pt x="0" y="323237"/>
                </a:lnTo>
                <a:cubicBezTo>
                  <a:pt x="104696" y="198876"/>
                  <a:pt x="101903" y="160477"/>
                  <a:pt x="26899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1" name="Picture Placeholder 12">
            <a:extLst>
              <a:ext uri="{FF2B5EF4-FFF2-40B4-BE49-F238E27FC236}">
                <a16:creationId xmlns:a16="http://schemas.microsoft.com/office/drawing/2014/main" id="{762296F7-3CA8-4BA0-BC64-677E8B079F16}"/>
              </a:ext>
              <a:ext uri="{C183D7F6-B498-43B3-948B-1728B52AA6E4}">
                <adec:decorative xmlns:adec="http://schemas.microsoft.com/office/drawing/2017/decorative" val="1"/>
              </a:ext>
            </a:extLst>
          </p:cNvPr>
          <p:cNvSpPr>
            <a:spLocks noGrp="1"/>
          </p:cNvSpPr>
          <p:nvPr>
            <p:ph type="pic" sz="quarter" idx="16"/>
          </p:nvPr>
        </p:nvSpPr>
        <p:spPr>
          <a:xfrm>
            <a:off x="9769231" y="384020"/>
            <a:ext cx="2428259" cy="600007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5538"/>
              <a:gd name="connsiteY0" fmla="*/ 0 h 3539009"/>
              <a:gd name="connsiteX1" fmla="*/ 5093805 w 5125538"/>
              <a:gd name="connsiteY1" fmla="*/ 50982 h 3539009"/>
              <a:gd name="connsiteX2" fmla="*/ 5123126 w 5125538"/>
              <a:gd name="connsiteY2" fmla="*/ 167765 h 3539009"/>
              <a:gd name="connsiteX3" fmla="*/ 2581992 w 5125538"/>
              <a:gd name="connsiteY3" fmla="*/ 3539009 h 3539009"/>
              <a:gd name="connsiteX4" fmla="*/ 0 w 5125538"/>
              <a:gd name="connsiteY4" fmla="*/ 406030 h 3539009"/>
              <a:gd name="connsiteX5" fmla="*/ 353795 w 5125538"/>
              <a:gd name="connsiteY5" fmla="*/ 0 h 3539009"/>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3126"/>
              <a:gd name="connsiteY0" fmla="*/ 0 h 6263921"/>
              <a:gd name="connsiteX1" fmla="*/ 5123126 w 5123126"/>
              <a:gd name="connsiteY1" fmla="*/ 2892677 h 6263921"/>
              <a:gd name="connsiteX2" fmla="*/ 2581992 w 5123126"/>
              <a:gd name="connsiteY2" fmla="*/ 6263921 h 6263921"/>
              <a:gd name="connsiteX3" fmla="*/ 0 w 5123126"/>
              <a:gd name="connsiteY3" fmla="*/ 3130942 h 6263921"/>
              <a:gd name="connsiteX4" fmla="*/ 2566643 w 5123126"/>
              <a:gd name="connsiteY4" fmla="*/ 0 h 6263921"/>
              <a:gd name="connsiteX0" fmla="*/ 2566643 w 2581992"/>
              <a:gd name="connsiteY0" fmla="*/ 0 h 6263921"/>
              <a:gd name="connsiteX1" fmla="*/ 2581992 w 2581992"/>
              <a:gd name="connsiteY1" fmla="*/ 6263921 h 6263921"/>
              <a:gd name="connsiteX2" fmla="*/ 0 w 2581992"/>
              <a:gd name="connsiteY2" fmla="*/ 3130942 h 6263921"/>
              <a:gd name="connsiteX3" fmla="*/ 2566643 w 2581992"/>
              <a:gd name="connsiteY3" fmla="*/ 0 h 6263921"/>
              <a:gd name="connsiteX0" fmla="*/ 2579343 w 2594692"/>
              <a:gd name="connsiteY0" fmla="*/ 0 h 6263921"/>
              <a:gd name="connsiteX1" fmla="*/ 2594692 w 2594692"/>
              <a:gd name="connsiteY1" fmla="*/ 6263921 h 6263921"/>
              <a:gd name="connsiteX2" fmla="*/ 0 w 2594692"/>
              <a:gd name="connsiteY2" fmla="*/ 3162692 h 6263921"/>
              <a:gd name="connsiteX3" fmla="*/ 2579343 w 2594692"/>
              <a:gd name="connsiteY3" fmla="*/ 0 h 6263921"/>
              <a:gd name="connsiteX0" fmla="*/ 2592043 w 2594692"/>
              <a:gd name="connsiteY0" fmla="*/ 0 h 6282971"/>
              <a:gd name="connsiteX1" fmla="*/ 2594692 w 2594692"/>
              <a:gd name="connsiteY1" fmla="*/ 6282971 h 6282971"/>
              <a:gd name="connsiteX2" fmla="*/ 0 w 2594692"/>
              <a:gd name="connsiteY2" fmla="*/ 3181742 h 6282971"/>
              <a:gd name="connsiteX3" fmla="*/ 2592043 w 2594692"/>
              <a:gd name="connsiteY3" fmla="*/ 0 h 6282971"/>
              <a:gd name="connsiteX0" fmla="*/ 2592043 w 2620092"/>
              <a:gd name="connsiteY0" fmla="*/ 0 h 6302021"/>
              <a:gd name="connsiteX1" fmla="*/ 2620092 w 2620092"/>
              <a:gd name="connsiteY1" fmla="*/ 6302021 h 6302021"/>
              <a:gd name="connsiteX2" fmla="*/ 0 w 2620092"/>
              <a:gd name="connsiteY2" fmla="*/ 3181742 h 6302021"/>
              <a:gd name="connsiteX3" fmla="*/ 2592043 w 2620092"/>
              <a:gd name="connsiteY3" fmla="*/ 0 h 6302021"/>
              <a:gd name="connsiteX0" fmla="*/ 2604743 w 2620092"/>
              <a:gd name="connsiteY0" fmla="*/ 0 h 6308371"/>
              <a:gd name="connsiteX1" fmla="*/ 2620092 w 2620092"/>
              <a:gd name="connsiteY1" fmla="*/ 6308371 h 6308371"/>
              <a:gd name="connsiteX2" fmla="*/ 0 w 2620092"/>
              <a:gd name="connsiteY2" fmla="*/ 3188092 h 6308371"/>
              <a:gd name="connsiteX3" fmla="*/ 2604743 w 2620092"/>
              <a:gd name="connsiteY3" fmla="*/ 0 h 6308371"/>
              <a:gd name="connsiteX0" fmla="*/ 2461523 w 2620092"/>
              <a:gd name="connsiteY0" fmla="*/ 0 h 6099051"/>
              <a:gd name="connsiteX1" fmla="*/ 2620092 w 2620092"/>
              <a:gd name="connsiteY1" fmla="*/ 6099051 h 6099051"/>
              <a:gd name="connsiteX2" fmla="*/ 0 w 2620092"/>
              <a:gd name="connsiteY2" fmla="*/ 2978772 h 6099051"/>
              <a:gd name="connsiteX3" fmla="*/ 2461523 w 2620092"/>
              <a:gd name="connsiteY3" fmla="*/ 0 h 6099051"/>
              <a:gd name="connsiteX0" fmla="*/ 2461523 w 2461891"/>
              <a:gd name="connsiteY0" fmla="*/ 0 h 5834646"/>
              <a:gd name="connsiteX1" fmla="*/ 2421788 w 2461891"/>
              <a:gd name="connsiteY1" fmla="*/ 5834646 h 5834646"/>
              <a:gd name="connsiteX2" fmla="*/ 0 w 2461891"/>
              <a:gd name="connsiteY2" fmla="*/ 2978772 h 5834646"/>
              <a:gd name="connsiteX3" fmla="*/ 2461523 w 2461891"/>
              <a:gd name="connsiteY3" fmla="*/ 0 h 5834646"/>
              <a:gd name="connsiteX0" fmla="*/ 2461523 w 2461987"/>
              <a:gd name="connsiteY0" fmla="*/ 0 h 5867697"/>
              <a:gd name="connsiteX1" fmla="*/ 2432805 w 2461987"/>
              <a:gd name="connsiteY1" fmla="*/ 5867697 h 5867697"/>
              <a:gd name="connsiteX2" fmla="*/ 0 w 2461987"/>
              <a:gd name="connsiteY2" fmla="*/ 2978772 h 5867697"/>
              <a:gd name="connsiteX3" fmla="*/ 2461523 w 2461987"/>
              <a:gd name="connsiteY3" fmla="*/ 0 h 5867697"/>
              <a:gd name="connsiteX0" fmla="*/ 2461523 w 2461987"/>
              <a:gd name="connsiteY0" fmla="*/ 0 h 5889731"/>
              <a:gd name="connsiteX1" fmla="*/ 2432805 w 2461987"/>
              <a:gd name="connsiteY1" fmla="*/ 5889731 h 5889731"/>
              <a:gd name="connsiteX2" fmla="*/ 0 w 2461987"/>
              <a:gd name="connsiteY2" fmla="*/ 2978772 h 5889731"/>
              <a:gd name="connsiteX3" fmla="*/ 2461523 w 2461987"/>
              <a:gd name="connsiteY3" fmla="*/ 0 h 5889731"/>
              <a:gd name="connsiteX0" fmla="*/ 2461523 w 2462237"/>
              <a:gd name="connsiteY0" fmla="*/ 0 h 5919228"/>
              <a:gd name="connsiteX1" fmla="*/ 2447554 w 2462237"/>
              <a:gd name="connsiteY1" fmla="*/ 5919228 h 5919228"/>
              <a:gd name="connsiteX2" fmla="*/ 0 w 2462237"/>
              <a:gd name="connsiteY2" fmla="*/ 2978772 h 5919228"/>
              <a:gd name="connsiteX3" fmla="*/ 2461523 w 2462237"/>
              <a:gd name="connsiteY3" fmla="*/ 0 h 5919228"/>
              <a:gd name="connsiteX0" fmla="*/ 2451998 w 2453098"/>
              <a:gd name="connsiteY0" fmla="*/ 0 h 6043053"/>
              <a:gd name="connsiteX1" fmla="*/ 2447554 w 2453098"/>
              <a:gd name="connsiteY1" fmla="*/ 6043053 h 6043053"/>
              <a:gd name="connsiteX2" fmla="*/ 0 w 2453098"/>
              <a:gd name="connsiteY2" fmla="*/ 3102597 h 6043053"/>
              <a:gd name="connsiteX3" fmla="*/ 2451998 w 2453098"/>
              <a:gd name="connsiteY3" fmla="*/ 0 h 6043053"/>
              <a:gd name="connsiteX0" fmla="*/ 2451998 w 2453098"/>
              <a:gd name="connsiteY0" fmla="*/ 0 h 6043053"/>
              <a:gd name="connsiteX1" fmla="*/ 2447554 w 2453098"/>
              <a:gd name="connsiteY1" fmla="*/ 6043053 h 6043053"/>
              <a:gd name="connsiteX2" fmla="*/ 0 w 2453098"/>
              <a:gd name="connsiteY2" fmla="*/ 3083547 h 6043053"/>
              <a:gd name="connsiteX3" fmla="*/ 2451998 w 2453098"/>
              <a:gd name="connsiteY3" fmla="*/ 0 h 6043053"/>
              <a:gd name="connsiteX0" fmla="*/ 2451998 w 2453098"/>
              <a:gd name="connsiteY0" fmla="*/ 0 h 6090678"/>
              <a:gd name="connsiteX1" fmla="*/ 2447554 w 2453098"/>
              <a:gd name="connsiteY1" fmla="*/ 6090678 h 6090678"/>
              <a:gd name="connsiteX2" fmla="*/ 0 w 2453098"/>
              <a:gd name="connsiteY2" fmla="*/ 3083547 h 6090678"/>
              <a:gd name="connsiteX3" fmla="*/ 2451998 w 2453098"/>
              <a:gd name="connsiteY3" fmla="*/ 0 h 6090678"/>
              <a:gd name="connsiteX0" fmla="*/ 2451998 w 2453098"/>
              <a:gd name="connsiteY0" fmla="*/ 0 h 6090678"/>
              <a:gd name="connsiteX1" fmla="*/ 2447554 w 2453098"/>
              <a:gd name="connsiteY1" fmla="*/ 6090678 h 6090678"/>
              <a:gd name="connsiteX2" fmla="*/ 0 w 2453098"/>
              <a:gd name="connsiteY2" fmla="*/ 3064497 h 6090678"/>
              <a:gd name="connsiteX3" fmla="*/ 2451998 w 2453098"/>
              <a:gd name="connsiteY3" fmla="*/ 0 h 6090678"/>
              <a:gd name="connsiteX0" fmla="*/ 2442473 w 2443573"/>
              <a:gd name="connsiteY0" fmla="*/ 0 h 6090678"/>
              <a:gd name="connsiteX1" fmla="*/ 2438029 w 2443573"/>
              <a:gd name="connsiteY1" fmla="*/ 6090678 h 6090678"/>
              <a:gd name="connsiteX2" fmla="*/ 0 w 2443573"/>
              <a:gd name="connsiteY2" fmla="*/ 3074022 h 6090678"/>
              <a:gd name="connsiteX3" fmla="*/ 2442473 w 2443573"/>
              <a:gd name="connsiteY3" fmla="*/ 0 h 6090678"/>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6380 w 2447142"/>
              <a:gd name="connsiteY0" fmla="*/ 0 h 6027423"/>
              <a:gd name="connsiteX1" fmla="*/ 2434122 w 2447142"/>
              <a:gd name="connsiteY1" fmla="*/ 6027423 h 6027423"/>
              <a:gd name="connsiteX2" fmla="*/ 0 w 2447142"/>
              <a:gd name="connsiteY2" fmla="*/ 3029817 h 6027423"/>
              <a:gd name="connsiteX3" fmla="*/ 2446380 w 2447142"/>
              <a:gd name="connsiteY3" fmla="*/ 0 h 6027423"/>
              <a:gd name="connsiteX0" fmla="*/ 2430750 w 2431512"/>
              <a:gd name="connsiteY0" fmla="*/ 0 h 6027423"/>
              <a:gd name="connsiteX1" fmla="*/ 2418492 w 2431512"/>
              <a:gd name="connsiteY1" fmla="*/ 6027423 h 6027423"/>
              <a:gd name="connsiteX2" fmla="*/ 0 w 2431512"/>
              <a:gd name="connsiteY2" fmla="*/ 3033725 h 6027423"/>
              <a:gd name="connsiteX3" fmla="*/ 2430750 w 2431512"/>
              <a:gd name="connsiteY3" fmla="*/ 0 h 6027423"/>
              <a:gd name="connsiteX0" fmla="*/ 2438565 w 2439327"/>
              <a:gd name="connsiteY0" fmla="*/ 0 h 6027423"/>
              <a:gd name="connsiteX1" fmla="*/ 2426307 w 2439327"/>
              <a:gd name="connsiteY1" fmla="*/ 6027423 h 6027423"/>
              <a:gd name="connsiteX2" fmla="*/ 0 w 2439327"/>
              <a:gd name="connsiteY2" fmla="*/ 3025910 h 6027423"/>
              <a:gd name="connsiteX3" fmla="*/ 2438565 w 243932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26842 w 2428259"/>
              <a:gd name="connsiteY0" fmla="*/ 0 h 5996162"/>
              <a:gd name="connsiteX1" fmla="*/ 2426307 w 2428259"/>
              <a:gd name="connsiteY1" fmla="*/ 5996162 h 5996162"/>
              <a:gd name="connsiteX2" fmla="*/ 0 w 2428259"/>
              <a:gd name="connsiteY2" fmla="*/ 2994649 h 5996162"/>
              <a:gd name="connsiteX3" fmla="*/ 2426842 w 2428259"/>
              <a:gd name="connsiteY3" fmla="*/ 0 h 5996162"/>
              <a:gd name="connsiteX0" fmla="*/ 2426842 w 2428259"/>
              <a:gd name="connsiteY0" fmla="*/ 0 h 6007885"/>
              <a:gd name="connsiteX1" fmla="*/ 2426307 w 2428259"/>
              <a:gd name="connsiteY1" fmla="*/ 6007885 h 6007885"/>
              <a:gd name="connsiteX2" fmla="*/ 0 w 2428259"/>
              <a:gd name="connsiteY2" fmla="*/ 3006372 h 6007885"/>
              <a:gd name="connsiteX3" fmla="*/ 2426842 w 2428259"/>
              <a:gd name="connsiteY3" fmla="*/ 0 h 6007885"/>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Lst>
            <a:ahLst/>
            <a:cxnLst>
              <a:cxn ang="0">
                <a:pos x="connsiteX0" y="connsiteY0"/>
              </a:cxn>
              <a:cxn ang="0">
                <a:pos x="connsiteX1" y="connsiteY1"/>
              </a:cxn>
              <a:cxn ang="0">
                <a:pos x="connsiteX2" y="connsiteY2"/>
              </a:cxn>
              <a:cxn ang="0">
                <a:pos x="connsiteX3" y="connsiteY3"/>
              </a:cxn>
            </a:cxnLst>
            <a:rect l="l" t="t" r="r" b="b"/>
            <a:pathLst>
              <a:path w="2428259" h="6000070">
                <a:moveTo>
                  <a:pt x="2426842" y="0"/>
                </a:moveTo>
                <a:cubicBezTo>
                  <a:pt x="2431958" y="2087974"/>
                  <a:pt x="2421191" y="3912096"/>
                  <a:pt x="2426307" y="6000070"/>
                </a:cubicBezTo>
                <a:lnTo>
                  <a:pt x="0" y="3006372"/>
                </a:lnTo>
                <a:lnTo>
                  <a:pt x="2426842"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Tree>
    <p:extLst>
      <p:ext uri="{BB962C8B-B14F-4D97-AF65-F5344CB8AC3E}">
        <p14:creationId xmlns:p14="http://schemas.microsoft.com/office/powerpoint/2010/main" val="407282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2.sv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fi-FI" noProof="0" dirty="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000098445"/>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0" r:id="rId3"/>
    <p:sldLayoutId id="2147483687" r:id="rId4"/>
    <p:sldLayoutId id="2147483711" r:id="rId5"/>
    <p:sldLayoutId id="2147483664" r:id="rId6"/>
    <p:sldLayoutId id="2147483712" r:id="rId7"/>
    <p:sldLayoutId id="2147483713" r:id="rId8"/>
    <p:sldLayoutId id="2147483716" r:id="rId9"/>
    <p:sldLayoutId id="2147483707" r:id="rId10"/>
    <p:sldLayoutId id="2147483708" r:id="rId11"/>
    <p:sldLayoutId id="2147483667" r:id="rId12"/>
    <p:sldLayoutId id="2147483668" r:id="rId13"/>
    <p:sldLayoutId id="2147483673" r:id="rId14"/>
    <p:sldLayoutId id="2147483682" r:id="rId15"/>
    <p:sldLayoutId id="2147483691" r:id="rId16"/>
    <p:sldLayoutId id="2147483694" r:id="rId17"/>
    <p:sldLayoutId id="2147483698" r:id="rId18"/>
    <p:sldLayoutId id="2147483683" r:id="rId19"/>
    <p:sldLayoutId id="2147483693" r:id="rId20"/>
    <p:sldLayoutId id="2147483695" r:id="rId21"/>
    <p:sldLayoutId id="2147483697" r:id="rId22"/>
    <p:sldLayoutId id="2147483675" r:id="rId23"/>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userDrawn="1">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userDrawn="1">
          <p15:clr>
            <a:srgbClr val="F26B43"/>
          </p15:clr>
        </p15:guide>
        <p15:guide id="12"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fi-FI" noProof="0" dirty="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43585930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p15:clr>
            <a:srgbClr val="F26B43"/>
          </p15:clr>
        </p15:guide>
        <p15:guide id="12" orient="horz" pos="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2CFC-653D-1B72-FD10-472AACA440C8}"/>
              </a:ext>
            </a:extLst>
          </p:cNvPr>
          <p:cNvSpPr>
            <a:spLocks noGrp="1"/>
          </p:cNvSpPr>
          <p:nvPr>
            <p:ph type="title"/>
          </p:nvPr>
        </p:nvSpPr>
        <p:spPr>
          <a:xfrm>
            <a:off x="612000" y="611999"/>
            <a:ext cx="6299163" cy="1886651"/>
          </a:xfrm>
        </p:spPr>
        <p:txBody>
          <a:bodyPr/>
          <a:lstStyle/>
          <a:p>
            <a:r>
              <a:rPr lang="fi-FI" sz="2400" dirty="0"/>
              <a:t>1. ryhmäkeskustelu: </a:t>
            </a:r>
            <a:r>
              <a:rPr lang="fi-FI" dirty="0"/>
              <a:t>Latausinfran edistäminen koko Suomen alueella </a:t>
            </a:r>
          </a:p>
        </p:txBody>
      </p:sp>
      <p:sp>
        <p:nvSpPr>
          <p:cNvPr id="3" name="Content Placeholder 2">
            <a:extLst>
              <a:ext uri="{FF2B5EF4-FFF2-40B4-BE49-F238E27FC236}">
                <a16:creationId xmlns:a16="http://schemas.microsoft.com/office/drawing/2014/main" id="{70BD60A9-9CB6-D91B-01D3-F19FC053EBB8}"/>
              </a:ext>
            </a:extLst>
          </p:cNvPr>
          <p:cNvSpPr>
            <a:spLocks noGrp="1"/>
          </p:cNvSpPr>
          <p:nvPr>
            <p:ph idx="1"/>
          </p:nvPr>
        </p:nvSpPr>
        <p:spPr>
          <a:xfrm>
            <a:off x="474663" y="2147776"/>
            <a:ext cx="5841077" cy="3802940"/>
          </a:xfrm>
        </p:spPr>
        <p:txBody>
          <a:bodyPr anchor="ctr"/>
          <a:lstStyle/>
          <a:p>
            <a:pPr marL="0" indent="0" algn="ctr">
              <a:buNone/>
            </a:pPr>
            <a:r>
              <a:rPr lang="fi-FI" sz="2800" dirty="0"/>
              <a:t>Kierros osallistujien kesken: </a:t>
            </a:r>
          </a:p>
          <a:p>
            <a:pPr algn="ctr"/>
            <a:r>
              <a:rPr lang="fi-FI" sz="2800" dirty="0"/>
              <a:t>Mitä kysymyksiä ja kommentteja alustus herätti? </a:t>
            </a:r>
          </a:p>
        </p:txBody>
      </p:sp>
      <p:sp>
        <p:nvSpPr>
          <p:cNvPr id="4" name="Date Placeholder 3">
            <a:extLst>
              <a:ext uri="{FF2B5EF4-FFF2-40B4-BE49-F238E27FC236}">
                <a16:creationId xmlns:a16="http://schemas.microsoft.com/office/drawing/2014/main" id="{ABA915B4-712C-5563-108A-2BC40E6A612A}"/>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2AE07F65-2F36-1A32-5022-6FFBB096A1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7" name="Kuva 6">
            <a:extLst>
              <a:ext uri="{FF2B5EF4-FFF2-40B4-BE49-F238E27FC236}">
                <a16:creationId xmlns:a16="http://schemas.microsoft.com/office/drawing/2014/main" id="{26C59938-4B01-CA5C-946D-4B56644B0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0"/>
            <a:ext cx="5143500" cy="6857999"/>
          </a:xfrm>
          <a:prstGeom prst="rect">
            <a:avLst/>
          </a:prstGeom>
        </p:spPr>
      </p:pic>
    </p:spTree>
    <p:extLst>
      <p:ext uri="{BB962C8B-B14F-4D97-AF65-F5344CB8AC3E}">
        <p14:creationId xmlns:p14="http://schemas.microsoft.com/office/powerpoint/2010/main" val="35731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FC2365-46CC-E7BD-3580-671735646891}"/>
              </a:ext>
            </a:extLst>
          </p:cNvPr>
          <p:cNvSpPr>
            <a:spLocks noGrp="1"/>
          </p:cNvSpPr>
          <p:nvPr>
            <p:ph type="title"/>
          </p:nvPr>
        </p:nvSpPr>
        <p:spPr>
          <a:xfrm>
            <a:off x="612000" y="273334"/>
            <a:ext cx="10746000" cy="1108800"/>
          </a:xfrm>
        </p:spPr>
        <p:txBody>
          <a:bodyPr/>
          <a:lstStyle/>
          <a:p>
            <a:r>
              <a:rPr lang="fi-FI" dirty="0"/>
              <a:t>Väite 4 – ryhmissä keskusteltua</a:t>
            </a:r>
          </a:p>
        </p:txBody>
      </p:sp>
      <p:sp>
        <p:nvSpPr>
          <p:cNvPr id="3" name="Sisällön paikkamerkki 2">
            <a:extLst>
              <a:ext uri="{FF2B5EF4-FFF2-40B4-BE49-F238E27FC236}">
                <a16:creationId xmlns:a16="http://schemas.microsoft.com/office/drawing/2014/main" id="{73D47F22-BC6E-32AB-C50A-0784DC00A487}"/>
              </a:ext>
            </a:extLst>
          </p:cNvPr>
          <p:cNvSpPr>
            <a:spLocks noGrp="1"/>
          </p:cNvSpPr>
          <p:nvPr>
            <p:ph idx="1"/>
          </p:nvPr>
        </p:nvSpPr>
        <p:spPr>
          <a:xfrm>
            <a:off x="612000" y="861237"/>
            <a:ext cx="10968000" cy="5323397"/>
          </a:xfrm>
          <a:solidFill>
            <a:schemeClr val="bg1"/>
          </a:solidFill>
        </p:spPr>
        <p:txBody>
          <a:bodyPr/>
          <a:lstStyle/>
          <a:p>
            <a:r>
              <a:rPr lang="fi-FI" sz="1600" dirty="0"/>
              <a:t>Yöpymispaikkojen ja latauspalvelujen kehittäminen kannattaa keskittää alueille, joilla on jo olemassa olevia palveluasemia</a:t>
            </a:r>
          </a:p>
          <a:p>
            <a:pPr lvl="1"/>
            <a:r>
              <a:rPr lang="fi-FI" sz="1400" dirty="0"/>
              <a:t>tyhjästä on vaikea rakentaa toimivia kokonaisuuksia</a:t>
            </a:r>
          </a:p>
          <a:p>
            <a:r>
              <a:rPr lang="fi-FI" sz="1600" dirty="0"/>
              <a:t>Yöpymisalueilla suihku- ja hygieniapalvelut ovat tärkeitä, mikä ohjaa sijoittumista palveluiden läheisyyteen</a:t>
            </a:r>
          </a:p>
          <a:p>
            <a:pPr lvl="1"/>
            <a:r>
              <a:rPr lang="fi-FI" sz="1400" dirty="0"/>
              <a:t>Kaupunkialueilla perushuoltoasema riittää moniin tarpeisiin, mutta liikkuvaa työtä tekevät kuljettajat tarvitsevat myös sisätiloja taukojen pitoon</a:t>
            </a:r>
          </a:p>
          <a:p>
            <a:r>
              <a:rPr lang="fi-FI" sz="1600" dirty="0"/>
              <a:t>Varauspalveluiden toimivuudesta kaivataan kansainvälisiä esimerkkejä ja kokemuksia jatkokehityksen tueksi.</a:t>
            </a:r>
          </a:p>
          <a:p>
            <a:pPr lvl="1"/>
            <a:r>
              <a:rPr lang="fi-FI" sz="1400" dirty="0"/>
              <a:t>Suomessa ei vielä ole juurikaan tietoa suunnitelmista varauspalvelujen käyttöönottoon liittyen.</a:t>
            </a:r>
          </a:p>
          <a:p>
            <a:pPr lvl="1"/>
            <a:r>
              <a:rPr lang="fi-FI" sz="1400" dirty="0"/>
              <a:t>Varauspalvelujen arvioitiin olevan todennäköisesti tarpeellisia erityisesti raskaan liikenteen latauspaikoilla.</a:t>
            </a:r>
          </a:p>
          <a:p>
            <a:pPr lvl="1"/>
            <a:r>
              <a:rPr lang="fi-FI" sz="1400" dirty="0"/>
              <a:t>Satamissa varausjärjestelmät voisivat auttaa hallitsemaan kysyntäpiikkejä silloin, kun laivat saapuvat ja suuri määrä ajoneuvoja tarvitsee latausta yhtä aikaa.</a:t>
            </a:r>
          </a:p>
          <a:p>
            <a:pPr lvl="2"/>
            <a:r>
              <a:rPr lang="fi-FI" sz="1400" dirty="0"/>
              <a:t>Kysyntäpiikkejä syntyy satamissa sekä laivojen saapuessa että lähtiessä, mikä korostaa ennakoinnin ja kapasiteetin hallinnan tarvetta.</a:t>
            </a:r>
          </a:p>
          <a:p>
            <a:pPr lvl="1"/>
            <a:r>
              <a:rPr lang="fi-FI" sz="1400" dirty="0"/>
              <a:t>Varausjärjestelmien nähtiin olevan keskeinen keino vahvistaa kuljettajien luottamusta saatavilla olevaan kapasiteettiin erityisesti satama-alueilla.</a:t>
            </a:r>
          </a:p>
        </p:txBody>
      </p:sp>
      <p:sp>
        <p:nvSpPr>
          <p:cNvPr id="4" name="Päivämäärän paikkamerkki 3">
            <a:extLst>
              <a:ext uri="{FF2B5EF4-FFF2-40B4-BE49-F238E27FC236}">
                <a16:creationId xmlns:a16="http://schemas.microsoft.com/office/drawing/2014/main" id="{A787BB7D-2D36-3C76-EB1F-4F829839BAC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5BC79393-90E7-A384-6BD1-99BAA910E1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63187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4854-74DE-DBC0-5A42-DBE71A407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32571-A964-18C5-E26A-43E9EDD52B32}"/>
              </a:ext>
            </a:extLst>
          </p:cNvPr>
          <p:cNvSpPr>
            <a:spLocks noGrp="1"/>
          </p:cNvSpPr>
          <p:nvPr>
            <p:ph type="title"/>
          </p:nvPr>
        </p:nvSpPr>
        <p:spPr>
          <a:xfrm>
            <a:off x="467831" y="673367"/>
            <a:ext cx="6539023" cy="1108800"/>
          </a:xfrm>
        </p:spPr>
        <p:txBody>
          <a:bodyPr/>
          <a:lstStyle/>
          <a:p>
            <a:r>
              <a:rPr lang="fi-FI" sz="2400" dirty="0"/>
              <a:t>2. ryhmäkeskustelu: </a:t>
            </a:r>
            <a:br>
              <a:rPr lang="fi-FI" sz="2400" dirty="0"/>
            </a:br>
            <a:r>
              <a:rPr lang="fi-FI" dirty="0"/>
              <a:t>Latausinfran edistäminen liikenteen ja asutuksen keskuksissa</a:t>
            </a:r>
          </a:p>
        </p:txBody>
      </p:sp>
      <p:sp>
        <p:nvSpPr>
          <p:cNvPr id="3" name="Content Placeholder 2">
            <a:extLst>
              <a:ext uri="{FF2B5EF4-FFF2-40B4-BE49-F238E27FC236}">
                <a16:creationId xmlns:a16="http://schemas.microsoft.com/office/drawing/2014/main" id="{1856906B-2C90-90E6-50A2-AA77E4282876}"/>
              </a:ext>
            </a:extLst>
          </p:cNvPr>
          <p:cNvSpPr>
            <a:spLocks noGrp="1"/>
          </p:cNvSpPr>
          <p:nvPr>
            <p:ph idx="1"/>
          </p:nvPr>
        </p:nvSpPr>
        <p:spPr>
          <a:xfrm>
            <a:off x="467831" y="1399032"/>
            <a:ext cx="5628169" cy="4785601"/>
          </a:xfrm>
        </p:spPr>
        <p:txBody>
          <a:bodyPr anchor="ctr"/>
          <a:lstStyle/>
          <a:p>
            <a:pPr marL="0" indent="0" algn="ctr">
              <a:buNone/>
            </a:pPr>
            <a:r>
              <a:rPr lang="fi-FI" sz="2800" dirty="0"/>
              <a:t>Kierros osallistujien kesken: </a:t>
            </a:r>
          </a:p>
          <a:p>
            <a:pPr algn="ctr"/>
            <a:r>
              <a:rPr lang="fi-FI" sz="2800" dirty="0"/>
              <a:t>Mitä kysymyksiä ja kommentteja alustus herätti? </a:t>
            </a:r>
          </a:p>
        </p:txBody>
      </p:sp>
      <p:sp>
        <p:nvSpPr>
          <p:cNvPr id="4" name="Date Placeholder 3">
            <a:extLst>
              <a:ext uri="{FF2B5EF4-FFF2-40B4-BE49-F238E27FC236}">
                <a16:creationId xmlns:a16="http://schemas.microsoft.com/office/drawing/2014/main" id="{D42E0DD8-8A81-E631-29D8-70D1D1EA1B4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132C8C67-64DF-D077-2437-1777C82C8E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7" name="Kuva 6">
            <a:extLst>
              <a:ext uri="{FF2B5EF4-FFF2-40B4-BE49-F238E27FC236}">
                <a16:creationId xmlns:a16="http://schemas.microsoft.com/office/drawing/2014/main" id="{72D10EB5-DBA6-5AD8-4226-A65FEB4EA7D4}"/>
              </a:ext>
            </a:extLst>
          </p:cNvPr>
          <p:cNvPicPr>
            <a:picLocks noChangeAspect="1"/>
          </p:cNvPicPr>
          <p:nvPr/>
        </p:nvPicPr>
        <p:blipFill>
          <a:blip r:embed="rId2">
            <a:extLst>
              <a:ext uri="{28A0092B-C50C-407E-A947-70E740481C1C}">
                <a14:useLocalDpi xmlns:a14="http://schemas.microsoft.com/office/drawing/2010/main" val="0"/>
              </a:ext>
            </a:extLst>
          </a:blip>
          <a:srcRect l="27990" r="21618"/>
          <a:stretch>
            <a:fillRect/>
          </a:stretch>
        </p:blipFill>
        <p:spPr>
          <a:xfrm>
            <a:off x="7006856" y="0"/>
            <a:ext cx="5185144" cy="6858000"/>
          </a:xfrm>
          <a:prstGeom prst="rect">
            <a:avLst/>
          </a:prstGeom>
        </p:spPr>
      </p:pic>
    </p:spTree>
    <p:extLst>
      <p:ext uri="{BB962C8B-B14F-4D97-AF65-F5344CB8AC3E}">
        <p14:creationId xmlns:p14="http://schemas.microsoft.com/office/powerpoint/2010/main" val="132322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470143DE-CC46-0F63-E28A-A4326F7F03A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F918295-6CDF-48D9-735F-EB8B242430F0}"/>
              </a:ext>
            </a:extLst>
          </p:cNvPr>
          <p:cNvSpPr>
            <a:spLocks noGrp="1"/>
          </p:cNvSpPr>
          <p:nvPr>
            <p:ph type="title"/>
          </p:nvPr>
        </p:nvSpPr>
        <p:spPr>
          <a:xfrm>
            <a:off x="612000" y="271627"/>
            <a:ext cx="10746000" cy="1108800"/>
          </a:xfrm>
        </p:spPr>
        <p:txBody>
          <a:bodyPr/>
          <a:lstStyle/>
          <a:p>
            <a:r>
              <a:rPr lang="fi-FI" dirty="0"/>
              <a:t>Mitä ajatuksia alustus herätti - ryhmissä keskusteltua:</a:t>
            </a:r>
          </a:p>
        </p:txBody>
      </p:sp>
      <p:sp>
        <p:nvSpPr>
          <p:cNvPr id="3" name="Sisällön paikkamerkki 2">
            <a:extLst>
              <a:ext uri="{FF2B5EF4-FFF2-40B4-BE49-F238E27FC236}">
                <a16:creationId xmlns:a16="http://schemas.microsoft.com/office/drawing/2014/main" id="{4F224394-F0D5-A4BB-1AA1-51B50EE2E6DB}"/>
              </a:ext>
            </a:extLst>
          </p:cNvPr>
          <p:cNvSpPr>
            <a:spLocks noGrp="1"/>
          </p:cNvSpPr>
          <p:nvPr>
            <p:ph idx="1"/>
          </p:nvPr>
        </p:nvSpPr>
        <p:spPr>
          <a:xfrm>
            <a:off x="611999" y="1300791"/>
            <a:ext cx="11073181" cy="5025581"/>
          </a:xfrm>
          <a:solidFill>
            <a:schemeClr val="bg1"/>
          </a:solidFill>
        </p:spPr>
        <p:txBody>
          <a:bodyPr/>
          <a:lstStyle/>
          <a:p>
            <a:r>
              <a:rPr lang="fi-FI" sz="1600" dirty="0"/>
              <a:t>Satamat tarjoavat esimerkin tilanteesta, jossa kaikki toiminta sähköistyy yhtä aikaa (laivat, työkoneet, kuljetuskalusto ja muu infrastruktuuri).</a:t>
            </a:r>
          </a:p>
          <a:p>
            <a:pPr lvl="1"/>
            <a:r>
              <a:rPr lang="fi-FI" sz="1400" dirty="0"/>
              <a:t>Laivojen lataus vaatii erittäin suuria lataustehoja, ja satamien lataustarve kasvaa kokonaisvaltaisesti.</a:t>
            </a:r>
          </a:p>
          <a:p>
            <a:pPr lvl="1"/>
            <a:r>
              <a:rPr lang="fi-FI" sz="1400" dirty="0"/>
              <a:t>Paikallisakkujen käyttö satamissa voisi olla hyödyllistä kuormitushuippujen tasaamiseen ja verkon vahvistamisen tarpeen vähentämiseen. </a:t>
            </a:r>
          </a:p>
          <a:p>
            <a:r>
              <a:rPr lang="fi-FI" sz="1600" dirty="0"/>
              <a:t>Satamien sähköistämistä helpottaa se, että ne ovat usein kaupunkien hallinnoimia ja kaupungeilla on tahtotila edistää sähköistymistä. </a:t>
            </a:r>
          </a:p>
          <a:p>
            <a:pPr lvl="1"/>
            <a:r>
              <a:rPr lang="fi-FI" sz="1400" dirty="0"/>
              <a:t>Suuri osa satamien autopaikoista tulisi tulevaisuudessa olla varustettu latauspisteillä.</a:t>
            </a:r>
          </a:p>
          <a:p>
            <a:pPr lvl="1"/>
            <a:r>
              <a:rPr lang="fi-FI" sz="1400" dirty="0"/>
              <a:t>Latausinfrastruktuuri vaatii huomattavia maa-alueita satamien sisällä — kysymys “kuka maksaa?” on edelleen auki.</a:t>
            </a:r>
          </a:p>
          <a:p>
            <a:r>
              <a:rPr lang="fi-FI" sz="1600" dirty="0"/>
              <a:t>AFIR-vaatimuksia pidetään riittämättöminä todellisiin sähköistämistarpeisiin, kun koko liikennejärjestelmä muuttuu sähköiseksi.</a:t>
            </a:r>
          </a:p>
          <a:p>
            <a:r>
              <a:rPr lang="fi-FI" sz="1600" dirty="0"/>
              <a:t>Pääkaupunkiseutu tarvitsee suurimman osan latausinfrasta väestö- ja liikennekeskittymisen vuoksi.</a:t>
            </a:r>
          </a:p>
          <a:p>
            <a:pPr lvl="1"/>
            <a:r>
              <a:rPr lang="fi-FI" sz="1400" dirty="0"/>
              <a:t>Muu Suomi ei tarvitse yhtä tiheää latausverkkoa kaupungistumiskehityksen takia. Toisaalta siellä on muita huomioitavia asioita, kuten pitkät välimatkat, joita ei sovi unohtaa ja ratkaisut tuleekin miettiä alueiden tarpeista lähtien.</a:t>
            </a:r>
          </a:p>
          <a:p>
            <a:pPr lvl="1"/>
            <a:endParaRPr lang="fi-FI" sz="1400" dirty="0"/>
          </a:p>
          <a:p>
            <a:endParaRPr lang="fi-FI" dirty="0"/>
          </a:p>
        </p:txBody>
      </p:sp>
      <p:sp>
        <p:nvSpPr>
          <p:cNvPr id="4" name="Päivämäärän paikkamerkki 3">
            <a:extLst>
              <a:ext uri="{FF2B5EF4-FFF2-40B4-BE49-F238E27FC236}">
                <a16:creationId xmlns:a16="http://schemas.microsoft.com/office/drawing/2014/main" id="{2CA17998-8505-3DA4-BBEE-94E9D5B0F67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AE44544B-39C0-FB92-AB8C-5665595F7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8759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3CCA-A71F-651D-E634-BBF7A4CE6871}"/>
              </a:ext>
            </a:extLst>
          </p:cNvPr>
          <p:cNvSpPr>
            <a:spLocks noGrp="1"/>
          </p:cNvSpPr>
          <p:nvPr>
            <p:ph type="title"/>
          </p:nvPr>
        </p:nvSpPr>
        <p:spPr>
          <a:xfrm>
            <a:off x="612000" y="356687"/>
            <a:ext cx="10746000" cy="1108800"/>
          </a:xfrm>
        </p:spPr>
        <p:txBody>
          <a:bodyPr/>
          <a:lstStyle/>
          <a:p>
            <a:r>
              <a:rPr lang="fi-FI" sz="2000" dirty="0"/>
              <a:t>Latausinfran edistäminen liikenteen ja asutuksen keskuksissa</a:t>
            </a:r>
            <a:br>
              <a:rPr lang="fi-FI" dirty="0"/>
            </a:br>
            <a:br>
              <a:rPr lang="fi-FI" dirty="0"/>
            </a:br>
            <a:r>
              <a:rPr lang="fi-FI" dirty="0"/>
              <a:t>Väite 1: Kaavoituksen ja lupaprosessien hitaus hidastaa raskaan liikenteen latausratkaisujen kehittymistä.</a:t>
            </a:r>
            <a:br>
              <a:rPr lang="fi-FI" dirty="0"/>
            </a:br>
            <a:endParaRPr lang="fi-FI" dirty="0"/>
          </a:p>
        </p:txBody>
      </p:sp>
      <p:sp>
        <p:nvSpPr>
          <p:cNvPr id="3" name="Content Placeholder 2">
            <a:extLst>
              <a:ext uri="{FF2B5EF4-FFF2-40B4-BE49-F238E27FC236}">
                <a16:creationId xmlns:a16="http://schemas.microsoft.com/office/drawing/2014/main" id="{9A177F5B-476E-8671-0D7B-E48A7E8F53BD}"/>
              </a:ext>
            </a:extLst>
          </p:cNvPr>
          <p:cNvSpPr>
            <a:spLocks noGrp="1"/>
          </p:cNvSpPr>
          <p:nvPr>
            <p:ph idx="1"/>
          </p:nvPr>
        </p:nvSpPr>
        <p:spPr>
          <a:xfrm>
            <a:off x="612000" y="2392326"/>
            <a:ext cx="10746000" cy="3792307"/>
          </a:xfrm>
        </p:spPr>
        <p:txBody>
          <a:bodyPr/>
          <a:lstStyle/>
          <a:p>
            <a:r>
              <a:rPr lang="fi-FI" sz="1800" dirty="0"/>
              <a:t>Miten nykyään kaavoituksessa ja kuntien päätöksenteossa voitaisiin edistää raskaan liikenteen latausasemien rakentumista?</a:t>
            </a:r>
          </a:p>
          <a:p>
            <a:pPr lvl="1"/>
            <a:r>
              <a:rPr lang="fi-FI" sz="1600" dirty="0"/>
              <a:t>Mitä muutoksia kuntien päätöksentekoon ja kaavoituksen prosesseihin tarvittaisiin, jotta jakeluinfran sijoittaminen oleellisiin paikkoihin onnistuisi nykyistä paremmin? </a:t>
            </a:r>
          </a:p>
          <a:p>
            <a:pPr lvl="2"/>
            <a:r>
              <a:rPr lang="fi-FI" sz="1600" dirty="0"/>
              <a:t>Onko tunnistettavissa missä kohtaa prosesseja ongelma on?</a:t>
            </a:r>
          </a:p>
          <a:p>
            <a:pPr lvl="0"/>
            <a:r>
              <a:rPr lang="fi-FI" sz="1800" dirty="0"/>
              <a:t>Missä lupaprosessien vaiheissa syntyvät pisimmät viiveet ja esteet – ja miten ne voidaan ohittaa, ketjuttaa tai yhdistää?</a:t>
            </a:r>
          </a:p>
        </p:txBody>
      </p:sp>
      <p:sp>
        <p:nvSpPr>
          <p:cNvPr id="5" name="Date Placeholder 4">
            <a:extLst>
              <a:ext uri="{FF2B5EF4-FFF2-40B4-BE49-F238E27FC236}">
                <a16:creationId xmlns:a16="http://schemas.microsoft.com/office/drawing/2014/main" id="{631024BC-777B-7BE4-EC1C-9E00C31F43D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ECD04180-3626-4E3F-70E7-285C958BE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07431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AC5D7A3E-DFB2-F3CC-2BCC-28624BE6322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5D11F0F-B80F-CB3E-0AB7-749030155323}"/>
              </a:ext>
            </a:extLst>
          </p:cNvPr>
          <p:cNvSpPr>
            <a:spLocks noGrp="1"/>
          </p:cNvSpPr>
          <p:nvPr>
            <p:ph type="title"/>
          </p:nvPr>
        </p:nvSpPr>
        <p:spPr>
          <a:xfrm>
            <a:off x="558000" y="139496"/>
            <a:ext cx="10746000" cy="737933"/>
          </a:xfrm>
        </p:spPr>
        <p:txBody>
          <a:bodyPr/>
          <a:lstStyle/>
          <a:p>
            <a:r>
              <a:rPr lang="fi-FI" dirty="0"/>
              <a:t>Väite 1 – ryhmissä keskusteltua</a:t>
            </a:r>
            <a:br>
              <a:rPr lang="fi-FI" dirty="0"/>
            </a:br>
            <a:endParaRPr lang="fi-FI" dirty="0"/>
          </a:p>
        </p:txBody>
      </p:sp>
      <p:sp>
        <p:nvSpPr>
          <p:cNvPr id="3" name="Sisällön paikkamerkki 2">
            <a:extLst>
              <a:ext uri="{FF2B5EF4-FFF2-40B4-BE49-F238E27FC236}">
                <a16:creationId xmlns:a16="http://schemas.microsoft.com/office/drawing/2014/main" id="{F1FC3730-E325-80FD-1E24-30B2BE1E81A0}"/>
              </a:ext>
            </a:extLst>
          </p:cNvPr>
          <p:cNvSpPr>
            <a:spLocks noGrp="1"/>
          </p:cNvSpPr>
          <p:nvPr>
            <p:ph idx="1"/>
          </p:nvPr>
        </p:nvSpPr>
        <p:spPr>
          <a:xfrm>
            <a:off x="120502" y="634462"/>
            <a:ext cx="11950996" cy="5589075"/>
          </a:xfrm>
          <a:solidFill>
            <a:schemeClr val="bg1"/>
          </a:solidFill>
        </p:spPr>
        <p:txBody>
          <a:bodyPr/>
          <a:lstStyle/>
          <a:p>
            <a:r>
              <a:rPr lang="fi-FI" sz="1600" dirty="0"/>
              <a:t>Kaavoituksen ja lupaprosessien hitaus hidastaa latausasemien rakentamista, koska </a:t>
            </a:r>
            <a:r>
              <a:rPr lang="fi-FI" sz="1600" dirty="0" err="1"/>
              <a:t>luvitusta</a:t>
            </a:r>
            <a:r>
              <a:rPr lang="fi-FI" sz="1600" dirty="0"/>
              <a:t> ei voida tehdä etukäteen ilman varmaa tilausta -&gt; tämä aiheuttaa merkittävän pullonkaulan</a:t>
            </a:r>
          </a:p>
          <a:p>
            <a:pPr lvl="1"/>
            <a:r>
              <a:rPr lang="fi-FI" sz="1400" dirty="0"/>
              <a:t>Kaupunkialueilla latausasemien </a:t>
            </a:r>
            <a:r>
              <a:rPr lang="fi-FI" sz="1400" dirty="0" err="1"/>
              <a:t>luvittamista</a:t>
            </a:r>
            <a:r>
              <a:rPr lang="fi-FI" sz="1400" dirty="0"/>
              <a:t> hidastaa kilpailu maa-alueiden muista käyttötarkoituksista sekä valitusprosessit</a:t>
            </a:r>
          </a:p>
          <a:p>
            <a:pPr lvl="1"/>
            <a:r>
              <a:rPr lang="fi-FI" sz="1400" dirty="0"/>
              <a:t>Logistiikkakeskukset ja tehdasalueet ovat luontevia latauspaikkoja, koska raskas liikenne liikennöi jo näissä kohteissa ja energiainfraa on usein saatavilla.</a:t>
            </a:r>
          </a:p>
          <a:p>
            <a:r>
              <a:rPr lang="fi-FI" sz="1600" dirty="0"/>
              <a:t>Markkinaehtoinen kehitys toimii lähinnä valtateillä, joten valtiolla voisi olla rooli latausverkoston mahdollistamisessa erityisesti pääreittien ulkopuolella</a:t>
            </a:r>
          </a:p>
          <a:p>
            <a:pPr lvl="1"/>
            <a:r>
              <a:rPr lang="fi-FI" sz="1400" dirty="0"/>
              <a:t>Hämeen liiton selvityksen mukaan keskeiset latauspaikat voidaan tunnistaa hyvin, mutta toteutus edellyttää investoijaa, mikä muodostaa käytännön esteen etenemiselle.</a:t>
            </a:r>
          </a:p>
          <a:p>
            <a:r>
              <a:rPr lang="fi-FI" sz="1600" dirty="0"/>
              <a:t>Sähköliittymien toteutuminen oikea-aikaisesti on ”muna–kana-ongelma”: verkkoyhtiöt eivät investoi varmuuden vuoksi, mutta investointipäätöksiä ei voida tehdä ilman liittymää. </a:t>
            </a:r>
          </a:p>
          <a:p>
            <a:pPr lvl="1"/>
            <a:r>
              <a:rPr lang="fi-FI" sz="1400" dirty="0"/>
              <a:t>Kunnat ja muut toimijat voisivat parantaa sähköverkkoyhtiöiden ennakkotietoa tulevista latausasemista, jotta verkkoinvestointeja voidaan suunnitella ajoissa. </a:t>
            </a:r>
          </a:p>
          <a:p>
            <a:r>
              <a:rPr lang="fi-FI" sz="1600" dirty="0"/>
              <a:t>Paikallisakut voivat mahdollistaa suuremman latauskapasiteetin pienemmällä sähköliittymällä, tasata kulutuspiikkejä ja vähentää huipputehoa tai toimia osana ratkaisua syrjäisemmissä kohteissa, mutta käytännön kokemuksia on vielä vähän. </a:t>
            </a:r>
          </a:p>
          <a:p>
            <a:pPr lvl="1"/>
            <a:r>
              <a:rPr lang="fi-FI" sz="1400" dirty="0"/>
              <a:t>Yksittäisiä esimerkkejä paikallisakkujen hyödyntämisestä on, kuten </a:t>
            </a:r>
            <a:r>
              <a:rPr lang="fi-FI" sz="1400" dirty="0" err="1"/>
              <a:t>Storemen</a:t>
            </a:r>
            <a:r>
              <a:rPr lang="fi-FI" sz="1400" dirty="0"/>
              <a:t> </a:t>
            </a:r>
            <a:r>
              <a:rPr lang="fi-FI" sz="1400" dirty="0" err="1"/>
              <a:t>Logistics</a:t>
            </a:r>
            <a:r>
              <a:rPr lang="fi-FI" sz="1400" dirty="0"/>
              <a:t> Tuusulassa, mutta markkinaehtoinen laajeneminen ei ole vielä tapahtunut. </a:t>
            </a:r>
          </a:p>
        </p:txBody>
      </p:sp>
      <p:sp>
        <p:nvSpPr>
          <p:cNvPr id="4" name="Päivämäärän paikkamerkki 3">
            <a:extLst>
              <a:ext uri="{FF2B5EF4-FFF2-40B4-BE49-F238E27FC236}">
                <a16:creationId xmlns:a16="http://schemas.microsoft.com/office/drawing/2014/main" id="{78C4B645-8164-A2DF-8183-879A0C2D232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0508421C-5112-E8D4-EA7B-564FD85C21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19236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828E-966B-FC12-CD7B-1F8E2AF48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5ED23-976B-3D46-65AB-E169195E5F89}"/>
              </a:ext>
            </a:extLst>
          </p:cNvPr>
          <p:cNvSpPr>
            <a:spLocks noGrp="1"/>
          </p:cNvSpPr>
          <p:nvPr>
            <p:ph type="title"/>
          </p:nvPr>
        </p:nvSpPr>
        <p:spPr>
          <a:xfrm>
            <a:off x="612000" y="486320"/>
            <a:ext cx="10746000" cy="1108800"/>
          </a:xfrm>
        </p:spPr>
        <p:txBody>
          <a:bodyPr/>
          <a:lstStyle/>
          <a:p>
            <a:r>
              <a:rPr lang="fi-FI" sz="2000" dirty="0"/>
              <a:t>Latausinfran edistäminen liikenteen ja asutuksen keskuksissa</a:t>
            </a:r>
            <a:br>
              <a:rPr lang="fi-FI" dirty="0"/>
            </a:br>
            <a:br>
              <a:rPr lang="fi-FI" dirty="0"/>
            </a:br>
            <a:r>
              <a:rPr lang="fi-FI" dirty="0"/>
              <a:t>Väite 2: Taajamissa latausinfran suurin haaste on tilan niukkuus ja kilpailevat maankäyttötarpeet.</a:t>
            </a:r>
            <a:br>
              <a:rPr lang="fi-FI" dirty="0"/>
            </a:br>
            <a:endParaRPr lang="fi-FI" dirty="0"/>
          </a:p>
        </p:txBody>
      </p:sp>
      <p:sp>
        <p:nvSpPr>
          <p:cNvPr id="3" name="Content Placeholder 2">
            <a:extLst>
              <a:ext uri="{FF2B5EF4-FFF2-40B4-BE49-F238E27FC236}">
                <a16:creationId xmlns:a16="http://schemas.microsoft.com/office/drawing/2014/main" id="{929F13E4-FEE1-DE1F-58C1-0261975C34B5}"/>
              </a:ext>
            </a:extLst>
          </p:cNvPr>
          <p:cNvSpPr>
            <a:spLocks noGrp="1"/>
          </p:cNvSpPr>
          <p:nvPr>
            <p:ph idx="1"/>
          </p:nvPr>
        </p:nvSpPr>
        <p:spPr>
          <a:xfrm>
            <a:off x="356616" y="2232837"/>
            <a:ext cx="11695176" cy="3771042"/>
          </a:xfrm>
        </p:spPr>
        <p:txBody>
          <a:bodyPr/>
          <a:lstStyle/>
          <a:p>
            <a:pPr lvl="0"/>
            <a:r>
              <a:rPr lang="fi-FI" sz="1800" dirty="0"/>
              <a:t>Millaisia kompromisseja tarvitaan, kun lataus kilpailee muun maankäytön kanssa?</a:t>
            </a:r>
          </a:p>
          <a:p>
            <a:pPr lvl="1"/>
            <a:r>
              <a:rPr lang="fi-FI" sz="1600" dirty="0"/>
              <a:t>Miten esim. kunta voi priorisoida, kun lataus kilpailee muun toiminnan tai rakentamisen kanssa (esim. selkeät arviointikriteerit)? </a:t>
            </a:r>
          </a:p>
          <a:p>
            <a:r>
              <a:rPr lang="fi-FI" sz="1800" dirty="0"/>
              <a:t>Mitä konkreettisia mahdollisuuksia on toiminnalle </a:t>
            </a:r>
            <a:r>
              <a:rPr lang="fi-FI" sz="1800" i="1" dirty="0"/>
              <a:t>ilman kaavamuutoksia</a:t>
            </a:r>
            <a:r>
              <a:rPr lang="fi-FI" sz="1800" dirty="0"/>
              <a:t>?</a:t>
            </a:r>
          </a:p>
          <a:p>
            <a:pPr lvl="1"/>
            <a:r>
              <a:rPr lang="fi-FI" sz="1600" dirty="0"/>
              <a:t>Millaisissa tapauksissa se voisi olla mahdollista (milloin sähkön lataus voi olla ”osa tarkoitusta”)?</a:t>
            </a:r>
          </a:p>
          <a:p>
            <a:pPr lvl="2"/>
            <a:r>
              <a:rPr lang="fi-FI" sz="1600" dirty="0"/>
              <a:t>Jos em. tieto olisi olemassa, voisivatko kunnat/alueet tarjota avoimen tietokannan alueista, joilla ei tarvittaisi kaavamuutosta?</a:t>
            </a:r>
          </a:p>
          <a:p>
            <a:pPr lvl="0"/>
            <a:r>
              <a:rPr lang="fi-FI" sz="1800" dirty="0"/>
              <a:t>Mitä yhteiskäyttöratkaisuja (lataus ja muu toiminta yhdistettynä) voitaisiin hyödyntää? Mitä olemassa olevia tiloja (esim. sisäpihoja, teollisuusalueita/tontteja) voitaisiin hyödyntää?</a:t>
            </a:r>
          </a:p>
          <a:p>
            <a:pPr lvl="1"/>
            <a:r>
              <a:rPr lang="fi-FI" sz="1600" dirty="0"/>
              <a:t> Mitä muutoksia em. keinot vaatisivat?</a:t>
            </a:r>
          </a:p>
          <a:p>
            <a:pPr lvl="0"/>
            <a:endParaRPr lang="fi-FI" sz="1800" dirty="0"/>
          </a:p>
          <a:p>
            <a:endParaRPr lang="fi-FI" sz="1800" dirty="0"/>
          </a:p>
        </p:txBody>
      </p:sp>
      <p:sp>
        <p:nvSpPr>
          <p:cNvPr id="5" name="Date Placeholder 4">
            <a:extLst>
              <a:ext uri="{FF2B5EF4-FFF2-40B4-BE49-F238E27FC236}">
                <a16:creationId xmlns:a16="http://schemas.microsoft.com/office/drawing/2014/main" id="{DC8A02FE-6396-1753-6EC2-2F0AC006C73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2229816C-D77D-29CE-359C-FEC3160201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42027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107D7815-754F-BDBA-1EA2-661B4DC933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856D5D2-21A5-3682-F692-0ECD15DFF0B8}"/>
              </a:ext>
            </a:extLst>
          </p:cNvPr>
          <p:cNvSpPr>
            <a:spLocks noGrp="1"/>
          </p:cNvSpPr>
          <p:nvPr>
            <p:ph type="title"/>
          </p:nvPr>
        </p:nvSpPr>
        <p:spPr>
          <a:xfrm>
            <a:off x="308344" y="118966"/>
            <a:ext cx="11049656" cy="1108800"/>
          </a:xfrm>
        </p:spPr>
        <p:txBody>
          <a:bodyPr/>
          <a:lstStyle/>
          <a:p>
            <a:r>
              <a:rPr lang="fi-FI" dirty="0"/>
              <a:t>Väite 2 – ryhmissä keskusteltua</a:t>
            </a:r>
          </a:p>
        </p:txBody>
      </p:sp>
      <p:sp>
        <p:nvSpPr>
          <p:cNvPr id="3" name="Sisällön paikkamerkki 2">
            <a:extLst>
              <a:ext uri="{FF2B5EF4-FFF2-40B4-BE49-F238E27FC236}">
                <a16:creationId xmlns:a16="http://schemas.microsoft.com/office/drawing/2014/main" id="{95AD2248-F2AF-23AE-A7DC-5DA5D583CD8C}"/>
              </a:ext>
            </a:extLst>
          </p:cNvPr>
          <p:cNvSpPr>
            <a:spLocks noGrp="1"/>
          </p:cNvSpPr>
          <p:nvPr>
            <p:ph idx="1"/>
          </p:nvPr>
        </p:nvSpPr>
        <p:spPr>
          <a:xfrm>
            <a:off x="159488" y="595423"/>
            <a:ext cx="11887200" cy="6123081"/>
          </a:xfrm>
          <a:solidFill>
            <a:schemeClr val="bg1"/>
          </a:solidFill>
        </p:spPr>
        <p:txBody>
          <a:bodyPr/>
          <a:lstStyle/>
          <a:p>
            <a:r>
              <a:rPr lang="fi-FI" sz="1600" dirty="0"/>
              <a:t>Latausinfrastruktuurin kehittäminen on kytkettävä osaksi kaupunkistrategiaa ja ilmastotavoitteita, sillä pelkkä taloudellinen kannattavuus ei ohjaa sen toteutumista </a:t>
            </a:r>
          </a:p>
          <a:p>
            <a:pPr lvl="1"/>
            <a:r>
              <a:rPr lang="fi-FI" sz="1400" dirty="0"/>
              <a:t>Tilankäytön niukkuus ohjaa latausratkaisuja keskustojen ulkopuolelle, lataaminen ja tauotus samassa paikassa voisi tehostaa maankäyttöä edellyttäen muutosta kuljetusalan toimintatapoihin.</a:t>
            </a:r>
          </a:p>
          <a:p>
            <a:r>
              <a:rPr lang="fi-FI" sz="1600" dirty="0"/>
              <a:t>Maankäyttö ja lupaprosessit vaihtelevat kunnittain: tiiviissä kaupunkirakenteessa tontteja ei mielellään luovuteta lataukselle, ja byrokratia hidastaa toteutusta. Tämän vuoksi valtakunnallisia linjauksia pidetään välttämättöminä.</a:t>
            </a:r>
            <a:r>
              <a:rPr lang="fi-FI" sz="1400" dirty="0"/>
              <a:t> </a:t>
            </a:r>
          </a:p>
          <a:p>
            <a:pPr lvl="1"/>
            <a:r>
              <a:rPr lang="fi-FI" sz="1400" dirty="0"/>
              <a:t>Voidaanko lataus integroida olemassa oleviin pysäköinti- ja jakelupaikkoihin ilman täysin uusia aluevarauksia, ja fossiilisten jakelupaikkojen uudelleenkäyttö voi olla toimiva vaihtoehto. </a:t>
            </a:r>
          </a:p>
          <a:p>
            <a:pPr lvl="1"/>
            <a:r>
              <a:rPr lang="fi-FI" sz="1400" dirty="0"/>
              <a:t>Kevyen ja raskaan liikenteen yhteiset latausalueet ovat mahdollisia, kuten Linnatuulen esimerkki osoittaa, kun sähkö- ja liikennesuunnittelu tehdään huolellisesti.</a:t>
            </a:r>
            <a:endParaRPr lang="fi-FI" sz="1600" dirty="0"/>
          </a:p>
          <a:p>
            <a:r>
              <a:rPr lang="fi-FI" sz="1600" dirty="0"/>
              <a:t>Logistiikka- ja teollisuusalueet (esim. SSAB Hämeenlinnassa ja Metsä Group Kemi) tarjoavat luontevia paikkoja keskitetylle lataukselle, jossa useat toimijat voivat hyödyntää samaa infraa, vaikkakin tämän tyyppiset ratkaisut ovat suljettuja ja näin ollen hyödynnettävissä rajatusti. </a:t>
            </a:r>
          </a:p>
          <a:p>
            <a:r>
              <a:rPr lang="fi-FI" sz="1600" dirty="0"/>
              <a:t>Markkinavuoropuhelun ja näkyvyyden tarve: selkeä tieto olemassa olevista ja tulevista latausmahdollisuuksista on välttämätöntä, jotta sähkökaluston hankintoja voidaan perustella ja nopeuttaa.</a:t>
            </a:r>
          </a:p>
          <a:p>
            <a:pPr lvl="1"/>
            <a:r>
              <a:rPr lang="fi-FI" sz="1400" dirty="0"/>
              <a:t>Käyttötapaukset ja reitit vaihtelevat, mikä vaatii joustavia ratkaisuja ja mahdollisuutta sovittaa lataus sekä säännölliseen että satunnaiseen tarpeeseen (olisiko yksi ratkaisu myös esim. pelkän nupin lataaminen vaikka onkin lisätyö?).</a:t>
            </a:r>
          </a:p>
          <a:p>
            <a:pPr lvl="1"/>
            <a:r>
              <a:rPr lang="fi-FI" sz="1400" dirty="0"/>
              <a:t>Koska sähkörekkoja on vielä vähän, terminaalilataus ja tarkka ennakkotieto latauspaikoista ovat keskeisiä, julkinen lataus ei ole vielä riitä varmana ratkaisuna.</a:t>
            </a:r>
          </a:p>
        </p:txBody>
      </p:sp>
      <p:sp>
        <p:nvSpPr>
          <p:cNvPr id="4" name="Päivämäärän paikkamerkki 3">
            <a:extLst>
              <a:ext uri="{FF2B5EF4-FFF2-40B4-BE49-F238E27FC236}">
                <a16:creationId xmlns:a16="http://schemas.microsoft.com/office/drawing/2014/main" id="{669DF26E-E57F-3CCE-7C61-04D207E4DF0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51AF87DE-AA7E-0599-C329-9BD05C44CF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409827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373ADAF9-1ED1-BBB3-2C33-2F425F5AF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2732"/>
          </a:xfrm>
        </p:spPr>
      </p:pic>
      <p:sp>
        <p:nvSpPr>
          <p:cNvPr id="5" name="Päivämäärän paikkamerkki 4">
            <a:extLst>
              <a:ext uri="{FF2B5EF4-FFF2-40B4-BE49-F238E27FC236}">
                <a16:creationId xmlns:a16="http://schemas.microsoft.com/office/drawing/2014/main" id="{1161C68F-8448-407B-C79A-45EB376FA15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304BBBE8-3C2C-EF5B-168A-C9EF3F40EC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59605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1305-7A8E-0F8C-E9E7-9894B6409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119F4-DB1B-E5D7-CC42-5756E3A54B40}"/>
              </a:ext>
            </a:extLst>
          </p:cNvPr>
          <p:cNvSpPr>
            <a:spLocks noGrp="1"/>
          </p:cNvSpPr>
          <p:nvPr>
            <p:ph type="title"/>
          </p:nvPr>
        </p:nvSpPr>
        <p:spPr/>
        <p:txBody>
          <a:bodyPr/>
          <a:lstStyle/>
          <a:p>
            <a:r>
              <a:rPr lang="fi-FI" sz="2000" dirty="0"/>
              <a:t>Latausinfran edistäminen liikenteen ja asutuksen keskuksissa</a:t>
            </a:r>
            <a:br>
              <a:rPr lang="fi-FI" dirty="0"/>
            </a:br>
            <a:br>
              <a:rPr lang="fi-FI" dirty="0"/>
            </a:br>
            <a:r>
              <a:rPr lang="fi-FI" dirty="0"/>
              <a:t>Väite 3: Sähköverkon kapasiteetti ja suurteholatauksen vaatimukset rajoittavat sopivien sijaintien määrää.</a:t>
            </a:r>
            <a:br>
              <a:rPr lang="fi-FI" dirty="0"/>
            </a:br>
            <a:endParaRPr lang="fi-FI" dirty="0"/>
          </a:p>
        </p:txBody>
      </p:sp>
      <p:sp>
        <p:nvSpPr>
          <p:cNvPr id="3" name="Content Placeholder 2">
            <a:extLst>
              <a:ext uri="{FF2B5EF4-FFF2-40B4-BE49-F238E27FC236}">
                <a16:creationId xmlns:a16="http://schemas.microsoft.com/office/drawing/2014/main" id="{C95FF3A0-4C07-6A89-3D27-C91E3D16766F}"/>
              </a:ext>
            </a:extLst>
          </p:cNvPr>
          <p:cNvSpPr>
            <a:spLocks noGrp="1"/>
          </p:cNvSpPr>
          <p:nvPr>
            <p:ph idx="1"/>
          </p:nvPr>
        </p:nvSpPr>
        <p:spPr>
          <a:xfrm>
            <a:off x="292608" y="2626242"/>
            <a:ext cx="11795760" cy="3558391"/>
          </a:xfrm>
        </p:spPr>
        <p:txBody>
          <a:bodyPr/>
          <a:lstStyle/>
          <a:p>
            <a:r>
              <a:rPr lang="fi-FI" sz="1800" dirty="0"/>
              <a:t>Miten sähköverkon kapasiteettitarve voitaisiin kytkeä tiiviimmin osaksi maankäytön suunnittelua?</a:t>
            </a:r>
          </a:p>
          <a:p>
            <a:r>
              <a:rPr lang="fi-FI" sz="1800" dirty="0"/>
              <a:t>Voisivatko verkonhaltijat ja esim. kunnat tehdä yhteisiä ennakoivia aluevarauksia? Millä keinoin?</a:t>
            </a:r>
          </a:p>
          <a:p>
            <a:r>
              <a:rPr lang="fi-FI" sz="1800" dirty="0"/>
              <a:t>Hyviä esimerkkejä, joissa latausinfran ja verkon kehitys on onnistunut samanaikaisesti?</a:t>
            </a:r>
          </a:p>
          <a:p>
            <a:r>
              <a:rPr lang="fi-FI" sz="1800" dirty="0"/>
              <a:t>Millaisia toteutustapoja voidaan käyttää MW-tason latauksen mahdollistamiseksi verkon rajatun kapasiteetin alueilla?</a:t>
            </a:r>
          </a:p>
          <a:p>
            <a:r>
              <a:rPr lang="fi-FI" sz="1800" dirty="0"/>
              <a:t>Miten verkon kehittämisohjelmat voidaan synkronoida tärkeimpiin logistiikkakeskittymiin?</a:t>
            </a:r>
          </a:p>
          <a:p>
            <a:pPr marL="0" indent="0">
              <a:buNone/>
            </a:pPr>
            <a:endParaRPr lang="fi-FI" sz="1800" dirty="0"/>
          </a:p>
        </p:txBody>
      </p:sp>
      <p:sp>
        <p:nvSpPr>
          <p:cNvPr id="5" name="Date Placeholder 4">
            <a:extLst>
              <a:ext uri="{FF2B5EF4-FFF2-40B4-BE49-F238E27FC236}">
                <a16:creationId xmlns:a16="http://schemas.microsoft.com/office/drawing/2014/main" id="{FFAE9AE7-BE85-7AB1-2DBE-7901912B452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F6046FB2-AAA0-6884-1AC3-E830F95E6D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13629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016D9834-BEA2-6A2F-9155-068FFCAAB60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D35B3A6-DD61-1706-9063-955DAA5A93F8}"/>
              </a:ext>
            </a:extLst>
          </p:cNvPr>
          <p:cNvSpPr>
            <a:spLocks noGrp="1"/>
          </p:cNvSpPr>
          <p:nvPr>
            <p:ph type="title"/>
          </p:nvPr>
        </p:nvSpPr>
        <p:spPr>
          <a:xfrm>
            <a:off x="612000" y="139496"/>
            <a:ext cx="10746000" cy="1108800"/>
          </a:xfrm>
        </p:spPr>
        <p:txBody>
          <a:bodyPr/>
          <a:lstStyle/>
          <a:p>
            <a:r>
              <a:rPr lang="fi-FI" dirty="0"/>
              <a:t>Väite 3 – ryhmissä keskusteluta</a:t>
            </a:r>
          </a:p>
        </p:txBody>
      </p:sp>
      <p:sp>
        <p:nvSpPr>
          <p:cNvPr id="3" name="Sisällön paikkamerkki 2">
            <a:extLst>
              <a:ext uri="{FF2B5EF4-FFF2-40B4-BE49-F238E27FC236}">
                <a16:creationId xmlns:a16="http://schemas.microsoft.com/office/drawing/2014/main" id="{5934F34D-8298-1015-1937-216060DE0D46}"/>
              </a:ext>
            </a:extLst>
          </p:cNvPr>
          <p:cNvSpPr>
            <a:spLocks noGrp="1"/>
          </p:cNvSpPr>
          <p:nvPr>
            <p:ph idx="1"/>
          </p:nvPr>
        </p:nvSpPr>
        <p:spPr>
          <a:xfrm>
            <a:off x="170122" y="723014"/>
            <a:ext cx="11855302" cy="5995490"/>
          </a:xfrm>
          <a:solidFill>
            <a:schemeClr val="bg1"/>
          </a:solidFill>
        </p:spPr>
        <p:txBody>
          <a:bodyPr/>
          <a:lstStyle/>
          <a:p>
            <a:r>
              <a:rPr lang="fi-FI" sz="1600" dirty="0"/>
              <a:t>Väyläviraston varovaisuus ja tulkinnat mahdollisista merkittävistä liiketoimintamahdollisuuksista, joka tuo kilpailutustarpeen, ovat hidastaneet levähdysalueiden hyödyntämistä latausasemille, vaikka tahto edistää asiaa on olemassa.</a:t>
            </a:r>
          </a:p>
          <a:p>
            <a:r>
              <a:rPr lang="fi-FI" sz="1600" dirty="0"/>
              <a:t>Maankäytön suunnittelu on monimutkaista eri intressien yhteensovittamista, ja valitukset voivat venyttää aikatauluja merkittävästi, jopa yksinkertaisissa hankkeissa.</a:t>
            </a:r>
          </a:p>
          <a:p>
            <a:r>
              <a:rPr lang="fi-FI" sz="1600" dirty="0"/>
              <a:t>Rakennuslain muutokset ja tulkinnat (esim. puhtaan siirtymän helpotukset) voivat vaikuttaa siihen, milloin lupa vaaditaan ja milloin ei, mikä luo epävarmuutta toimijoille.</a:t>
            </a:r>
          </a:p>
          <a:p>
            <a:pPr lvl="1"/>
            <a:r>
              <a:rPr lang="fi-FI" sz="1400" dirty="0"/>
              <a:t>Helsingin sataman tulkinta kaavamuutoksen tarpeesta kaupalliselle lataustoimijalle poikkeaa selvästi muiden satamien käytännöistä ja herättää huolta mahdollisesta kilpailun rajoittumisesta.</a:t>
            </a:r>
          </a:p>
          <a:p>
            <a:pPr lvl="1"/>
            <a:r>
              <a:rPr lang="fi-FI" sz="1400" dirty="0"/>
              <a:t>Muualla Suomessa satamissa latausasemien toteutus on onnistunut riippumatta siitä, kuka toiminnan tuottaa, mikä korostaa tarvetta yhtenäisille linjauksille.</a:t>
            </a:r>
          </a:p>
          <a:p>
            <a:r>
              <a:rPr lang="fi-FI" sz="1600" dirty="0"/>
              <a:t>Maakuntaliitot ja kunnat ovat edenneet aktiivisesti paikkakartoituksissa ja tarveselvityksissä, mikä on lisännyt vuoropuhelua ja konkretisoinut latausinfran kehittämistarpeita.</a:t>
            </a:r>
          </a:p>
          <a:p>
            <a:r>
              <a:rPr lang="fi-FI" sz="1600" dirty="0"/>
              <a:t>Sähköliittymien tarve ja tehotarve kasvaa liikenteen sähköistymisen myötä</a:t>
            </a:r>
          </a:p>
          <a:p>
            <a:pPr lvl="1"/>
            <a:r>
              <a:rPr lang="fi-FI" sz="1400" dirty="0"/>
              <a:t>Helsingissä tehotilanne on keskimäärin hyvä </a:t>
            </a:r>
          </a:p>
          <a:p>
            <a:pPr lvl="1"/>
            <a:r>
              <a:rPr lang="fi-FI" sz="1400" dirty="0"/>
              <a:t>koko Suomessa päätieverkolla kapasiteetin arvioidaan riittävän lähivuosina.</a:t>
            </a:r>
          </a:p>
          <a:p>
            <a:r>
              <a:rPr lang="fi-FI" sz="1600" dirty="0" err="1"/>
              <a:t>Gradian</a:t>
            </a:r>
            <a:r>
              <a:rPr lang="fi-FI" sz="1600" dirty="0"/>
              <a:t> pilotti tuottaa arvokasta käytännön tietoa raskaan liikenteen latauksen kustannuksista, aikatarpeista ja toimivuudesta eri ajotilanteissa, tukien kehittämistyötä.</a:t>
            </a:r>
            <a:r>
              <a:rPr lang="fi-FI" sz="1400" dirty="0"/>
              <a:t> </a:t>
            </a:r>
          </a:p>
        </p:txBody>
      </p:sp>
      <p:sp>
        <p:nvSpPr>
          <p:cNvPr id="4" name="Päivämäärän paikkamerkki 3">
            <a:extLst>
              <a:ext uri="{FF2B5EF4-FFF2-40B4-BE49-F238E27FC236}">
                <a16:creationId xmlns:a16="http://schemas.microsoft.com/office/drawing/2014/main" id="{AB424146-9065-07C9-53D5-22DAC66FD27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D0DC09E1-30AD-9FCE-C4FF-322FCEDF98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428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7CD8E7-47F4-7360-3209-ECAB708995D5}"/>
              </a:ext>
            </a:extLst>
          </p:cNvPr>
          <p:cNvSpPr>
            <a:spLocks noGrp="1"/>
          </p:cNvSpPr>
          <p:nvPr>
            <p:ph type="title"/>
          </p:nvPr>
        </p:nvSpPr>
        <p:spPr>
          <a:xfrm>
            <a:off x="612000" y="271627"/>
            <a:ext cx="10746000" cy="1108800"/>
          </a:xfrm>
        </p:spPr>
        <p:txBody>
          <a:bodyPr/>
          <a:lstStyle/>
          <a:p>
            <a:r>
              <a:rPr lang="fi-FI" dirty="0"/>
              <a:t>Mitä ajatuksia alustus herätti - ryhmissä keskusteltua:</a:t>
            </a:r>
          </a:p>
        </p:txBody>
      </p:sp>
      <p:sp>
        <p:nvSpPr>
          <p:cNvPr id="3" name="Sisällön paikkamerkki 2">
            <a:extLst>
              <a:ext uri="{FF2B5EF4-FFF2-40B4-BE49-F238E27FC236}">
                <a16:creationId xmlns:a16="http://schemas.microsoft.com/office/drawing/2014/main" id="{93BD859D-DAD8-2B5D-2C74-8FA810195172}"/>
              </a:ext>
            </a:extLst>
          </p:cNvPr>
          <p:cNvSpPr>
            <a:spLocks noGrp="1"/>
          </p:cNvSpPr>
          <p:nvPr>
            <p:ph idx="1"/>
          </p:nvPr>
        </p:nvSpPr>
        <p:spPr>
          <a:xfrm>
            <a:off x="611999" y="1300791"/>
            <a:ext cx="11073181" cy="4866093"/>
          </a:xfrm>
          <a:solidFill>
            <a:schemeClr val="bg1"/>
          </a:solidFill>
        </p:spPr>
        <p:txBody>
          <a:bodyPr/>
          <a:lstStyle/>
          <a:p>
            <a:r>
              <a:rPr lang="fi-FI" sz="1600" dirty="0"/>
              <a:t>Lainsäädäntö (esim. AFIR) koetaan jäykäksi -&gt; toivotaan käytännönläheisempää ja markkinaehtoista kehittämistä ennemmin kuin sääntelyn ohjaamaa. </a:t>
            </a:r>
          </a:p>
          <a:p>
            <a:pPr lvl="1"/>
            <a:r>
              <a:rPr lang="fi-FI" sz="1400" dirty="0"/>
              <a:t>Logistiikkatoimijoiden omat tarpeet tulisi huomioida paremmin kuin pelkät AFIR-määritykset.</a:t>
            </a:r>
          </a:p>
          <a:p>
            <a:pPr lvl="0"/>
            <a:r>
              <a:rPr lang="fi-FI" sz="1600" dirty="0"/>
              <a:t>Julkiselle latausverkolle on edelleen tarvetta vaikka lataus on pitkälti tällä hetkellä siirtynyt muualle kuin ns. huoltoasemille</a:t>
            </a:r>
          </a:p>
          <a:p>
            <a:pPr lvl="1"/>
            <a:r>
              <a:rPr lang="fi-FI" sz="1400" dirty="0"/>
              <a:t>Pienyrityksillä ei ole omaa latausinfrastruktuuria, joten julkiset latauspaikat ja myös latausinfran toteuttamisen tuki on tärkeää</a:t>
            </a:r>
          </a:p>
          <a:p>
            <a:pPr lvl="1"/>
            <a:r>
              <a:rPr lang="fi-FI" sz="1400" dirty="0"/>
              <a:t>Ylipäätään on tarve pohtia laajasti, mihin julkista rahaa tulisi käyttää latausinfran kehittämisessä</a:t>
            </a:r>
          </a:p>
          <a:p>
            <a:r>
              <a:rPr lang="fi-FI" sz="1600" dirty="0"/>
              <a:t>Yritykset sähköistävät ensin helpoimmat ja liikenteellisesti suotuisimmat reitit.</a:t>
            </a:r>
          </a:p>
          <a:p>
            <a:pPr lvl="1"/>
            <a:r>
              <a:rPr lang="fi-FI" sz="1400" dirty="0"/>
              <a:t>Latausverkon tulisi kehittyä aluksi vakioreiteille, myöhemmin myös vähemmän käytetyille alueille.</a:t>
            </a:r>
          </a:p>
          <a:p>
            <a:r>
              <a:rPr lang="fi-FI" sz="1600" dirty="0"/>
              <a:t>On epäselvää, minkä kokoiset ja kapasiteetiltaan millaiset latausasemat ovat riittäviä eri tarkoituksiin.</a:t>
            </a:r>
          </a:p>
          <a:p>
            <a:pPr lvl="1"/>
            <a:r>
              <a:rPr lang="fi-FI" sz="1400" dirty="0"/>
              <a:t>Akkuvarastoja voidaan hyödyntää erityisesti alueilla, joissa sähköverkko on heikko tai kaukana.</a:t>
            </a:r>
          </a:p>
          <a:p>
            <a:pPr lvl="0"/>
            <a:r>
              <a:rPr lang="fi-FI" sz="1600" dirty="0"/>
              <a:t>Melu- ja maisemavaikutukset (erityisesti kulttuuriympäristöissä) on huomioitava latausasemien suunnittelussa.</a:t>
            </a:r>
          </a:p>
          <a:p>
            <a:endParaRPr lang="fi-FI" dirty="0"/>
          </a:p>
        </p:txBody>
      </p:sp>
      <p:sp>
        <p:nvSpPr>
          <p:cNvPr id="4" name="Päivämäärän paikkamerkki 3">
            <a:extLst>
              <a:ext uri="{FF2B5EF4-FFF2-40B4-BE49-F238E27FC236}">
                <a16:creationId xmlns:a16="http://schemas.microsoft.com/office/drawing/2014/main" id="{28E023A8-8ED4-2F32-856F-F1E5C343F98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3741AD82-E1D3-E90F-6654-0E31136F27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66170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80764-3BC1-C7DA-F5A4-C347CF592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707E9-8BA6-62A0-C630-4A232109AA16}"/>
              </a:ext>
            </a:extLst>
          </p:cNvPr>
          <p:cNvSpPr>
            <a:spLocks noGrp="1"/>
          </p:cNvSpPr>
          <p:nvPr>
            <p:ph type="title"/>
          </p:nvPr>
        </p:nvSpPr>
        <p:spPr/>
        <p:txBody>
          <a:bodyPr/>
          <a:lstStyle/>
          <a:p>
            <a:r>
              <a:rPr lang="fi-FI" sz="2000" dirty="0"/>
              <a:t>Latausinfran edistäminen koko Suomen alueella</a:t>
            </a:r>
            <a:br>
              <a:rPr lang="fi-FI" dirty="0"/>
            </a:br>
            <a:br>
              <a:rPr lang="fi-FI" dirty="0"/>
            </a:br>
            <a:r>
              <a:rPr lang="fi-FI" dirty="0"/>
              <a:t>Väite 1: Tieto latausasemille eri tavoin sopivista ja mahdollisista sijainneista on hajanaista ja vaikeasti saavutettavissa.</a:t>
            </a:r>
            <a:br>
              <a:rPr lang="fi-FI" dirty="0"/>
            </a:br>
            <a:endParaRPr lang="fi-FI" dirty="0"/>
          </a:p>
        </p:txBody>
      </p:sp>
      <p:sp>
        <p:nvSpPr>
          <p:cNvPr id="3" name="Content Placeholder 2">
            <a:extLst>
              <a:ext uri="{FF2B5EF4-FFF2-40B4-BE49-F238E27FC236}">
                <a16:creationId xmlns:a16="http://schemas.microsoft.com/office/drawing/2014/main" id="{5847A0FE-07AD-3BCD-DDC6-37FAA216BC1F}"/>
              </a:ext>
            </a:extLst>
          </p:cNvPr>
          <p:cNvSpPr>
            <a:spLocks noGrp="1"/>
          </p:cNvSpPr>
          <p:nvPr>
            <p:ph idx="1"/>
          </p:nvPr>
        </p:nvSpPr>
        <p:spPr>
          <a:xfrm>
            <a:off x="612000" y="2615610"/>
            <a:ext cx="10746000" cy="3569024"/>
          </a:xfrm>
        </p:spPr>
        <p:txBody>
          <a:bodyPr/>
          <a:lstStyle/>
          <a:p>
            <a:r>
              <a:rPr lang="fi-FI" sz="1800" dirty="0"/>
              <a:t>Huomioita, vastalauseita tai lisäyksiä väitteeseen?</a:t>
            </a:r>
          </a:p>
          <a:p>
            <a:r>
              <a:rPr lang="fi-FI" sz="1800" dirty="0"/>
              <a:t>Mitä keinoja on erilaisen tiedon koostamiseen ja yhdistämiseen?</a:t>
            </a:r>
          </a:p>
          <a:p>
            <a:r>
              <a:rPr lang="fi-FI" sz="1800" dirty="0"/>
              <a:t>Keiden tulisi osallistua tiedon tuottamiseen? Miten eri tahojen tiedot ja tietotarpeet kannattaa yhdistää?</a:t>
            </a:r>
          </a:p>
          <a:p>
            <a:r>
              <a:rPr lang="fi-FI" sz="1800" dirty="0"/>
              <a:t>Minkä tyyppiset tiedot (esim. kaavatilanne, sähköverkko, esteet, pysäköinti) on erityisen kriittistä saada yhteen paikkaan?</a:t>
            </a:r>
          </a:p>
          <a:p>
            <a:r>
              <a:rPr lang="fi-FI" sz="1800" dirty="0"/>
              <a:t>Miten latausoperaattorien ja kuntien välistä tiedonkulkua voisi parantaa?</a:t>
            </a:r>
          </a:p>
          <a:p>
            <a:pPr marL="0" indent="0">
              <a:buNone/>
            </a:pPr>
            <a:endParaRPr lang="fi-FI" sz="1800" dirty="0"/>
          </a:p>
        </p:txBody>
      </p:sp>
      <p:sp>
        <p:nvSpPr>
          <p:cNvPr id="5" name="Date Placeholder 4">
            <a:extLst>
              <a:ext uri="{FF2B5EF4-FFF2-40B4-BE49-F238E27FC236}">
                <a16:creationId xmlns:a16="http://schemas.microsoft.com/office/drawing/2014/main" id="{F56676D9-044A-80CB-A631-C1BEF2AD86C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751191CB-0C9F-C936-E982-F6939E1E59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5543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75E82-23A0-CF52-4A6B-9E400F1DC2AB}"/>
              </a:ext>
            </a:extLst>
          </p:cNvPr>
          <p:cNvSpPr>
            <a:spLocks noGrp="1"/>
          </p:cNvSpPr>
          <p:nvPr>
            <p:ph type="title"/>
          </p:nvPr>
        </p:nvSpPr>
        <p:spPr>
          <a:xfrm>
            <a:off x="612000" y="510362"/>
            <a:ext cx="10746000" cy="737933"/>
          </a:xfrm>
        </p:spPr>
        <p:txBody>
          <a:bodyPr/>
          <a:lstStyle/>
          <a:p>
            <a:r>
              <a:rPr lang="fi-FI" dirty="0"/>
              <a:t>Väite 1 – ryhmissä keskusteltua</a:t>
            </a:r>
            <a:br>
              <a:rPr lang="fi-FI" dirty="0"/>
            </a:br>
            <a:endParaRPr lang="fi-FI" dirty="0"/>
          </a:p>
        </p:txBody>
      </p:sp>
      <p:sp>
        <p:nvSpPr>
          <p:cNvPr id="3" name="Sisällön paikkamerkki 2">
            <a:extLst>
              <a:ext uri="{FF2B5EF4-FFF2-40B4-BE49-F238E27FC236}">
                <a16:creationId xmlns:a16="http://schemas.microsoft.com/office/drawing/2014/main" id="{89106F4D-0700-6C3E-5AAA-92FF4220D7C1}"/>
              </a:ext>
            </a:extLst>
          </p:cNvPr>
          <p:cNvSpPr>
            <a:spLocks noGrp="1"/>
          </p:cNvSpPr>
          <p:nvPr>
            <p:ph idx="1"/>
          </p:nvPr>
        </p:nvSpPr>
        <p:spPr>
          <a:xfrm>
            <a:off x="612000" y="1371600"/>
            <a:ext cx="10746000" cy="4813034"/>
          </a:xfrm>
          <a:solidFill>
            <a:schemeClr val="bg1"/>
          </a:solidFill>
        </p:spPr>
        <p:txBody>
          <a:bodyPr/>
          <a:lstStyle/>
          <a:p>
            <a:r>
              <a:rPr lang="fi-FI" sz="1600" dirty="0"/>
              <a:t>Raskaalle liikenteelle sopivien latausasemien sijaintitieto on hajallaan eikä keskitetysti saatavilla.</a:t>
            </a:r>
          </a:p>
          <a:p>
            <a:pPr lvl="1"/>
            <a:r>
              <a:rPr lang="fi-FI" sz="1400" dirty="0"/>
              <a:t>Olemassa olevistakin latausasemista on saatavilla vain rajallista ja epäyhtenäistä tietoa.</a:t>
            </a:r>
          </a:p>
          <a:p>
            <a:pPr lvl="1"/>
            <a:r>
              <a:rPr lang="fi-FI" sz="1400" dirty="0"/>
              <a:t>Maakuntakohtaisia selvityksiä on tehty, mutta ne ovat paikallisia, eriaikaisia ja vailla valtakunnallista koontia.</a:t>
            </a:r>
          </a:p>
          <a:p>
            <a:pPr lvl="1"/>
            <a:r>
              <a:rPr lang="fi-FI" sz="1400" dirty="0"/>
              <a:t>Henkilöautojen latauspaikoille on karttapalveluja, mutta raskaalle liikenteelle ei ole vastaavaa ajantasaista palvelua.</a:t>
            </a:r>
          </a:p>
          <a:p>
            <a:pPr lvl="1"/>
            <a:r>
              <a:rPr lang="fi-FI" sz="1400" dirty="0"/>
              <a:t>Metsätehon MESI-hankkeessa toteutettu karttapalvelu ei päivity riittävän säännöllisesti eikä täytä nykyisen tiedon tarpeita.</a:t>
            </a:r>
          </a:p>
          <a:p>
            <a:r>
              <a:rPr lang="fi-FI" sz="1600" dirty="0"/>
              <a:t>Latausoperaattoreiden tulisi jakaa tietoa nykyisistä ja suunnitteilla olevista asemista kattavammin.</a:t>
            </a:r>
          </a:p>
          <a:p>
            <a:pPr lvl="1"/>
            <a:r>
              <a:rPr lang="fi-FI" sz="1400" dirty="0" err="1"/>
              <a:t>Fintrafficin</a:t>
            </a:r>
            <a:r>
              <a:rPr lang="fi-FI" sz="1400" dirty="0"/>
              <a:t> NAP voisi toimia alustana tiedon kokoamiselle, mutta kattavuus edellyttää yhteistyötä.</a:t>
            </a:r>
          </a:p>
          <a:p>
            <a:r>
              <a:rPr lang="fi-FI" sz="1600" dirty="0"/>
              <a:t>Kuntien tulisi tunnistaa ja osoittaa raskaalle liikenteelle soveltuvat latausalueet sekä arvioida niiden fyysinen saavutettavuus.</a:t>
            </a:r>
          </a:p>
          <a:p>
            <a:pPr lvl="1"/>
            <a:r>
              <a:rPr lang="fi-FI" sz="1400" dirty="0"/>
              <a:t>Yhteistyötä tarvitaan latausoperaattoreiden, kuntien ja valtion välillä, jotta sijoituspaikat voidaan tunnistaa ja arvioida yhdessä (ml. tie- ja alueinfra).</a:t>
            </a:r>
          </a:p>
          <a:p>
            <a:endParaRPr lang="fi-FI" sz="1600" dirty="0"/>
          </a:p>
        </p:txBody>
      </p:sp>
      <p:sp>
        <p:nvSpPr>
          <p:cNvPr id="4" name="Päivämäärän paikkamerkki 3">
            <a:extLst>
              <a:ext uri="{FF2B5EF4-FFF2-40B4-BE49-F238E27FC236}">
                <a16:creationId xmlns:a16="http://schemas.microsoft.com/office/drawing/2014/main" id="{B6262681-8682-4CB9-6264-9399B1FDE8D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74BA423A-30CE-1E18-80E0-AFA7B04970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3903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EE70-446F-DFEC-8F53-352B90DA25BB}"/>
              </a:ext>
            </a:extLst>
          </p:cNvPr>
          <p:cNvSpPr>
            <a:spLocks noGrp="1"/>
          </p:cNvSpPr>
          <p:nvPr>
            <p:ph type="title"/>
          </p:nvPr>
        </p:nvSpPr>
        <p:spPr>
          <a:xfrm>
            <a:off x="558000" y="250493"/>
            <a:ext cx="10746000" cy="1108800"/>
          </a:xfrm>
        </p:spPr>
        <p:txBody>
          <a:bodyPr/>
          <a:lstStyle/>
          <a:p>
            <a:r>
              <a:rPr lang="fi-FI" sz="2000" dirty="0"/>
              <a:t>Latausinfran edistäminen koko Suomen alueella</a:t>
            </a:r>
            <a:br>
              <a:rPr lang="fi-FI" sz="2000" dirty="0"/>
            </a:br>
            <a:br>
              <a:rPr lang="fi-FI" sz="2000" dirty="0"/>
            </a:br>
            <a:r>
              <a:rPr lang="fi-FI" dirty="0"/>
              <a:t>Väite 2: Pääväylien varrella raskaan liikenteen latausinfran suurin haaste on sopivien ja riittävien maa-alueiden saaminen latauskäyttöön.</a:t>
            </a:r>
            <a:br>
              <a:rPr lang="fi-FI" dirty="0"/>
            </a:br>
            <a:endParaRPr lang="fi-FI" sz="2000" dirty="0"/>
          </a:p>
        </p:txBody>
      </p:sp>
      <p:sp>
        <p:nvSpPr>
          <p:cNvPr id="3" name="Content Placeholder 2">
            <a:extLst>
              <a:ext uri="{FF2B5EF4-FFF2-40B4-BE49-F238E27FC236}">
                <a16:creationId xmlns:a16="http://schemas.microsoft.com/office/drawing/2014/main" id="{BE805D48-3292-1FC5-D2C4-46B6905FFFF9}"/>
              </a:ext>
            </a:extLst>
          </p:cNvPr>
          <p:cNvSpPr>
            <a:spLocks noGrp="1"/>
          </p:cNvSpPr>
          <p:nvPr>
            <p:ph idx="1"/>
          </p:nvPr>
        </p:nvSpPr>
        <p:spPr>
          <a:xfrm>
            <a:off x="612000" y="2413591"/>
            <a:ext cx="10746000" cy="3771042"/>
          </a:xfrm>
        </p:spPr>
        <p:txBody>
          <a:bodyPr/>
          <a:lstStyle/>
          <a:p>
            <a:r>
              <a:rPr lang="fi-FI" sz="1800" dirty="0"/>
              <a:t>Huomioita, vastalauseita tai lisäyksiä väitteeseen?</a:t>
            </a:r>
          </a:p>
          <a:p>
            <a:r>
              <a:rPr lang="fi-FI" sz="1800" dirty="0"/>
              <a:t>Valtakunnallisesti tärkeiden latauspaikkojen käyttöönoton/käytön laajentamisen esteet?</a:t>
            </a:r>
          </a:p>
          <a:p>
            <a:r>
              <a:rPr lang="fi-FI" sz="1800" dirty="0"/>
              <a:t>Miten voitaisiin varmistaa, että esim. </a:t>
            </a:r>
          </a:p>
          <a:p>
            <a:pPr lvl="1"/>
            <a:r>
              <a:rPr lang="fi-FI" sz="1600" dirty="0"/>
              <a:t>vapautuvat oleelliset huoltoasematontit ohjautuvat latauskäyttöön?</a:t>
            </a:r>
          </a:p>
          <a:p>
            <a:pPr lvl="1"/>
            <a:r>
              <a:rPr lang="fi-FI" sz="1600" dirty="0"/>
              <a:t>taukopaikkojen yhteyteen muodostuu latauskenttiä ja tarvittavat palvelut?</a:t>
            </a:r>
          </a:p>
          <a:p>
            <a:r>
              <a:rPr lang="fi-FI" sz="1800" dirty="0"/>
              <a:t>Mitä toimenpiteitä valtio tai alueet voisivat tehdä omien pääväylän varrella sijaitsevien alueittensa suhteen, jotta ne ohjautuisivat tehokkaammin latauskäyttöön?</a:t>
            </a:r>
          </a:p>
          <a:p>
            <a:pPr marL="0" indent="0">
              <a:buNone/>
            </a:pPr>
            <a:endParaRPr lang="fi-FI" sz="1800" dirty="0"/>
          </a:p>
          <a:p>
            <a:endParaRPr lang="fi-FI" sz="1800" dirty="0"/>
          </a:p>
          <a:p>
            <a:pPr marL="0" indent="0">
              <a:buNone/>
            </a:pPr>
            <a:endParaRPr lang="fi-FI" sz="1800" dirty="0"/>
          </a:p>
        </p:txBody>
      </p:sp>
      <p:sp>
        <p:nvSpPr>
          <p:cNvPr id="5" name="Date Placeholder 4">
            <a:extLst>
              <a:ext uri="{FF2B5EF4-FFF2-40B4-BE49-F238E27FC236}">
                <a16:creationId xmlns:a16="http://schemas.microsoft.com/office/drawing/2014/main" id="{D2EC7E27-743F-94CA-802D-FFE917E4BEE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16A65E19-C5EA-5B30-43F1-22073C5492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17086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5389C3-28C5-A448-7544-46D18BF6044B}"/>
              </a:ext>
            </a:extLst>
          </p:cNvPr>
          <p:cNvSpPr>
            <a:spLocks noGrp="1"/>
          </p:cNvSpPr>
          <p:nvPr>
            <p:ph type="title"/>
          </p:nvPr>
        </p:nvSpPr>
        <p:spPr>
          <a:xfrm>
            <a:off x="612000" y="218595"/>
            <a:ext cx="10746000" cy="1108800"/>
          </a:xfrm>
        </p:spPr>
        <p:txBody>
          <a:bodyPr/>
          <a:lstStyle/>
          <a:p>
            <a:r>
              <a:rPr lang="fi-FI" dirty="0"/>
              <a:t>Väite 2 – ryhmissä keskusteltua</a:t>
            </a:r>
          </a:p>
        </p:txBody>
      </p:sp>
      <p:sp>
        <p:nvSpPr>
          <p:cNvPr id="3" name="Sisällön paikkamerkki 2">
            <a:extLst>
              <a:ext uri="{FF2B5EF4-FFF2-40B4-BE49-F238E27FC236}">
                <a16:creationId xmlns:a16="http://schemas.microsoft.com/office/drawing/2014/main" id="{AEC95F15-F72F-1735-440E-7DFEA2E942A0}"/>
              </a:ext>
            </a:extLst>
          </p:cNvPr>
          <p:cNvSpPr>
            <a:spLocks noGrp="1"/>
          </p:cNvSpPr>
          <p:nvPr>
            <p:ph idx="1"/>
          </p:nvPr>
        </p:nvSpPr>
        <p:spPr>
          <a:xfrm>
            <a:off x="612000" y="786810"/>
            <a:ext cx="11158242" cy="5397824"/>
          </a:xfrm>
          <a:solidFill>
            <a:schemeClr val="bg1"/>
          </a:solidFill>
        </p:spPr>
        <p:txBody>
          <a:bodyPr/>
          <a:lstStyle/>
          <a:p>
            <a:r>
              <a:rPr lang="fi-FI" sz="1600" dirty="0"/>
              <a:t>Raskaan liikenteen taukopaikkoja ja latausinfraa tulisi tarkastella kokonaisuutena, suuret ajoneuvot eivät mahdu mihin tahansa. </a:t>
            </a:r>
          </a:p>
          <a:p>
            <a:pPr lvl="1"/>
            <a:r>
              <a:rPr lang="fi-FI" sz="1400" dirty="0"/>
              <a:t>Esim. pääkaupunkiseudulla tukeudutaan jo naapurikuntien tarjontaan.</a:t>
            </a:r>
          </a:p>
          <a:p>
            <a:pPr lvl="1"/>
            <a:r>
              <a:rPr lang="fi-FI" sz="1400" dirty="0"/>
              <a:t>Latausinfran tulisi olla osa liikenneinfrastruktuuria.</a:t>
            </a:r>
          </a:p>
          <a:p>
            <a:r>
              <a:rPr lang="fi-FI" sz="1600" dirty="0"/>
              <a:t>Suurin haaste on tilan riittävyys sekä maankäytön vaihtoehtoiset tarpeet. Kysynnän ja tilan suhde on paradoksaalinen: tilaa on siellä missä ei ole kysyntää, ja kysyntää siellä missä ei ole tilaa.</a:t>
            </a:r>
          </a:p>
          <a:p>
            <a:pPr lvl="1"/>
            <a:r>
              <a:rPr lang="fi-FI" sz="1400" dirty="0"/>
              <a:t>Seudullinen liikennejärjestelmäsuunnittelu on keskeinen väline varmistaa, että jakelu- ja latausinfra sijoittuu tarkoituksenmukaisesti erityisesti silloin, kun yksittäinen kunta ei halua osoittaa maa-alueita tähän tarkoitukseen.</a:t>
            </a:r>
          </a:p>
          <a:p>
            <a:pPr lvl="1"/>
            <a:r>
              <a:rPr lang="fi-FI" sz="1400" dirty="0"/>
              <a:t>Kaupunkien tahtotilasta ja suunnitelmista tarvitaan enemmän näkyvyyttä ja vuoropuhelua, jotta kysyntä ja maankäyttö voidaan yhteensovittaa</a:t>
            </a:r>
            <a:endParaRPr lang="fi-FI" sz="1600" dirty="0"/>
          </a:p>
          <a:p>
            <a:pPr lvl="1"/>
            <a:r>
              <a:rPr lang="fi-FI" sz="1400" dirty="0"/>
              <a:t>Latauspalvelujen tulisi sisältyä luontevasti osaksi olemassa olevaa toimintaa, esim. satama- ja logistiikkatoimintoihin ilman kaavamuutostarvetta -&gt; kaavan tulkinta vastaamaan tämän päivän tarpeita!</a:t>
            </a:r>
          </a:p>
          <a:p>
            <a:r>
              <a:rPr lang="fi-FI" sz="1600" dirty="0"/>
              <a:t>Tulisi tukeutua jo olemassa oleviin paleluihin ja sijoittaa raskaan liikenteen latausinfraa näiden yhteyteen</a:t>
            </a:r>
          </a:p>
          <a:p>
            <a:pPr lvl="1"/>
            <a:r>
              <a:rPr lang="fi-FI" sz="1400" dirty="0"/>
              <a:t>Maapinta-alan rajallisuus rajoittaa uuden latausinfran rakentamista, joten kehittäminen on realistisinta toteuttaa olemassa olevien palveluiden yhteydessä.</a:t>
            </a:r>
          </a:p>
          <a:p>
            <a:pPr lvl="1"/>
            <a:r>
              <a:rPr lang="fi-FI" sz="1400" dirty="0"/>
              <a:t>Kuljettajille on tarve varmistettava toimivat taukomahdollisuudet latauksen aikana, jotta infra palvelee käytännön tarpeita.</a:t>
            </a:r>
          </a:p>
        </p:txBody>
      </p:sp>
      <p:sp>
        <p:nvSpPr>
          <p:cNvPr id="4" name="Päivämäärän paikkamerkki 3">
            <a:extLst>
              <a:ext uri="{FF2B5EF4-FFF2-40B4-BE49-F238E27FC236}">
                <a16:creationId xmlns:a16="http://schemas.microsoft.com/office/drawing/2014/main" id="{DD7EA8F7-4964-311C-0A4B-B34871EA4EF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BF18585B-CBE0-3690-C9CD-283B771E5E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52924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3F1-D389-E102-FEF5-3E879A84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3BF15-0798-CB33-E4E7-B3909AC29B33}"/>
              </a:ext>
            </a:extLst>
          </p:cNvPr>
          <p:cNvSpPr>
            <a:spLocks noGrp="1"/>
          </p:cNvSpPr>
          <p:nvPr>
            <p:ph type="title"/>
          </p:nvPr>
        </p:nvSpPr>
        <p:spPr>
          <a:xfrm>
            <a:off x="612000" y="245153"/>
            <a:ext cx="10746000" cy="1108800"/>
          </a:xfrm>
        </p:spPr>
        <p:txBody>
          <a:bodyPr/>
          <a:lstStyle/>
          <a:p>
            <a:r>
              <a:rPr lang="fi-FI" sz="2000" dirty="0"/>
              <a:t>Latausinfran edistäminen koko Suomen alueella</a:t>
            </a:r>
            <a:br>
              <a:rPr lang="fi-FI" dirty="0"/>
            </a:br>
            <a:br>
              <a:rPr lang="fi-FI" dirty="0"/>
            </a:br>
            <a:r>
              <a:rPr lang="fi-FI" dirty="0"/>
              <a:t>Väite 3: latauspaikat on sijoitettava ja suunniteltava varaus ja aikataulutus mahdollistaen ja kuljettajien tauko- ja palvelutarpeet huomioiden, jotta ne ovat aidosti käytettäviä.</a:t>
            </a:r>
            <a:br>
              <a:rPr lang="fi-FI" dirty="0"/>
            </a:br>
            <a:endParaRPr lang="fi-FI" dirty="0"/>
          </a:p>
        </p:txBody>
      </p:sp>
      <p:sp>
        <p:nvSpPr>
          <p:cNvPr id="3" name="Content Placeholder 2">
            <a:extLst>
              <a:ext uri="{FF2B5EF4-FFF2-40B4-BE49-F238E27FC236}">
                <a16:creationId xmlns:a16="http://schemas.microsoft.com/office/drawing/2014/main" id="{12D5C336-33A2-1B20-825B-8B757EB238F0}"/>
              </a:ext>
            </a:extLst>
          </p:cNvPr>
          <p:cNvSpPr>
            <a:spLocks noGrp="1"/>
          </p:cNvSpPr>
          <p:nvPr>
            <p:ph idx="1"/>
          </p:nvPr>
        </p:nvSpPr>
        <p:spPr>
          <a:xfrm>
            <a:off x="612000" y="2796363"/>
            <a:ext cx="10746000" cy="2994865"/>
          </a:xfrm>
        </p:spPr>
        <p:txBody>
          <a:bodyPr/>
          <a:lstStyle/>
          <a:p>
            <a:r>
              <a:rPr lang="fi-FI" sz="1800" dirty="0"/>
              <a:t>Huomioita, vastalauseita tai lisäyksiä väitteeseen?</a:t>
            </a:r>
          </a:p>
          <a:p>
            <a:pPr lvl="0"/>
            <a:r>
              <a:rPr lang="fi-FI" sz="1800" dirty="0"/>
              <a:t>Mitä ovat tarvittavat palvelut (esim. turvallisuus, pysäköintitila, yöpyminen...) latauksen yhteydessä? Miten niiden olemassaoloa latauspaikoilla voidaan edistää?</a:t>
            </a:r>
          </a:p>
          <a:p>
            <a:pPr lvl="1"/>
            <a:r>
              <a:rPr lang="fi-FI" sz="1600" dirty="0"/>
              <a:t>Mikä taso riittää?</a:t>
            </a:r>
          </a:p>
          <a:p>
            <a:pPr lvl="1"/>
            <a:r>
              <a:rPr lang="fi-FI" sz="1600" dirty="0"/>
              <a:t>Onko tarpeen määrittää vähimmäispalvelut? Mitä ne olisivat ja milloin/missä niitä voisi vaatia?</a:t>
            </a:r>
          </a:p>
          <a:p>
            <a:pPr lvl="0"/>
            <a:r>
              <a:rPr lang="fi-FI" sz="1800" dirty="0"/>
              <a:t>Digitaalisten palveluiden (varaus, reaalinen  käyttöaste, ...) hyödyt ja esteet?</a:t>
            </a:r>
          </a:p>
          <a:p>
            <a:pPr lvl="0"/>
            <a:r>
              <a:rPr lang="fi-FI" sz="1800" dirty="0"/>
              <a:t>Miten kaupallisia palveluja voitaisiin integroida niin, että latauspaikat ovat taloudellisesti houkuttelevia?</a:t>
            </a:r>
          </a:p>
          <a:p>
            <a:pPr marL="0" lvl="0" indent="0">
              <a:buNone/>
            </a:pPr>
            <a:endParaRPr lang="fi-FI" sz="1800" dirty="0"/>
          </a:p>
          <a:p>
            <a:pPr marL="0" indent="0">
              <a:buNone/>
            </a:pPr>
            <a:endParaRPr lang="fi-FI" sz="1600" dirty="0"/>
          </a:p>
        </p:txBody>
      </p:sp>
      <p:sp>
        <p:nvSpPr>
          <p:cNvPr id="5" name="Date Placeholder 4">
            <a:extLst>
              <a:ext uri="{FF2B5EF4-FFF2-40B4-BE49-F238E27FC236}">
                <a16:creationId xmlns:a16="http://schemas.microsoft.com/office/drawing/2014/main" id="{F2A39577-95F6-8EF6-0A86-4133CDA2DB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292FFFA0-943C-3E8C-583C-CB9F7628A1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34210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E93FAA-C948-E578-166B-05D067F52531}"/>
              </a:ext>
            </a:extLst>
          </p:cNvPr>
          <p:cNvSpPr>
            <a:spLocks noGrp="1"/>
          </p:cNvSpPr>
          <p:nvPr>
            <p:ph type="title"/>
          </p:nvPr>
        </p:nvSpPr>
        <p:spPr>
          <a:xfrm>
            <a:off x="612000" y="139496"/>
            <a:ext cx="10746000" cy="1108800"/>
          </a:xfrm>
        </p:spPr>
        <p:txBody>
          <a:bodyPr/>
          <a:lstStyle/>
          <a:p>
            <a:r>
              <a:rPr lang="fi-FI" dirty="0"/>
              <a:t>Väite 3 – ryhmissä keskusteluta</a:t>
            </a:r>
          </a:p>
        </p:txBody>
      </p:sp>
      <p:sp>
        <p:nvSpPr>
          <p:cNvPr id="3" name="Sisällön paikkamerkki 2">
            <a:extLst>
              <a:ext uri="{FF2B5EF4-FFF2-40B4-BE49-F238E27FC236}">
                <a16:creationId xmlns:a16="http://schemas.microsoft.com/office/drawing/2014/main" id="{F4E708D4-352F-D3BF-846C-816A52806651}"/>
              </a:ext>
            </a:extLst>
          </p:cNvPr>
          <p:cNvSpPr>
            <a:spLocks noGrp="1"/>
          </p:cNvSpPr>
          <p:nvPr>
            <p:ph idx="1"/>
          </p:nvPr>
        </p:nvSpPr>
        <p:spPr>
          <a:xfrm>
            <a:off x="612000" y="723014"/>
            <a:ext cx="11105079" cy="5461619"/>
          </a:xfrm>
          <a:solidFill>
            <a:schemeClr val="bg1"/>
          </a:solidFill>
        </p:spPr>
        <p:txBody>
          <a:bodyPr/>
          <a:lstStyle/>
          <a:p>
            <a:r>
              <a:rPr lang="fi-FI" sz="1600" dirty="0"/>
              <a:t>Kun puhutaan latauksen hybridimalleista, voidaan puhua 2 asiasta, joilla molemmilla voidaan saavuttaa kustannustehokkuutta ja joustavuutta:</a:t>
            </a:r>
          </a:p>
          <a:p>
            <a:pPr lvl="1"/>
            <a:r>
              <a:rPr lang="fi-FI" sz="1400" dirty="0"/>
              <a:t>raskaan ja kevyen kaluston yhteiset latausalueet tai/sekä</a:t>
            </a:r>
          </a:p>
          <a:p>
            <a:pPr lvl="1"/>
            <a:r>
              <a:rPr lang="fi-FI" sz="1400" dirty="0"/>
              <a:t>julkisen ja yksityisen latauksen yhdistämisestä</a:t>
            </a:r>
          </a:p>
          <a:p>
            <a:pPr lvl="2"/>
            <a:r>
              <a:rPr lang="fi-FI" sz="1400" dirty="0"/>
              <a:t>Julkisen ja yksityisen latauksen hybridimalli voi toimia erityisesti logistiikkaterminaalien ja teollisuusalueiden yhteydessä, esimerkiksi sijoittamalla osa latauksesta aidatun alueen sisälle ja osa ulkopuolelle</a:t>
            </a:r>
          </a:p>
          <a:p>
            <a:r>
              <a:rPr lang="fi-FI" sz="1600" dirty="0"/>
              <a:t>Raskaan ja kevyen kaluston sijoittaminen samalle latauskentälle vaatii huolellista suunnittelua, sillä rekkoja ei yleensä haluta alueille, joissa jalankulkijoita ja henkilöautoja liikkuu paljon</a:t>
            </a:r>
          </a:p>
          <a:p>
            <a:pPr lvl="1"/>
            <a:r>
              <a:rPr lang="fi-FI" sz="1400" dirty="0"/>
              <a:t>Voidaan kuitenkin pohtia myös ajallista hajauttamista, tapahtuuko suuri henkilöautojen määrä samaan aikaan kuin rekkojen lataustarve?</a:t>
            </a:r>
          </a:p>
          <a:p>
            <a:pPr lvl="1"/>
            <a:r>
              <a:rPr lang="fi-FI" sz="1400" dirty="0"/>
              <a:t>Metsäteollisuuden näkökulmasta hybridimallit ovat kiinnostavia, mutta kuljettajapalveluille ei aina löydy riittävästi tilaa, ja raskaalle ja kevyelle kalustolle saatetaan tarvita erilliset alueet turvallisuussyistä.</a:t>
            </a:r>
          </a:p>
          <a:p>
            <a:pPr lvl="1"/>
            <a:r>
              <a:rPr lang="fi-FI" sz="1400" dirty="0"/>
              <a:t>Pelkästään raskaalle liikenteelle rakennettu palvelukonsepti ei useinkaan ole taloudellisesti kannattava, joten kevyen liikenteen käyttäjämäärää tarvitaan kokonaisuuden elinvoimaisuuden varmistamiseksi.</a:t>
            </a:r>
          </a:p>
          <a:p>
            <a:r>
              <a:rPr lang="fi-FI" sz="1600" dirty="0"/>
              <a:t>Sähköliittymien ja energiainfran osalta yhteiskäyttö on luontevaa: sama kapasiteetti voi palvella sekä raskasta että kevyttä liikennettä.</a:t>
            </a:r>
          </a:p>
          <a:p>
            <a:pPr lvl="1"/>
            <a:r>
              <a:rPr lang="fi-FI" sz="1400" dirty="0"/>
              <a:t>Satamissa raskaan ja kevyen kaluston yhdistäminen on haastavaa rajallisen maankäytön vuoksi, vaikka sähköverkon teho ei yleensä muodostakaan merkittävää rajoitetta. Pääpaino on logistiikan palvelemisessa. </a:t>
            </a:r>
          </a:p>
        </p:txBody>
      </p:sp>
      <p:sp>
        <p:nvSpPr>
          <p:cNvPr id="4" name="Päivämäärän paikkamerkki 3">
            <a:extLst>
              <a:ext uri="{FF2B5EF4-FFF2-40B4-BE49-F238E27FC236}">
                <a16:creationId xmlns:a16="http://schemas.microsoft.com/office/drawing/2014/main" id="{B19BE6FA-1B4B-6569-16D5-1F8B9093887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C2030986-A87E-FF39-6D91-C1B8806AAD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85861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3C27A-B2BF-0E6E-F743-97FB4AFE8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F887C-91D2-AC3E-AE26-567E8BA525AB}"/>
              </a:ext>
            </a:extLst>
          </p:cNvPr>
          <p:cNvSpPr>
            <a:spLocks noGrp="1"/>
          </p:cNvSpPr>
          <p:nvPr>
            <p:ph type="title"/>
          </p:nvPr>
        </p:nvSpPr>
        <p:spPr>
          <a:xfrm>
            <a:off x="612000" y="305094"/>
            <a:ext cx="10746000" cy="1108800"/>
          </a:xfrm>
        </p:spPr>
        <p:txBody>
          <a:bodyPr/>
          <a:lstStyle/>
          <a:p>
            <a:r>
              <a:rPr lang="fi-FI" sz="2000" dirty="0"/>
              <a:t>Latausinfran edistäminen koko Suomen alueella</a:t>
            </a:r>
            <a:br>
              <a:rPr lang="fi-FI" dirty="0"/>
            </a:br>
            <a:br>
              <a:rPr lang="fi-FI" dirty="0"/>
            </a:br>
            <a:r>
              <a:rPr lang="fi-FI" dirty="0"/>
              <a:t>Väite 4: Parhaiksi latauksen ratkaisuiksi nousevat hybridimallit, joissa julkinen/yksityinen ja raskaan/kevyen kaluston lataus yhdistyvät.</a:t>
            </a:r>
            <a:br>
              <a:rPr lang="fi-FI" dirty="0"/>
            </a:br>
            <a:endParaRPr lang="fi-FI" dirty="0"/>
          </a:p>
        </p:txBody>
      </p:sp>
      <p:sp>
        <p:nvSpPr>
          <p:cNvPr id="3" name="Content Placeholder 2">
            <a:extLst>
              <a:ext uri="{FF2B5EF4-FFF2-40B4-BE49-F238E27FC236}">
                <a16:creationId xmlns:a16="http://schemas.microsoft.com/office/drawing/2014/main" id="{2AE5609F-C4CC-D7AB-DA3A-350968383465}"/>
              </a:ext>
            </a:extLst>
          </p:cNvPr>
          <p:cNvSpPr>
            <a:spLocks noGrp="1"/>
          </p:cNvSpPr>
          <p:nvPr>
            <p:ph idx="1"/>
          </p:nvPr>
        </p:nvSpPr>
        <p:spPr>
          <a:xfrm>
            <a:off x="612000" y="2317898"/>
            <a:ext cx="10746000" cy="3675349"/>
          </a:xfrm>
        </p:spPr>
        <p:txBody>
          <a:bodyPr/>
          <a:lstStyle/>
          <a:p>
            <a:r>
              <a:rPr lang="fi-FI" sz="1800" dirty="0"/>
              <a:t>Huomioita, vastalauseita tai lisäyksiä väitteeseen?</a:t>
            </a:r>
          </a:p>
          <a:p>
            <a:r>
              <a:rPr lang="fi-FI" sz="1800" dirty="0"/>
              <a:t>Missä määrin hybridimallit voisivat vähentää maankäytön tarvetta ja lisätä kapasiteettia? Mitkä ovat toiminnan esteet?</a:t>
            </a:r>
          </a:p>
          <a:p>
            <a:r>
              <a:rPr lang="fi-FI" sz="1800" dirty="0"/>
              <a:t>Mitä (ja millä ehdoin) ei-julkisia alueita olisi mahdollista/järkevintä tarjota latausoperaattorien julkiseen(</a:t>
            </a:r>
            <a:r>
              <a:rPr lang="fi-FI" sz="1800" dirty="0" err="1"/>
              <a:t>kin</a:t>
            </a:r>
            <a:r>
              <a:rPr lang="fi-FI" sz="1800" dirty="0"/>
              <a:t>) käyttöön? Missä määrin niitä (esim. satama-, varikko- tai logistiikka-alueita, ym.) voisi avata osittain myös julkiselle lataukselle?</a:t>
            </a:r>
          </a:p>
          <a:p>
            <a:r>
              <a:rPr lang="fi-FI" sz="1800" dirty="0"/>
              <a:t>Mitä lataustoimintojen </a:t>
            </a:r>
            <a:r>
              <a:rPr lang="fi-FI" sz="1800" dirty="0" err="1"/>
              <a:t>velvoittamis</a:t>
            </a:r>
            <a:r>
              <a:rPr lang="fi-FI" sz="1800" dirty="0"/>
              <a:t>/lisäys/yhdistämismahdollisuuksia kunnan/valtion omistamilla maa-alueilla oleviin palveluihin on olemassa? Mitä tämä vaatisi?</a:t>
            </a:r>
          </a:p>
          <a:p>
            <a:r>
              <a:rPr lang="fi-FI" sz="1800" dirty="0"/>
              <a:t>Mitkä ovat edellytykset ja esteet olemassa olevien palvelujen (esim. huoltoasemien) yhteyteen tulevalle ja laajennettavalle lataustoiminnalle?</a:t>
            </a:r>
          </a:p>
          <a:p>
            <a:pPr marL="0" indent="0">
              <a:buNone/>
            </a:pPr>
            <a:endParaRPr lang="fi-FI" sz="1800" dirty="0"/>
          </a:p>
        </p:txBody>
      </p:sp>
      <p:sp>
        <p:nvSpPr>
          <p:cNvPr id="5" name="Date Placeholder 4">
            <a:extLst>
              <a:ext uri="{FF2B5EF4-FFF2-40B4-BE49-F238E27FC236}">
                <a16:creationId xmlns:a16="http://schemas.microsoft.com/office/drawing/2014/main" id="{67E43311-6D5C-1945-F2A5-33D93C11390D}"/>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40046AAB-CB97-201C-3ED1-7F335000F5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866377746"/>
      </p:ext>
    </p:extLst>
  </p:cSld>
  <p:clrMapOvr>
    <a:masterClrMapping/>
  </p:clrMapOvr>
</p:sld>
</file>

<file path=ppt/theme/theme1.xml><?xml version="1.0" encoding="utf-8"?>
<a:theme xmlns:a="http://schemas.openxmlformats.org/drawingml/2006/main" name="Traficom su">
  <a:themeElements>
    <a:clrScheme name="Traficom 2024">
      <a:dk1>
        <a:srgbClr val="000000"/>
      </a:dk1>
      <a:lt1>
        <a:srgbClr val="FFFFFF"/>
      </a:lt1>
      <a:dk2>
        <a:srgbClr val="002B74"/>
      </a:dk2>
      <a:lt2>
        <a:srgbClr val="0058B1"/>
      </a:lt2>
      <a:accent1>
        <a:srgbClr val="002B74"/>
      </a:accent1>
      <a:accent2>
        <a:srgbClr val="81D600"/>
      </a:accent2>
      <a:accent3>
        <a:srgbClr val="669BD0"/>
      </a:accent3>
      <a:accent4>
        <a:srgbClr val="EC017F"/>
      </a:accent4>
      <a:accent5>
        <a:srgbClr val="00AEB2"/>
      </a:accent5>
      <a:accent6>
        <a:srgbClr val="008285"/>
      </a:accent6>
      <a:hlink>
        <a:srgbClr val="008285"/>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spPr>
      <a:bodyPr wrap="square" rtlCol="0">
        <a:spAutoFit/>
      </a:bodyPr>
      <a:lstStyle>
        <a:defPPr algn="l">
          <a:defRPr dirty="0" err="1" smtClean="0">
            <a:solidFill>
              <a:schemeClr val="bg1"/>
            </a:solidFill>
          </a:defRPr>
        </a:defPPr>
      </a:lstStyle>
    </a:txDef>
  </a:objectDefaults>
  <a:extraClrSchemeLst/>
  <a:custClrLst>
    <a:custClr name="Traficom 1">
      <a:srgbClr val="002C74"/>
    </a:custClr>
    <a:custClr name="Traficom 2">
      <a:srgbClr val="81D600"/>
    </a:custClr>
    <a:custClr name="Traficom 3">
      <a:srgbClr val="00AEB2"/>
    </a:custClr>
    <a:custClr name="Traficom 4">
      <a:srgbClr val="009EFF"/>
    </a:custClr>
    <a:custClr name="Traficom 5">
      <a:srgbClr val="FF7D00"/>
    </a:custClr>
    <a:custClr name="Traficom 6">
      <a:srgbClr val="FFD400"/>
    </a:custClr>
    <a:custClr name="Traficom 7">
      <a:srgbClr val="159637"/>
    </a:custClr>
    <a:custClr name="Traficom 8">
      <a:srgbClr val="018285"/>
    </a:custClr>
    <a:custClr name="Traficom 9">
      <a:srgbClr val="0058B1"/>
    </a:custClr>
    <a:custClr name="Traficom 10">
      <a:srgbClr val="EC017F"/>
    </a:custClr>
    <a:custClr name="Traficom 11">
      <a:srgbClr val="E90008"/>
    </a:custClr>
    <a:custClr name="Traficom 12">
      <a:srgbClr val="056805"/>
    </a:custClr>
    <a:custClr name="Traficom 13">
      <a:srgbClr val="026273"/>
    </a:custClr>
    <a:custClr name="Traficom 14">
      <a:srgbClr val="820084"/>
    </a:custClr>
    <a:custClr name="Traficom 15">
      <a:srgbClr val="9E003B"/>
    </a:custClr>
  </a:custClrLst>
  <a:extLst>
    <a:ext uri="{05A4C25C-085E-4340-85A3-A5531E510DB2}">
      <thm15:themeFamily xmlns:thm15="http://schemas.microsoft.com/office/thememl/2012/main" name="TRAFICOM 1 FI.potx" id="{0DC277D1-6E7B-42A6-A9D3-0F4A4CB68A35}" vid="{DB37E941-E7DB-4646-920C-9CA333D9F365}"/>
    </a:ext>
  </a:extLst>
</a:theme>
</file>

<file path=ppt/theme/theme2.xml><?xml version="1.0" encoding="utf-8"?>
<a:theme xmlns:a="http://schemas.openxmlformats.org/drawingml/2006/main" name="1_Traficom su">
  <a:themeElements>
    <a:clrScheme name="Traficom23">
      <a:dk1>
        <a:srgbClr val="000000"/>
      </a:dk1>
      <a:lt1>
        <a:srgbClr val="FFFFFF"/>
      </a:lt1>
      <a:dk2>
        <a:srgbClr val="002B74"/>
      </a:dk2>
      <a:lt2>
        <a:srgbClr val="0058B1"/>
      </a:lt2>
      <a:accent1>
        <a:srgbClr val="002B74"/>
      </a:accent1>
      <a:accent2>
        <a:srgbClr val="EC017F"/>
      </a:accent2>
      <a:accent3>
        <a:srgbClr val="669BD0"/>
      </a:accent3>
      <a:accent4>
        <a:srgbClr val="81D600"/>
      </a:accent4>
      <a:accent5>
        <a:srgbClr val="00AEB2"/>
      </a:accent5>
      <a:accent6>
        <a:srgbClr val="008285"/>
      </a:accent6>
      <a:hlink>
        <a:srgbClr val="008285"/>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spPr>
      <a:bodyPr wrap="square" rtlCol="0">
        <a:spAutoFit/>
      </a:bodyPr>
      <a:lstStyle>
        <a:defPPr algn="l">
          <a:defRPr dirty="0" err="1" smtClean="0">
            <a:solidFill>
              <a:schemeClr val="bg1"/>
            </a:solidFill>
          </a:defRPr>
        </a:defPPr>
      </a:lstStyle>
    </a:txDef>
  </a:objectDefaults>
  <a:extraClrSchemeLst/>
  <a:custClrLst>
    <a:custClr name="Traficom 1">
      <a:srgbClr val="00AEB2"/>
    </a:custClr>
    <a:custClr name="Traficom 2">
      <a:srgbClr val="018285"/>
    </a:custClr>
    <a:custClr name="Traficom 3">
      <a:srgbClr val="0058B1"/>
    </a:custClr>
    <a:custClr name="Traficom 4">
      <a:srgbClr val="159637"/>
    </a:custClr>
    <a:custClr name="Traficom 5">
      <a:srgbClr val="81D600"/>
    </a:custClr>
    <a:custClr name="Traficom 6">
      <a:srgbClr val="009EFF"/>
    </a:custClr>
    <a:custClr name="Traficom 7">
      <a:srgbClr val="0066CC"/>
    </a:custClr>
    <a:custClr name="Traficom 8">
      <a:srgbClr val="EC017F"/>
    </a:custClr>
    <a:custClr name="Traficom 9">
      <a:srgbClr val="E90008"/>
    </a:custClr>
    <a:custClr name="Traficom 10">
      <a:srgbClr val="FF7D00"/>
    </a:custClr>
    <a:custClr name="Traficom 11">
      <a:srgbClr val="FFD400"/>
    </a:custClr>
    <a:custClr name="Traficom 12">
      <a:srgbClr val="056805"/>
    </a:custClr>
    <a:custClr name="Traficom 13">
      <a:srgbClr val="026273"/>
    </a:custClr>
    <a:custClr name="Traficom 14">
      <a:srgbClr val="002C74"/>
    </a:custClr>
    <a:custClr name="Traficom 15">
      <a:srgbClr val="820084"/>
    </a:custClr>
    <a:custClr name="Traficom 16">
      <a:srgbClr val="9E003B"/>
    </a:custClr>
  </a:custClrLst>
  <a:extLst>
    <a:ext uri="{05A4C25C-085E-4340-85A3-A5531E510DB2}">
      <thm15:themeFamily xmlns:thm15="http://schemas.microsoft.com/office/thememl/2012/main" name="TRAFICOM 1 FI.potx" id="{61F375FA-47A5-467C-967D-F961361B83E7}" vid="{42462818-6E7F-4005-9158-0642BAC301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e7293bf-545a-4907-bcb4-62ff40e1659b}" enabled="1" method="Standard" siteId="{a1fe7b1a-744e-4ced-981b-fa7841e761e8}" contentBits="0" removed="0"/>
</clbl:labelList>
</file>

<file path=docProps/app.xml><?xml version="1.0" encoding="utf-8"?>
<Properties xmlns="http://schemas.openxmlformats.org/officeDocument/2006/extended-properties" xmlns:vt="http://schemas.openxmlformats.org/officeDocument/2006/docPropsVTypes">
  <Template>TRAFICOM 1 FI</Template>
  <TotalTime>1783</TotalTime>
  <Words>2305</Words>
  <Application>Microsoft Office PowerPoint</Application>
  <PresentationFormat>Laajakuva</PresentationFormat>
  <Paragraphs>185</Paragraphs>
  <Slides>19</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19</vt:i4>
      </vt:variant>
    </vt:vector>
  </HeadingPairs>
  <TitlesOfParts>
    <vt:vector size="26" baseType="lpstr">
      <vt:lpstr>Arial</vt:lpstr>
      <vt:lpstr>Calibri</vt:lpstr>
      <vt:lpstr>Symbol</vt:lpstr>
      <vt:lpstr>Verdana</vt:lpstr>
      <vt:lpstr>Wingdings 3</vt:lpstr>
      <vt:lpstr>Traficom su</vt:lpstr>
      <vt:lpstr>1_Traficom su</vt:lpstr>
      <vt:lpstr>1. ryhmäkeskustelu: Latausinfran edistäminen koko Suomen alueella </vt:lpstr>
      <vt:lpstr>Mitä ajatuksia alustus herätti - ryhmissä keskusteltua:</vt:lpstr>
      <vt:lpstr>Latausinfran edistäminen koko Suomen alueella  Väite 1: Tieto latausasemille eri tavoin sopivista ja mahdollisista sijainneista on hajanaista ja vaikeasti saavutettavissa. </vt:lpstr>
      <vt:lpstr>Väite 1 – ryhmissä keskusteltua </vt:lpstr>
      <vt:lpstr>Latausinfran edistäminen koko Suomen alueella  Väite 2: Pääväylien varrella raskaan liikenteen latausinfran suurin haaste on sopivien ja riittävien maa-alueiden saaminen latauskäyttöön. </vt:lpstr>
      <vt:lpstr>Väite 2 – ryhmissä keskusteltua</vt:lpstr>
      <vt:lpstr>Latausinfran edistäminen koko Suomen alueella  Väite 3: latauspaikat on sijoitettava ja suunniteltava varaus ja aikataulutus mahdollistaen ja kuljettajien tauko- ja palvelutarpeet huomioiden, jotta ne ovat aidosti käytettäviä. </vt:lpstr>
      <vt:lpstr>Väite 3 – ryhmissä keskusteluta</vt:lpstr>
      <vt:lpstr>Latausinfran edistäminen koko Suomen alueella  Väite 4: Parhaiksi latauksen ratkaisuiksi nousevat hybridimallit, joissa julkinen/yksityinen ja raskaan/kevyen kaluston lataus yhdistyvät. </vt:lpstr>
      <vt:lpstr>Väite 4 – ryhmissä keskusteltua</vt:lpstr>
      <vt:lpstr>2. ryhmäkeskustelu:  Latausinfran edistäminen liikenteen ja asutuksen keskuksissa</vt:lpstr>
      <vt:lpstr>Mitä ajatuksia alustus herätti - ryhmissä keskusteltua:</vt:lpstr>
      <vt:lpstr>Latausinfran edistäminen liikenteen ja asutuksen keskuksissa  Väite 1: Kaavoituksen ja lupaprosessien hitaus hidastaa raskaan liikenteen latausratkaisujen kehittymistä. </vt:lpstr>
      <vt:lpstr>Väite 1 – ryhmissä keskusteltua </vt:lpstr>
      <vt:lpstr>Latausinfran edistäminen liikenteen ja asutuksen keskuksissa  Väite 2: Taajamissa latausinfran suurin haaste on tilan niukkuus ja kilpailevat maankäyttötarpeet. </vt:lpstr>
      <vt:lpstr>Väite 2 – ryhmissä keskusteltua</vt:lpstr>
      <vt:lpstr>PowerPoint-esitys</vt:lpstr>
      <vt:lpstr>Latausinfran edistäminen liikenteen ja asutuksen keskuksissa  Väite 3: Sähköverkon kapasiteetti ja suurteholatauksen vaatimukset rajoittavat sopivien sijaintien määrää. </vt:lpstr>
      <vt:lpstr>Väite 3 – ryhmissä keskusteluta</vt:lpstr>
    </vt:vector>
  </TitlesOfParts>
  <Company>Traficom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Ajankohtaista päästälaskennan aihepiirissä</dc:title>
  <dc:creator>Auvinen Heidi</dc:creator>
  <cp:lastModifiedBy>Väisänen Laura</cp:lastModifiedBy>
  <cp:revision>123</cp:revision>
  <dcterms:created xsi:type="dcterms:W3CDTF">2024-12-02T10:50:20Z</dcterms:created>
  <dcterms:modified xsi:type="dcterms:W3CDTF">2025-11-24T14:11:52Z</dcterms:modified>
</cp:coreProperties>
</file>