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18" r:id="rId2"/>
  </p:sldMasterIdLst>
  <p:notesMasterIdLst>
    <p:notesMasterId r:id="rId12"/>
  </p:notesMasterIdLst>
  <p:handoutMasterIdLst>
    <p:handoutMasterId r:id="rId13"/>
  </p:handoutMasterIdLst>
  <p:sldIdLst>
    <p:sldId id="2147482583" r:id="rId3"/>
    <p:sldId id="2147482606" r:id="rId4"/>
    <p:sldId id="2147482578" r:id="rId5"/>
    <p:sldId id="2147482607" r:id="rId6"/>
    <p:sldId id="2147482581" r:id="rId7"/>
    <p:sldId id="2147482608" r:id="rId8"/>
    <p:sldId id="2147482593" r:id="rId9"/>
    <p:sldId id="2147482585" r:id="rId10"/>
    <p:sldId id="2147482609"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sitys" id="{8800AE33-4428-4831-AC74-A1857DD8EFFE}">
          <p14:sldIdLst>
            <p14:sldId id="2147482583"/>
            <p14:sldId id="2147482606"/>
            <p14:sldId id="2147482578"/>
            <p14:sldId id="2147482607"/>
            <p14:sldId id="2147482581"/>
            <p14:sldId id="2147482608"/>
            <p14:sldId id="2147482593"/>
            <p14:sldId id="2147482585"/>
            <p14:sldId id="214748260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vinen Heidi" initials="AH" lastIdx="1" clrIdx="0">
    <p:extLst>
      <p:ext uri="{19B8F6BF-5375-455C-9EA6-DF929625EA0E}">
        <p15:presenceInfo xmlns:p15="http://schemas.microsoft.com/office/powerpoint/2012/main" userId="S-1-5-21-130876859-1162227806-1870416189-56636" providerId="AD"/>
      </p:ext>
    </p:extLst>
  </p:cmAuthor>
  <p:cmAuthor id="2" name="Auvinen Heidi" initials="AH [2]" lastIdx="1" clrIdx="1">
    <p:extLst>
      <p:ext uri="{19B8F6BF-5375-455C-9EA6-DF929625EA0E}">
        <p15:presenceInfo xmlns:p15="http://schemas.microsoft.com/office/powerpoint/2012/main" userId="S::Heidi.Auvinen@traficom.fi::5bcf9f7b-c37c-4b6c-bece-bf7bf2c477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042"/>
    <a:srgbClr val="7C87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3792" autoAdjust="0"/>
  </p:normalViewPr>
  <p:slideViewPr>
    <p:cSldViewPr snapToGrid="0">
      <p:cViewPr varScale="1">
        <p:scale>
          <a:sx n="60" d="100"/>
          <a:sy n="60" d="100"/>
        </p:scale>
        <p:origin x="200" y="60"/>
      </p:cViewPr>
      <p:guideLst/>
    </p:cSldViewPr>
  </p:slideViewPr>
  <p:outlineViewPr>
    <p:cViewPr>
      <p:scale>
        <a:sx n="33" d="100"/>
        <a:sy n="33" d="100"/>
      </p:scale>
      <p:origin x="0" y="-12704"/>
    </p:cViewPr>
  </p:outlineViewPr>
  <p:notesTextViewPr>
    <p:cViewPr>
      <p:scale>
        <a:sx n="1" d="1"/>
        <a:sy n="1" d="1"/>
      </p:scale>
      <p:origin x="0" y="0"/>
    </p:cViewPr>
  </p:notesTextViewPr>
  <p:sorterViewPr>
    <p:cViewPr varScale="1">
      <p:scale>
        <a:sx n="1" d="1"/>
        <a:sy n="1" d="1"/>
      </p:scale>
      <p:origin x="0" y="-1676"/>
    </p:cViewPr>
  </p:sorter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4602575-9EAF-19A0-9847-12CD2B7914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FE704949-FF20-BDA6-80A8-5BB77E4430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4A647E-FC34-48BE-8E96-6D156D49D38A}" type="datetimeFigureOut">
              <a:rPr lang="fi-FI" smtClean="0"/>
              <a:t>24.11.2025</a:t>
            </a:fld>
            <a:endParaRPr lang="fi-FI"/>
          </a:p>
        </p:txBody>
      </p:sp>
      <p:sp>
        <p:nvSpPr>
          <p:cNvPr id="4" name="Alatunnisteen paikkamerkki 3">
            <a:extLst>
              <a:ext uri="{FF2B5EF4-FFF2-40B4-BE49-F238E27FC236}">
                <a16:creationId xmlns:a16="http://schemas.microsoft.com/office/drawing/2014/main" id="{25E27156-F8DF-D6F6-89BD-731383CB97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1F7BC741-35EB-5276-DE13-B01C7C01D0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ABDB7B-4381-47BB-BC73-39DA21E3556D}" type="slidenum">
              <a:rPr lang="fi-FI" smtClean="0"/>
              <a:t>‹#›</a:t>
            </a:fld>
            <a:endParaRPr lang="fi-FI"/>
          </a:p>
        </p:txBody>
      </p:sp>
    </p:spTree>
    <p:extLst>
      <p:ext uri="{BB962C8B-B14F-4D97-AF65-F5344CB8AC3E}">
        <p14:creationId xmlns:p14="http://schemas.microsoft.com/office/powerpoint/2010/main" val="236692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ADEF0-302C-0740-AA59-1A0E43384264}" type="datetimeFigureOut">
              <a:rPr lang="en-FI" smtClean="0"/>
              <a:t>11/24/2025</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A87C45-9367-6644-83AC-E35F0EDF28AC}" type="slidenum">
              <a:rPr lang="en-FI" smtClean="0"/>
              <a:t>‹#›</a:t>
            </a:fld>
            <a:endParaRPr lang="en-FI"/>
          </a:p>
        </p:txBody>
      </p:sp>
    </p:spTree>
    <p:extLst>
      <p:ext uri="{BB962C8B-B14F-4D97-AF65-F5344CB8AC3E}">
        <p14:creationId xmlns:p14="http://schemas.microsoft.com/office/powerpoint/2010/main" val="4261585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Otsikkodia_väri_tai_kuva_oik">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01663" y="2857550"/>
            <a:ext cx="4976918" cy="2169000"/>
          </a:xfrm>
        </p:spPr>
        <p:txBody>
          <a:bodyPr anchor="b"/>
          <a:lstStyle>
            <a:lvl1pPr algn="l">
              <a:defRPr sz="3800" b="1"/>
            </a:lvl1pPr>
          </a:lstStyle>
          <a:p>
            <a:r>
              <a:rPr lang="en-US" noProof="0"/>
              <a:t>Click to edit Master title style</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01663" y="5206550"/>
            <a:ext cx="4976918" cy="972000"/>
          </a:xfrm>
        </p:spPr>
        <p:txBody>
          <a:bodyPr>
            <a:noAutofit/>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dirty="0"/>
          </a:p>
        </p:txBody>
      </p:sp>
      <p:sp>
        <p:nvSpPr>
          <p:cNvPr id="7" name="Picture Placeholder 12">
            <a:extLst>
              <a:ext uri="{FF2B5EF4-FFF2-40B4-BE49-F238E27FC236}">
                <a16:creationId xmlns:a16="http://schemas.microsoft.com/office/drawing/2014/main" id="{0A42AC09-A746-8C88-74AB-010E3AFBF36C}"/>
              </a:ext>
              <a:ext uri="{C183D7F6-B498-43B3-948B-1728B52AA6E4}">
                <adec:decorative xmlns:adec="http://schemas.microsoft.com/office/drawing/2017/decorative" val="1"/>
              </a:ext>
            </a:extLst>
          </p:cNvPr>
          <p:cNvSpPr>
            <a:spLocks noGrp="1"/>
          </p:cNvSpPr>
          <p:nvPr>
            <p:ph type="pic" sz="quarter" idx="13"/>
          </p:nvPr>
        </p:nvSpPr>
        <p:spPr>
          <a:xfrm>
            <a:off x="6254750" y="0"/>
            <a:ext cx="5937250" cy="6858000"/>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7250" h="6858000">
                <a:moveTo>
                  <a:pt x="1286063" y="0"/>
                </a:moveTo>
                <a:lnTo>
                  <a:pt x="5937250" y="0"/>
                </a:lnTo>
                <a:lnTo>
                  <a:pt x="5937250" y="6858000"/>
                </a:lnTo>
                <a:lnTo>
                  <a:pt x="1286063" y="6858000"/>
                </a:lnTo>
                <a:lnTo>
                  <a:pt x="1191995" y="6749405"/>
                </a:lnTo>
                <a:cubicBezTo>
                  <a:pt x="447331" y="5847081"/>
                  <a:pt x="0" y="4690280"/>
                  <a:pt x="0" y="3429000"/>
                </a:cubicBezTo>
                <a:cubicBezTo>
                  <a:pt x="0" y="2167720"/>
                  <a:pt x="447331" y="1010919"/>
                  <a:pt x="1191995" y="108596"/>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pic>
        <p:nvPicPr>
          <p:cNvPr id="8" name="Kuva 7" descr="Liikenne- ja viestintävirasto Traficom.">
            <a:extLst>
              <a:ext uri="{FF2B5EF4-FFF2-40B4-BE49-F238E27FC236}">
                <a16:creationId xmlns:a16="http://schemas.microsoft.com/office/drawing/2014/main" id="{CA34560A-65AE-49B0-90DE-FCF36F7026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55200" y="1195200"/>
            <a:ext cx="3002400" cy="660528"/>
          </a:xfrm>
          <a:prstGeom prst="rect">
            <a:avLst/>
          </a:prstGeom>
        </p:spPr>
      </p:pic>
    </p:spTree>
    <p:extLst>
      <p:ext uri="{BB962C8B-B14F-4D97-AF65-F5344CB8AC3E}">
        <p14:creationId xmlns:p14="http://schemas.microsoft.com/office/powerpoint/2010/main" val="4288980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Sisältö_ja_kuva_tai_väri_va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4160046" y="1673225"/>
            <a:ext cx="7203279" cy="44372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5" name="Alatunnisteen paikkamerkki 4">
            <a:extLst>
              <a:ext uri="{FF2B5EF4-FFF2-40B4-BE49-F238E27FC236}">
                <a16:creationId xmlns:a16="http://schemas.microsoft.com/office/drawing/2014/main" id="{D00231BA-9E4C-454A-AA20-81787EFB2426}"/>
              </a:ext>
            </a:extLst>
          </p:cNvPr>
          <p:cNvSpPr>
            <a:spLocks noGrp="1"/>
          </p:cNvSpPr>
          <p:nvPr>
            <p:ph type="ftr" sz="quarter" idx="11"/>
          </p:nvPr>
        </p:nvSpPr>
        <p:spPr>
          <a:xfrm>
            <a:off x="2595922" y="6466504"/>
            <a:ext cx="3588978" cy="252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lvl1pPr>
              <a:defRPr>
                <a:solidFill>
                  <a:schemeClr val="tx1"/>
                </a:solidFill>
              </a:defRPr>
            </a:lvl1pPr>
          </a:lstStyle>
          <a:p>
            <a:pPr>
              <a:defRPr/>
            </a:pPr>
            <a:fld id="{9F6C9897-0CC7-4BC0-9FF9-33CC5B548DE5}" type="datetime1">
              <a:rPr lang="fi-FI" smtClean="0"/>
              <a:t>24.11.2025</a:t>
            </a:fld>
            <a:endParaRPr lang="fi-FI"/>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lvl1pPr>
              <a:defRPr>
                <a:solidFill>
                  <a:schemeClr val="tx1"/>
                </a:solidFill>
              </a:defRPr>
            </a:lvl1pPr>
          </a:lstStyle>
          <a:p>
            <a:pPr>
              <a:defRPr/>
            </a:pPr>
            <a:fld id="{E97DE6E4-DC77-456C-872A-552B509F49AF}" type="slidenum">
              <a:rPr lang="fi-FI" smtClean="0"/>
              <a:pPr>
                <a:defRPr/>
              </a:pPr>
              <a:t>‹#›</a:t>
            </a:fld>
            <a:endParaRPr lang="fi-FI"/>
          </a:p>
        </p:txBody>
      </p:sp>
      <p:sp>
        <p:nvSpPr>
          <p:cNvPr id="10" name="Picture Placeholder 4">
            <a:extLst>
              <a:ext uri="{FF2B5EF4-FFF2-40B4-BE49-F238E27FC236}">
                <a16:creationId xmlns:a16="http://schemas.microsoft.com/office/drawing/2014/main" id="{F3633CA5-363D-42E1-9C8C-C7BFBF4A650A}"/>
              </a:ext>
              <a:ext uri="{C183D7F6-B498-43B3-948B-1728B52AA6E4}">
                <adec:decorative xmlns:adec="http://schemas.microsoft.com/office/drawing/2017/decorative" val="1"/>
              </a:ext>
            </a:extLst>
          </p:cNvPr>
          <p:cNvSpPr>
            <a:spLocks noGrp="1"/>
          </p:cNvSpPr>
          <p:nvPr>
            <p:ph type="pic" sz="quarter" idx="13"/>
          </p:nvPr>
        </p:nvSpPr>
        <p:spPr>
          <a:xfrm>
            <a:off x="-20196" y="0"/>
            <a:ext cx="3681221" cy="6862011"/>
          </a:xfrm>
          <a:custGeom>
            <a:avLst/>
            <a:gdLst>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0 w 6530401"/>
              <a:gd name="connsiteY6" fmla="*/ 6858001 h 6858001"/>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2870200 w 6530401"/>
              <a:gd name="connsiteY6" fmla="*/ 6858001 h 6858001"/>
              <a:gd name="connsiteX7" fmla="*/ 0 w 6530401"/>
              <a:gd name="connsiteY7" fmla="*/ 0 h 6858001"/>
              <a:gd name="connsiteX0" fmla="*/ 0 w 3685601"/>
              <a:gd name="connsiteY0" fmla="*/ 0 h 6858001"/>
              <a:gd name="connsiteX1" fmla="*/ 2399539 w 3685601"/>
              <a:gd name="connsiteY1" fmla="*/ 0 h 6858001"/>
              <a:gd name="connsiteX2" fmla="*/ 2493607 w 3685601"/>
              <a:gd name="connsiteY2" fmla="*/ 108596 h 6858001"/>
              <a:gd name="connsiteX3" fmla="*/ 3685601 w 3685601"/>
              <a:gd name="connsiteY3" fmla="*/ 3429000 h 6858001"/>
              <a:gd name="connsiteX4" fmla="*/ 2493607 w 3685601"/>
              <a:gd name="connsiteY4" fmla="*/ 6749405 h 6858001"/>
              <a:gd name="connsiteX5" fmla="*/ 2399538 w 3685601"/>
              <a:gd name="connsiteY5" fmla="*/ 6858001 h 6858001"/>
              <a:gd name="connsiteX6" fmla="*/ 25400 w 3685601"/>
              <a:gd name="connsiteY6" fmla="*/ 6858001 h 6858001"/>
              <a:gd name="connsiteX7" fmla="*/ 0 w 3685601"/>
              <a:gd name="connsiteY7" fmla="*/ 0 h 6858001"/>
              <a:gd name="connsiteX0" fmla="*/ 0 w 3672901"/>
              <a:gd name="connsiteY0" fmla="*/ 0 h 6883401"/>
              <a:gd name="connsiteX1" fmla="*/ 2386839 w 3672901"/>
              <a:gd name="connsiteY1" fmla="*/ 25400 h 6883401"/>
              <a:gd name="connsiteX2" fmla="*/ 2480907 w 3672901"/>
              <a:gd name="connsiteY2" fmla="*/ 133996 h 6883401"/>
              <a:gd name="connsiteX3" fmla="*/ 3672901 w 3672901"/>
              <a:gd name="connsiteY3" fmla="*/ 3454400 h 6883401"/>
              <a:gd name="connsiteX4" fmla="*/ 2480907 w 3672901"/>
              <a:gd name="connsiteY4" fmla="*/ 6774805 h 6883401"/>
              <a:gd name="connsiteX5" fmla="*/ 2386838 w 3672901"/>
              <a:gd name="connsiteY5" fmla="*/ 6883401 h 6883401"/>
              <a:gd name="connsiteX6" fmla="*/ 12700 w 3672901"/>
              <a:gd name="connsiteY6" fmla="*/ 6883401 h 6883401"/>
              <a:gd name="connsiteX7" fmla="*/ 0 w 3672901"/>
              <a:gd name="connsiteY7" fmla="*/ 0 h 6883401"/>
              <a:gd name="connsiteX0" fmla="*/ 0 w 3672901"/>
              <a:gd name="connsiteY0" fmla="*/ 0 h 6883401"/>
              <a:gd name="connsiteX1" fmla="*/ 2386839 w 3672901"/>
              <a:gd name="connsiteY1" fmla="*/ 25400 h 6883401"/>
              <a:gd name="connsiteX2" fmla="*/ 2480907 w 3672901"/>
              <a:gd name="connsiteY2" fmla="*/ 133996 h 6883401"/>
              <a:gd name="connsiteX3" fmla="*/ 3672901 w 3672901"/>
              <a:gd name="connsiteY3" fmla="*/ 3454400 h 6883401"/>
              <a:gd name="connsiteX4" fmla="*/ 2480907 w 3672901"/>
              <a:gd name="connsiteY4" fmla="*/ 6774805 h 6883401"/>
              <a:gd name="connsiteX5" fmla="*/ 2386838 w 3672901"/>
              <a:gd name="connsiteY5" fmla="*/ 6883401 h 6883401"/>
              <a:gd name="connsiteX6" fmla="*/ 12700 w 3672901"/>
              <a:gd name="connsiteY6" fmla="*/ 6883401 h 6883401"/>
              <a:gd name="connsiteX7" fmla="*/ 0 w 3672901"/>
              <a:gd name="connsiteY7" fmla="*/ 0 h 6883401"/>
              <a:gd name="connsiteX0" fmla="*/ 0 w 3672901"/>
              <a:gd name="connsiteY0" fmla="*/ 0 h 6870701"/>
              <a:gd name="connsiteX1" fmla="*/ 2386839 w 3672901"/>
              <a:gd name="connsiteY1" fmla="*/ 12700 h 6870701"/>
              <a:gd name="connsiteX2" fmla="*/ 2480907 w 3672901"/>
              <a:gd name="connsiteY2" fmla="*/ 121296 h 6870701"/>
              <a:gd name="connsiteX3" fmla="*/ 3672901 w 3672901"/>
              <a:gd name="connsiteY3" fmla="*/ 3441700 h 6870701"/>
              <a:gd name="connsiteX4" fmla="*/ 2480907 w 3672901"/>
              <a:gd name="connsiteY4" fmla="*/ 6762105 h 6870701"/>
              <a:gd name="connsiteX5" fmla="*/ 2386838 w 3672901"/>
              <a:gd name="connsiteY5" fmla="*/ 6870701 h 6870701"/>
              <a:gd name="connsiteX6" fmla="*/ 12700 w 3672901"/>
              <a:gd name="connsiteY6" fmla="*/ 6870701 h 6870701"/>
              <a:gd name="connsiteX7" fmla="*/ 0 w 3672901"/>
              <a:gd name="connsiteY7" fmla="*/ 0 h 68707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12700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8689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8689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8689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4679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4679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4679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4679 w 3672901"/>
              <a:gd name="connsiteY6" fmla="*/ 6858001 h 6858001"/>
              <a:gd name="connsiteX7" fmla="*/ 0 w 3672901"/>
              <a:gd name="connsiteY7" fmla="*/ 0 h 68580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4679 w 3672901"/>
              <a:gd name="connsiteY6" fmla="*/ 6858001 h 6858001"/>
              <a:gd name="connsiteX7" fmla="*/ 0 w 3672901"/>
              <a:gd name="connsiteY7" fmla="*/ 0 h 6858001"/>
              <a:gd name="connsiteX0" fmla="*/ 8320 w 3681221"/>
              <a:gd name="connsiteY0" fmla="*/ 0 h 6862011"/>
              <a:gd name="connsiteX1" fmla="*/ 2395159 w 3681221"/>
              <a:gd name="connsiteY1" fmla="*/ 0 h 6862011"/>
              <a:gd name="connsiteX2" fmla="*/ 2489227 w 3681221"/>
              <a:gd name="connsiteY2" fmla="*/ 108596 h 6862011"/>
              <a:gd name="connsiteX3" fmla="*/ 3681221 w 3681221"/>
              <a:gd name="connsiteY3" fmla="*/ 3429000 h 6862011"/>
              <a:gd name="connsiteX4" fmla="*/ 2489227 w 3681221"/>
              <a:gd name="connsiteY4" fmla="*/ 6749405 h 6862011"/>
              <a:gd name="connsiteX5" fmla="*/ 2395158 w 3681221"/>
              <a:gd name="connsiteY5" fmla="*/ 6858001 h 6862011"/>
              <a:gd name="connsiteX6" fmla="*/ 967 w 3681221"/>
              <a:gd name="connsiteY6" fmla="*/ 6862011 h 6862011"/>
              <a:gd name="connsiteX7" fmla="*/ 8320 w 3681221"/>
              <a:gd name="connsiteY7" fmla="*/ 0 h 6862011"/>
              <a:gd name="connsiteX0" fmla="*/ 8320 w 3681221"/>
              <a:gd name="connsiteY0" fmla="*/ 0 h 6862011"/>
              <a:gd name="connsiteX1" fmla="*/ 2395159 w 3681221"/>
              <a:gd name="connsiteY1" fmla="*/ 0 h 6862011"/>
              <a:gd name="connsiteX2" fmla="*/ 2489227 w 3681221"/>
              <a:gd name="connsiteY2" fmla="*/ 108596 h 6862011"/>
              <a:gd name="connsiteX3" fmla="*/ 3681221 w 3681221"/>
              <a:gd name="connsiteY3" fmla="*/ 3429000 h 6862011"/>
              <a:gd name="connsiteX4" fmla="*/ 2489227 w 3681221"/>
              <a:gd name="connsiteY4" fmla="*/ 6749405 h 6862011"/>
              <a:gd name="connsiteX5" fmla="*/ 2395158 w 3681221"/>
              <a:gd name="connsiteY5" fmla="*/ 6858001 h 6862011"/>
              <a:gd name="connsiteX6" fmla="*/ 967 w 3681221"/>
              <a:gd name="connsiteY6" fmla="*/ 6862011 h 6862011"/>
              <a:gd name="connsiteX7" fmla="*/ 8320 w 3681221"/>
              <a:gd name="connsiteY7" fmla="*/ 0 h 686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1221" h="6862011">
                <a:moveTo>
                  <a:pt x="8320" y="0"/>
                </a:moveTo>
                <a:lnTo>
                  <a:pt x="2395159" y="0"/>
                </a:lnTo>
                <a:lnTo>
                  <a:pt x="2489227" y="108596"/>
                </a:lnTo>
                <a:cubicBezTo>
                  <a:pt x="3233891" y="1010919"/>
                  <a:pt x="3681221" y="2167720"/>
                  <a:pt x="3681221" y="3429000"/>
                </a:cubicBezTo>
                <a:cubicBezTo>
                  <a:pt x="3681221" y="4690280"/>
                  <a:pt x="3233891" y="5847081"/>
                  <a:pt x="2489227" y="6749405"/>
                </a:cubicBezTo>
                <a:lnTo>
                  <a:pt x="2395158" y="6858001"/>
                </a:lnTo>
                <a:lnTo>
                  <a:pt x="967" y="6862011"/>
                </a:lnTo>
                <a:cubicBezTo>
                  <a:pt x="-3378" y="4475747"/>
                  <a:pt x="8320" y="2286000"/>
                  <a:pt x="8320" y="0"/>
                </a:cubicBezTo>
                <a:close/>
              </a:path>
            </a:pathLst>
          </a:custGeom>
          <a:solidFill>
            <a:schemeClr val="tx2"/>
          </a:solidFill>
          <a:ln>
            <a:noFill/>
          </a:ln>
        </p:spPr>
        <p:txBody>
          <a:bodyPr wrap="square" anchor="ctr" anchorCtr="0">
            <a:noAutofit/>
          </a:bodyPr>
          <a:lstStyle>
            <a:lvl1pPr marL="0" indent="0" algn="ctr">
              <a:buNone/>
              <a:defRPr>
                <a:solidFill>
                  <a:schemeClr val="bg1"/>
                </a:solidFill>
              </a:defRPr>
            </a:lvl1pPr>
          </a:lstStyle>
          <a:p>
            <a:r>
              <a:rPr lang="en-US"/>
              <a:t>Click icon to add picture</a:t>
            </a:r>
            <a:endParaRPr lang="en-FI" dirty="0"/>
          </a:p>
        </p:txBody>
      </p:sp>
      <p:sp>
        <p:nvSpPr>
          <p:cNvPr id="13" name="Otsikko 1">
            <a:extLst>
              <a:ext uri="{FF2B5EF4-FFF2-40B4-BE49-F238E27FC236}">
                <a16:creationId xmlns:a16="http://schemas.microsoft.com/office/drawing/2014/main" id="{B1C1A5E9-D42C-4D43-8CA5-39B0F1DB52EC}"/>
              </a:ext>
            </a:extLst>
          </p:cNvPr>
          <p:cNvSpPr>
            <a:spLocks noGrp="1"/>
          </p:cNvSpPr>
          <p:nvPr>
            <p:ph type="title"/>
          </p:nvPr>
        </p:nvSpPr>
        <p:spPr>
          <a:xfrm>
            <a:off x="4160046" y="612000"/>
            <a:ext cx="7226254" cy="1108800"/>
          </a:xfrm>
        </p:spPr>
        <p:txBody>
          <a:bodyPr/>
          <a:lstStyle/>
          <a:p>
            <a:r>
              <a:rPr lang="en-US" noProof="0"/>
              <a:t>Click to edit Master title style</a:t>
            </a:r>
            <a:endParaRPr lang="fi-FI" noProof="0"/>
          </a:p>
        </p:txBody>
      </p:sp>
      <p:sp>
        <p:nvSpPr>
          <p:cNvPr id="9" name="Tekstin paikkamerkki 4">
            <a:extLst>
              <a:ext uri="{FF2B5EF4-FFF2-40B4-BE49-F238E27FC236}">
                <a16:creationId xmlns:a16="http://schemas.microsoft.com/office/drawing/2014/main" id="{03359EA7-5DE2-431C-A265-307F32BB8F24}"/>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Tree>
    <p:extLst>
      <p:ext uri="{BB962C8B-B14F-4D97-AF65-F5344CB8AC3E}">
        <p14:creationId xmlns:p14="http://schemas.microsoft.com/office/powerpoint/2010/main" val="816496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Sisältö_ja_kuva_tai_väri_va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6096000" y="1673225"/>
            <a:ext cx="5267325" cy="44372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5" name="Alatunnisteen paikkamerkki 4">
            <a:extLst>
              <a:ext uri="{FF2B5EF4-FFF2-40B4-BE49-F238E27FC236}">
                <a16:creationId xmlns:a16="http://schemas.microsoft.com/office/drawing/2014/main" id="{D00231BA-9E4C-454A-AA20-81787EFB2426}"/>
              </a:ext>
            </a:extLst>
          </p:cNvPr>
          <p:cNvSpPr>
            <a:spLocks noGrp="1"/>
          </p:cNvSpPr>
          <p:nvPr>
            <p:ph type="ftr" sz="quarter" idx="11"/>
          </p:nvPr>
        </p:nvSpPr>
        <p:spPr>
          <a:xfrm>
            <a:off x="4551722" y="6492108"/>
            <a:ext cx="3588978" cy="252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lvl1pPr>
              <a:defRPr>
                <a:solidFill>
                  <a:schemeClr val="tx1"/>
                </a:solidFill>
              </a:defRPr>
            </a:lvl1pPr>
          </a:lstStyle>
          <a:p>
            <a:pPr>
              <a:defRPr/>
            </a:pPr>
            <a:fld id="{E848DC06-8BFE-425D-AE2A-FBB6D5741693}" type="datetime1">
              <a:rPr lang="fi-FI" smtClean="0"/>
              <a:t>24.11.2025</a:t>
            </a:fld>
            <a:endParaRPr lang="fi-FI"/>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lvl1pPr>
              <a:defRPr>
                <a:solidFill>
                  <a:schemeClr val="tx1"/>
                </a:solidFill>
              </a:defRPr>
            </a:lvl1pPr>
          </a:lstStyle>
          <a:p>
            <a:pPr>
              <a:defRPr/>
            </a:pPr>
            <a:fld id="{E97DE6E4-DC77-456C-872A-552B509F49AF}" type="slidenum">
              <a:rPr lang="fi-FI" smtClean="0"/>
              <a:pPr>
                <a:defRPr/>
              </a:pPr>
              <a:t>‹#›</a:t>
            </a:fld>
            <a:endParaRPr lang="fi-FI"/>
          </a:p>
        </p:txBody>
      </p:sp>
      <p:sp>
        <p:nvSpPr>
          <p:cNvPr id="10" name="Picture Placeholder 4">
            <a:extLst>
              <a:ext uri="{FF2B5EF4-FFF2-40B4-BE49-F238E27FC236}">
                <a16:creationId xmlns:a16="http://schemas.microsoft.com/office/drawing/2014/main" id="{F3633CA5-363D-42E1-9C8C-C7BFBF4A650A}"/>
              </a:ext>
              <a:ext uri="{C183D7F6-B498-43B3-948B-1728B52AA6E4}">
                <adec:decorative xmlns:adec="http://schemas.microsoft.com/office/drawing/2017/decorative" val="1"/>
              </a:ext>
            </a:extLst>
          </p:cNvPr>
          <p:cNvSpPr>
            <a:spLocks noGrp="1"/>
          </p:cNvSpPr>
          <p:nvPr>
            <p:ph type="pic" sz="quarter" idx="13"/>
          </p:nvPr>
        </p:nvSpPr>
        <p:spPr>
          <a:xfrm>
            <a:off x="-12701" y="-15798"/>
            <a:ext cx="5565201" cy="6873799"/>
          </a:xfrm>
          <a:custGeom>
            <a:avLst/>
            <a:gdLst>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0 w 6530401"/>
              <a:gd name="connsiteY6" fmla="*/ 6858001 h 6858001"/>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2870200 w 6530401"/>
              <a:gd name="connsiteY6" fmla="*/ 6858001 h 6858001"/>
              <a:gd name="connsiteX7" fmla="*/ 0 w 6530401"/>
              <a:gd name="connsiteY7" fmla="*/ 0 h 6858001"/>
              <a:gd name="connsiteX0" fmla="*/ 0 w 3685601"/>
              <a:gd name="connsiteY0" fmla="*/ 0 h 6858001"/>
              <a:gd name="connsiteX1" fmla="*/ 2399539 w 3685601"/>
              <a:gd name="connsiteY1" fmla="*/ 0 h 6858001"/>
              <a:gd name="connsiteX2" fmla="*/ 2493607 w 3685601"/>
              <a:gd name="connsiteY2" fmla="*/ 108596 h 6858001"/>
              <a:gd name="connsiteX3" fmla="*/ 3685601 w 3685601"/>
              <a:gd name="connsiteY3" fmla="*/ 3429000 h 6858001"/>
              <a:gd name="connsiteX4" fmla="*/ 2493607 w 3685601"/>
              <a:gd name="connsiteY4" fmla="*/ 6749405 h 6858001"/>
              <a:gd name="connsiteX5" fmla="*/ 2399538 w 3685601"/>
              <a:gd name="connsiteY5" fmla="*/ 6858001 h 6858001"/>
              <a:gd name="connsiteX6" fmla="*/ 25400 w 3685601"/>
              <a:gd name="connsiteY6" fmla="*/ 6858001 h 6858001"/>
              <a:gd name="connsiteX7" fmla="*/ 0 w 3685601"/>
              <a:gd name="connsiteY7" fmla="*/ 0 h 6858001"/>
              <a:gd name="connsiteX0" fmla="*/ 0 w 3672901"/>
              <a:gd name="connsiteY0" fmla="*/ 0 h 6883401"/>
              <a:gd name="connsiteX1" fmla="*/ 2386839 w 3672901"/>
              <a:gd name="connsiteY1" fmla="*/ 25400 h 6883401"/>
              <a:gd name="connsiteX2" fmla="*/ 2480907 w 3672901"/>
              <a:gd name="connsiteY2" fmla="*/ 133996 h 6883401"/>
              <a:gd name="connsiteX3" fmla="*/ 3672901 w 3672901"/>
              <a:gd name="connsiteY3" fmla="*/ 3454400 h 6883401"/>
              <a:gd name="connsiteX4" fmla="*/ 2480907 w 3672901"/>
              <a:gd name="connsiteY4" fmla="*/ 6774805 h 6883401"/>
              <a:gd name="connsiteX5" fmla="*/ 2386838 w 3672901"/>
              <a:gd name="connsiteY5" fmla="*/ 6883401 h 6883401"/>
              <a:gd name="connsiteX6" fmla="*/ 12700 w 3672901"/>
              <a:gd name="connsiteY6" fmla="*/ 6883401 h 6883401"/>
              <a:gd name="connsiteX7" fmla="*/ 0 w 3672901"/>
              <a:gd name="connsiteY7" fmla="*/ 0 h 6883401"/>
              <a:gd name="connsiteX0" fmla="*/ 0 w 3672901"/>
              <a:gd name="connsiteY0" fmla="*/ 0 h 6883401"/>
              <a:gd name="connsiteX1" fmla="*/ 2386839 w 3672901"/>
              <a:gd name="connsiteY1" fmla="*/ 25400 h 6883401"/>
              <a:gd name="connsiteX2" fmla="*/ 2480907 w 3672901"/>
              <a:gd name="connsiteY2" fmla="*/ 133996 h 6883401"/>
              <a:gd name="connsiteX3" fmla="*/ 3672901 w 3672901"/>
              <a:gd name="connsiteY3" fmla="*/ 3454400 h 6883401"/>
              <a:gd name="connsiteX4" fmla="*/ 2480907 w 3672901"/>
              <a:gd name="connsiteY4" fmla="*/ 6774805 h 6883401"/>
              <a:gd name="connsiteX5" fmla="*/ 2386838 w 3672901"/>
              <a:gd name="connsiteY5" fmla="*/ 6883401 h 6883401"/>
              <a:gd name="connsiteX6" fmla="*/ 12700 w 3672901"/>
              <a:gd name="connsiteY6" fmla="*/ 6883401 h 6883401"/>
              <a:gd name="connsiteX7" fmla="*/ 0 w 3672901"/>
              <a:gd name="connsiteY7" fmla="*/ 0 h 6883401"/>
              <a:gd name="connsiteX0" fmla="*/ 0 w 3672901"/>
              <a:gd name="connsiteY0" fmla="*/ 0 h 6870701"/>
              <a:gd name="connsiteX1" fmla="*/ 2386839 w 3672901"/>
              <a:gd name="connsiteY1" fmla="*/ 12700 h 6870701"/>
              <a:gd name="connsiteX2" fmla="*/ 2480907 w 3672901"/>
              <a:gd name="connsiteY2" fmla="*/ 121296 h 6870701"/>
              <a:gd name="connsiteX3" fmla="*/ 3672901 w 3672901"/>
              <a:gd name="connsiteY3" fmla="*/ 3441700 h 6870701"/>
              <a:gd name="connsiteX4" fmla="*/ 2480907 w 3672901"/>
              <a:gd name="connsiteY4" fmla="*/ 6762105 h 6870701"/>
              <a:gd name="connsiteX5" fmla="*/ 2386838 w 3672901"/>
              <a:gd name="connsiteY5" fmla="*/ 6870701 h 6870701"/>
              <a:gd name="connsiteX6" fmla="*/ 12700 w 3672901"/>
              <a:gd name="connsiteY6" fmla="*/ 6870701 h 6870701"/>
              <a:gd name="connsiteX7" fmla="*/ 0 w 3672901"/>
              <a:gd name="connsiteY7" fmla="*/ 0 h 68707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12700 w 3672901"/>
              <a:gd name="connsiteY6" fmla="*/ 6858001 h 6858001"/>
              <a:gd name="connsiteX7" fmla="*/ 0 w 3672901"/>
              <a:gd name="connsiteY7" fmla="*/ 0 h 6858001"/>
              <a:gd name="connsiteX0" fmla="*/ 0 w 5527101"/>
              <a:gd name="connsiteY0" fmla="*/ 0 h 6896101"/>
              <a:gd name="connsiteX1" fmla="*/ 4241039 w 5527101"/>
              <a:gd name="connsiteY1" fmla="*/ 38100 h 6896101"/>
              <a:gd name="connsiteX2" fmla="*/ 4335107 w 5527101"/>
              <a:gd name="connsiteY2" fmla="*/ 146696 h 6896101"/>
              <a:gd name="connsiteX3" fmla="*/ 5527101 w 5527101"/>
              <a:gd name="connsiteY3" fmla="*/ 3467100 h 6896101"/>
              <a:gd name="connsiteX4" fmla="*/ 4335107 w 5527101"/>
              <a:gd name="connsiteY4" fmla="*/ 6787505 h 6896101"/>
              <a:gd name="connsiteX5" fmla="*/ 4241038 w 5527101"/>
              <a:gd name="connsiteY5" fmla="*/ 6896101 h 6896101"/>
              <a:gd name="connsiteX6" fmla="*/ 1866900 w 5527101"/>
              <a:gd name="connsiteY6" fmla="*/ 6896101 h 6896101"/>
              <a:gd name="connsiteX7" fmla="*/ 0 w 5527101"/>
              <a:gd name="connsiteY7" fmla="*/ 0 h 6896101"/>
              <a:gd name="connsiteX0" fmla="*/ 25400 w 5552501"/>
              <a:gd name="connsiteY0" fmla="*/ 0 h 6896101"/>
              <a:gd name="connsiteX1" fmla="*/ 4266439 w 5552501"/>
              <a:gd name="connsiteY1" fmla="*/ 38100 h 6896101"/>
              <a:gd name="connsiteX2" fmla="*/ 4360507 w 5552501"/>
              <a:gd name="connsiteY2" fmla="*/ 146696 h 6896101"/>
              <a:gd name="connsiteX3" fmla="*/ 5552501 w 5552501"/>
              <a:gd name="connsiteY3" fmla="*/ 3467100 h 6896101"/>
              <a:gd name="connsiteX4" fmla="*/ 4360507 w 5552501"/>
              <a:gd name="connsiteY4" fmla="*/ 6787505 h 6896101"/>
              <a:gd name="connsiteX5" fmla="*/ 4266438 w 5552501"/>
              <a:gd name="connsiteY5" fmla="*/ 6896101 h 6896101"/>
              <a:gd name="connsiteX6" fmla="*/ 0 w 5552501"/>
              <a:gd name="connsiteY6" fmla="*/ 6883401 h 6896101"/>
              <a:gd name="connsiteX7" fmla="*/ 25400 w 5552501"/>
              <a:gd name="connsiteY7" fmla="*/ 0 h 6896101"/>
              <a:gd name="connsiteX0" fmla="*/ 3098 w 5552501"/>
              <a:gd name="connsiteY0" fmla="*/ 0 h 6896101"/>
              <a:gd name="connsiteX1" fmla="*/ 4266439 w 5552501"/>
              <a:gd name="connsiteY1" fmla="*/ 38100 h 6896101"/>
              <a:gd name="connsiteX2" fmla="*/ 4360507 w 5552501"/>
              <a:gd name="connsiteY2" fmla="*/ 146696 h 6896101"/>
              <a:gd name="connsiteX3" fmla="*/ 5552501 w 5552501"/>
              <a:gd name="connsiteY3" fmla="*/ 3467100 h 6896101"/>
              <a:gd name="connsiteX4" fmla="*/ 4360507 w 5552501"/>
              <a:gd name="connsiteY4" fmla="*/ 6787505 h 6896101"/>
              <a:gd name="connsiteX5" fmla="*/ 4266438 w 5552501"/>
              <a:gd name="connsiteY5" fmla="*/ 6896101 h 6896101"/>
              <a:gd name="connsiteX6" fmla="*/ 0 w 5552501"/>
              <a:gd name="connsiteY6" fmla="*/ 6883401 h 6896101"/>
              <a:gd name="connsiteX7" fmla="*/ 3098 w 5552501"/>
              <a:gd name="connsiteY7" fmla="*/ 0 h 6896101"/>
              <a:gd name="connsiteX0" fmla="*/ 0 w 5560555"/>
              <a:gd name="connsiteY0" fmla="*/ 0 h 6873799"/>
              <a:gd name="connsiteX1" fmla="*/ 4274493 w 5560555"/>
              <a:gd name="connsiteY1" fmla="*/ 15798 h 6873799"/>
              <a:gd name="connsiteX2" fmla="*/ 4368561 w 5560555"/>
              <a:gd name="connsiteY2" fmla="*/ 124394 h 6873799"/>
              <a:gd name="connsiteX3" fmla="*/ 5560555 w 5560555"/>
              <a:gd name="connsiteY3" fmla="*/ 3444798 h 6873799"/>
              <a:gd name="connsiteX4" fmla="*/ 4368561 w 5560555"/>
              <a:gd name="connsiteY4" fmla="*/ 6765203 h 6873799"/>
              <a:gd name="connsiteX5" fmla="*/ 4274492 w 5560555"/>
              <a:gd name="connsiteY5" fmla="*/ 6873799 h 6873799"/>
              <a:gd name="connsiteX6" fmla="*/ 8054 w 5560555"/>
              <a:gd name="connsiteY6" fmla="*/ 6861099 h 6873799"/>
              <a:gd name="connsiteX7" fmla="*/ 0 w 5560555"/>
              <a:gd name="connsiteY7" fmla="*/ 0 h 6873799"/>
              <a:gd name="connsiteX0" fmla="*/ 0 w 5560555"/>
              <a:gd name="connsiteY0" fmla="*/ 0 h 6873799"/>
              <a:gd name="connsiteX1" fmla="*/ 4274493 w 5560555"/>
              <a:gd name="connsiteY1" fmla="*/ 15798 h 6873799"/>
              <a:gd name="connsiteX2" fmla="*/ 4368561 w 5560555"/>
              <a:gd name="connsiteY2" fmla="*/ 124394 h 6873799"/>
              <a:gd name="connsiteX3" fmla="*/ 5560555 w 5560555"/>
              <a:gd name="connsiteY3" fmla="*/ 3444798 h 6873799"/>
              <a:gd name="connsiteX4" fmla="*/ 4368561 w 5560555"/>
              <a:gd name="connsiteY4" fmla="*/ 6765203 h 6873799"/>
              <a:gd name="connsiteX5" fmla="*/ 4274492 w 5560555"/>
              <a:gd name="connsiteY5" fmla="*/ 6873799 h 6873799"/>
              <a:gd name="connsiteX6" fmla="*/ 8054 w 5560555"/>
              <a:gd name="connsiteY6" fmla="*/ 6873130 h 6873799"/>
              <a:gd name="connsiteX7" fmla="*/ 0 w 5560555"/>
              <a:gd name="connsiteY7" fmla="*/ 0 h 6873799"/>
              <a:gd name="connsiteX0" fmla="*/ 4646 w 5565201"/>
              <a:gd name="connsiteY0" fmla="*/ 0 h 6873799"/>
              <a:gd name="connsiteX1" fmla="*/ 4279139 w 5565201"/>
              <a:gd name="connsiteY1" fmla="*/ 15798 h 6873799"/>
              <a:gd name="connsiteX2" fmla="*/ 4373207 w 5565201"/>
              <a:gd name="connsiteY2" fmla="*/ 124394 h 6873799"/>
              <a:gd name="connsiteX3" fmla="*/ 5565201 w 5565201"/>
              <a:gd name="connsiteY3" fmla="*/ 3444798 h 6873799"/>
              <a:gd name="connsiteX4" fmla="*/ 4373207 w 5565201"/>
              <a:gd name="connsiteY4" fmla="*/ 6765203 h 6873799"/>
              <a:gd name="connsiteX5" fmla="*/ 4279138 w 5565201"/>
              <a:gd name="connsiteY5" fmla="*/ 6873799 h 6873799"/>
              <a:gd name="connsiteX6" fmla="*/ 0 w 5565201"/>
              <a:gd name="connsiteY6" fmla="*/ 6873130 h 6873799"/>
              <a:gd name="connsiteX7" fmla="*/ 4646 w 5565201"/>
              <a:gd name="connsiteY7" fmla="*/ 0 h 687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5201" h="6873799">
                <a:moveTo>
                  <a:pt x="4646" y="0"/>
                </a:moveTo>
                <a:lnTo>
                  <a:pt x="4279139" y="15798"/>
                </a:lnTo>
                <a:lnTo>
                  <a:pt x="4373207" y="124394"/>
                </a:lnTo>
                <a:cubicBezTo>
                  <a:pt x="5117871" y="1026717"/>
                  <a:pt x="5565201" y="2183518"/>
                  <a:pt x="5565201" y="3444798"/>
                </a:cubicBezTo>
                <a:cubicBezTo>
                  <a:pt x="5565201" y="4706078"/>
                  <a:pt x="5117871" y="5862879"/>
                  <a:pt x="4373207" y="6765203"/>
                </a:cubicBezTo>
                <a:lnTo>
                  <a:pt x="4279138" y="6873799"/>
                </a:lnTo>
                <a:lnTo>
                  <a:pt x="0" y="6873130"/>
                </a:lnTo>
                <a:cubicBezTo>
                  <a:pt x="0" y="4587130"/>
                  <a:pt x="4646" y="2286000"/>
                  <a:pt x="4646" y="0"/>
                </a:cubicBezTo>
                <a:close/>
              </a:path>
            </a:pathLst>
          </a:custGeom>
          <a:solidFill>
            <a:schemeClr val="tx2"/>
          </a:solidFill>
          <a:ln>
            <a:noFill/>
          </a:ln>
        </p:spPr>
        <p:txBody>
          <a:bodyPr wrap="square" anchor="ctr" anchorCtr="0">
            <a:noAutofit/>
          </a:bodyPr>
          <a:lstStyle>
            <a:lvl1pPr marL="0" indent="0" algn="ctr">
              <a:buNone/>
              <a:defRPr>
                <a:solidFill>
                  <a:schemeClr val="bg1"/>
                </a:solidFill>
              </a:defRPr>
            </a:lvl1pPr>
          </a:lstStyle>
          <a:p>
            <a:r>
              <a:rPr lang="en-US"/>
              <a:t>Click icon to add picture</a:t>
            </a:r>
            <a:endParaRPr lang="en-FI" dirty="0"/>
          </a:p>
        </p:txBody>
      </p:sp>
      <p:sp>
        <p:nvSpPr>
          <p:cNvPr id="9" name="Otsikko 1">
            <a:extLst>
              <a:ext uri="{FF2B5EF4-FFF2-40B4-BE49-F238E27FC236}">
                <a16:creationId xmlns:a16="http://schemas.microsoft.com/office/drawing/2014/main" id="{B1C1A5E9-D42C-4D43-8CA5-39B0F1DB52EC}"/>
              </a:ext>
            </a:extLst>
          </p:cNvPr>
          <p:cNvSpPr>
            <a:spLocks noGrp="1"/>
          </p:cNvSpPr>
          <p:nvPr>
            <p:ph type="title"/>
          </p:nvPr>
        </p:nvSpPr>
        <p:spPr>
          <a:xfrm>
            <a:off x="6096000" y="612000"/>
            <a:ext cx="5290300" cy="1108800"/>
          </a:xfrm>
        </p:spPr>
        <p:txBody>
          <a:bodyPr/>
          <a:lstStyle/>
          <a:p>
            <a:r>
              <a:rPr lang="en-US" noProof="0"/>
              <a:t>Click to edit Master title style</a:t>
            </a:r>
            <a:endParaRPr lang="fi-FI" noProof="0"/>
          </a:p>
        </p:txBody>
      </p:sp>
      <p:sp>
        <p:nvSpPr>
          <p:cNvPr id="11" name="Tekstin paikkamerkki 4">
            <a:extLst>
              <a:ext uri="{FF2B5EF4-FFF2-40B4-BE49-F238E27FC236}">
                <a16:creationId xmlns:a16="http://schemas.microsoft.com/office/drawing/2014/main" id="{95FCC17D-354D-4EEC-8B6B-E9AA92AD75F4}"/>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Tree>
    <p:extLst>
      <p:ext uri="{BB962C8B-B14F-4D97-AF65-F5344CB8AC3E}">
        <p14:creationId xmlns:p14="http://schemas.microsoft.com/office/powerpoint/2010/main" val="1145254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0_Kaksi_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C69458-A717-4EAB-8ECB-6673B0D05E3F}"/>
              </a:ext>
            </a:extLst>
          </p:cNvPr>
          <p:cNvSpPr>
            <a:spLocks noGrp="1"/>
          </p:cNvSpPr>
          <p:nvPr>
            <p:ph type="title"/>
          </p:nvPr>
        </p:nvSpPr>
        <p:spPr/>
        <p:txBody>
          <a:bodyPr/>
          <a:lstStyle/>
          <a:p>
            <a:r>
              <a:rPr lang="en-US" noProof="0"/>
              <a:t>Click to edit Master title style</a:t>
            </a:r>
            <a:endParaRPr lang="fi-FI" noProof="0" dirty="0"/>
          </a:p>
        </p:txBody>
      </p:sp>
      <p:sp>
        <p:nvSpPr>
          <p:cNvPr id="3" name="Sisällön paikkamerkki 2">
            <a:extLst>
              <a:ext uri="{FF2B5EF4-FFF2-40B4-BE49-F238E27FC236}">
                <a16:creationId xmlns:a16="http://schemas.microsoft.com/office/drawing/2014/main" id="{125FED6C-9254-4D0D-8417-0CC6FBB12FFC}"/>
              </a:ext>
            </a:extLst>
          </p:cNvPr>
          <p:cNvSpPr>
            <a:spLocks noGrp="1"/>
          </p:cNvSpPr>
          <p:nvPr>
            <p:ph sz="half" idx="1"/>
          </p:nvPr>
        </p:nvSpPr>
        <p:spPr>
          <a:xfrm>
            <a:off x="615180" y="1736725"/>
            <a:ext cx="5184000" cy="444410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4" name="Sisällön paikkamerkki 3">
            <a:extLst>
              <a:ext uri="{FF2B5EF4-FFF2-40B4-BE49-F238E27FC236}">
                <a16:creationId xmlns:a16="http://schemas.microsoft.com/office/drawing/2014/main" id="{CF52451D-462F-4324-819D-5AEBFCE90E47}"/>
              </a:ext>
            </a:extLst>
          </p:cNvPr>
          <p:cNvSpPr>
            <a:spLocks noGrp="1"/>
          </p:cNvSpPr>
          <p:nvPr>
            <p:ph sz="half" idx="2"/>
          </p:nvPr>
        </p:nvSpPr>
        <p:spPr>
          <a:xfrm>
            <a:off x="6183351" y="1736725"/>
            <a:ext cx="5184000" cy="444410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6" name="Alatunnisteen paikkamerkki 5">
            <a:extLst>
              <a:ext uri="{FF2B5EF4-FFF2-40B4-BE49-F238E27FC236}">
                <a16:creationId xmlns:a16="http://schemas.microsoft.com/office/drawing/2014/main" id="{65FF3B8A-CF93-4362-88E6-1E11BC2578B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5" name="Päivämäärän paikkamerkki 4">
            <a:extLst>
              <a:ext uri="{FF2B5EF4-FFF2-40B4-BE49-F238E27FC236}">
                <a16:creationId xmlns:a16="http://schemas.microsoft.com/office/drawing/2014/main" id="{0B521478-3113-468F-B523-9E429EB096E6}"/>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E3BC778-A641-49F3-A0EA-A5106AE5A3DA}"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
        <p:nvSpPr>
          <p:cNvPr id="7" name="Dian numeron paikkamerkki 6">
            <a:extLst>
              <a:ext uri="{FF2B5EF4-FFF2-40B4-BE49-F238E27FC236}">
                <a16:creationId xmlns:a16="http://schemas.microsoft.com/office/drawing/2014/main" id="{68D948DA-032C-488C-8CB9-2AC2027C68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3602662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1_vertailu">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EF542232-B672-4C32-A8F2-74DBFBABB00B}"/>
              </a:ext>
            </a:extLst>
          </p:cNvPr>
          <p:cNvSpPr>
            <a:spLocks noGrp="1"/>
          </p:cNvSpPr>
          <p:nvPr>
            <p:ph type="title"/>
          </p:nvPr>
        </p:nvSpPr>
        <p:spPr/>
        <p:txBody>
          <a:bodyPr/>
          <a:lstStyle/>
          <a:p>
            <a:r>
              <a:rPr lang="en-US" noProof="0"/>
              <a:t>Click to edit Master title style</a:t>
            </a:r>
            <a:endParaRPr lang="fi-FI" noProof="0" dirty="0"/>
          </a:p>
        </p:txBody>
      </p:sp>
      <p:sp>
        <p:nvSpPr>
          <p:cNvPr id="3" name="Tekstin paikkamerkki 2">
            <a:extLst>
              <a:ext uri="{FF2B5EF4-FFF2-40B4-BE49-F238E27FC236}">
                <a16:creationId xmlns:a16="http://schemas.microsoft.com/office/drawing/2014/main" id="{E181FD25-2BF1-4554-900A-0BB0B0481F36}"/>
              </a:ext>
            </a:extLst>
          </p:cNvPr>
          <p:cNvSpPr>
            <a:spLocks noGrp="1"/>
          </p:cNvSpPr>
          <p:nvPr>
            <p:ph type="body" idx="1"/>
          </p:nvPr>
        </p:nvSpPr>
        <p:spPr>
          <a:xfrm>
            <a:off x="616767" y="1736725"/>
            <a:ext cx="5184000" cy="432000"/>
          </a:xfrm>
        </p:spPr>
        <p:txBody>
          <a:bodyPr anchor="t">
            <a:no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Sisällön paikkamerkki 3">
            <a:extLst>
              <a:ext uri="{FF2B5EF4-FFF2-40B4-BE49-F238E27FC236}">
                <a16:creationId xmlns:a16="http://schemas.microsoft.com/office/drawing/2014/main" id="{444F9D91-A551-4850-8459-2412B2CD7B84}"/>
              </a:ext>
            </a:extLst>
          </p:cNvPr>
          <p:cNvSpPr>
            <a:spLocks noGrp="1"/>
          </p:cNvSpPr>
          <p:nvPr>
            <p:ph sz="half" idx="2"/>
          </p:nvPr>
        </p:nvSpPr>
        <p:spPr>
          <a:xfrm>
            <a:off x="616767" y="2168724"/>
            <a:ext cx="5184000" cy="40098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noProof="0" dirty="0"/>
          </a:p>
        </p:txBody>
      </p:sp>
      <p:sp>
        <p:nvSpPr>
          <p:cNvPr id="5" name="Tekstin paikkamerkki 4">
            <a:extLst>
              <a:ext uri="{FF2B5EF4-FFF2-40B4-BE49-F238E27FC236}">
                <a16:creationId xmlns:a16="http://schemas.microsoft.com/office/drawing/2014/main" id="{2F0E0C8E-87A3-4998-A6FB-C3FBD1686784}"/>
              </a:ext>
            </a:extLst>
          </p:cNvPr>
          <p:cNvSpPr>
            <a:spLocks noGrp="1"/>
          </p:cNvSpPr>
          <p:nvPr>
            <p:ph type="body" sz="quarter" idx="3"/>
          </p:nvPr>
        </p:nvSpPr>
        <p:spPr>
          <a:xfrm>
            <a:off x="6172200" y="1736725"/>
            <a:ext cx="5184000" cy="432000"/>
          </a:xfrm>
        </p:spPr>
        <p:txBody>
          <a:bodyPr anchor="t">
            <a:no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Sisällön paikkamerkki 5">
            <a:extLst>
              <a:ext uri="{FF2B5EF4-FFF2-40B4-BE49-F238E27FC236}">
                <a16:creationId xmlns:a16="http://schemas.microsoft.com/office/drawing/2014/main" id="{783105CA-AD84-4C63-A3F9-E238BA49B8C0}"/>
              </a:ext>
            </a:extLst>
          </p:cNvPr>
          <p:cNvSpPr>
            <a:spLocks noGrp="1"/>
          </p:cNvSpPr>
          <p:nvPr>
            <p:ph sz="quarter" idx="4"/>
          </p:nvPr>
        </p:nvSpPr>
        <p:spPr>
          <a:xfrm>
            <a:off x="6172200" y="2168724"/>
            <a:ext cx="5184000" cy="40098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noProof="0" dirty="0"/>
          </a:p>
        </p:txBody>
      </p:sp>
      <p:sp>
        <p:nvSpPr>
          <p:cNvPr id="8" name="Alatunnisteen paikkamerkki 7">
            <a:extLst>
              <a:ext uri="{FF2B5EF4-FFF2-40B4-BE49-F238E27FC236}">
                <a16:creationId xmlns:a16="http://schemas.microsoft.com/office/drawing/2014/main" id="{6165415A-CD5D-4B23-8B7D-5794B697017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7C878E"/>
                </a:solidFill>
                <a:effectLst/>
                <a:uLnTx/>
                <a:uFillTx/>
                <a:latin typeface="Verdana"/>
                <a:ea typeface="+mn-ea"/>
                <a:cs typeface="+mn-cs"/>
              </a:rPr>
              <a:t>[Esityksen nimi]</a:t>
            </a:r>
          </a:p>
        </p:txBody>
      </p:sp>
      <p:sp>
        <p:nvSpPr>
          <p:cNvPr id="7" name="Päivämäärän paikkamerkki 6">
            <a:extLst>
              <a:ext uri="{FF2B5EF4-FFF2-40B4-BE49-F238E27FC236}">
                <a16:creationId xmlns:a16="http://schemas.microsoft.com/office/drawing/2014/main" id="{07BA898F-CCE9-4DB1-A3B5-4988E385386C}"/>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6BE85D-BD8D-45B8-93A6-76A9AB58C716}"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
        <p:nvSpPr>
          <p:cNvPr id="9" name="Dian numeron paikkamerkki 8">
            <a:extLst>
              <a:ext uri="{FF2B5EF4-FFF2-40B4-BE49-F238E27FC236}">
                <a16:creationId xmlns:a16="http://schemas.microsoft.com/office/drawing/2014/main" id="{F968FC8D-1ECB-4BA6-BDB9-52373ECFF1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837270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2_Vain_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CD627D-4466-4DE2-8091-94568D497CF1}"/>
              </a:ext>
            </a:extLst>
          </p:cNvPr>
          <p:cNvSpPr>
            <a:spLocks noGrp="1"/>
          </p:cNvSpPr>
          <p:nvPr>
            <p:ph type="title"/>
          </p:nvPr>
        </p:nvSpPr>
        <p:spPr/>
        <p:txBody>
          <a:bodyPr/>
          <a:lstStyle/>
          <a:p>
            <a:r>
              <a:rPr lang="en-US" noProof="0"/>
              <a:t>Click to edit Master title style</a:t>
            </a:r>
            <a:endParaRPr lang="fi-FI" noProof="0" dirty="0"/>
          </a:p>
        </p:txBody>
      </p:sp>
      <p:sp>
        <p:nvSpPr>
          <p:cNvPr id="4" name="Alatunnisteen paikkamerkki 3">
            <a:extLst>
              <a:ext uri="{FF2B5EF4-FFF2-40B4-BE49-F238E27FC236}">
                <a16:creationId xmlns:a16="http://schemas.microsoft.com/office/drawing/2014/main" id="{45EFEB35-83D0-4510-BFBF-F0D2F5DB322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7C878E"/>
                </a:solidFill>
                <a:effectLst/>
                <a:uLnTx/>
                <a:uFillTx/>
                <a:latin typeface="Verdana"/>
                <a:ea typeface="+mn-ea"/>
                <a:cs typeface="+mn-cs"/>
              </a:rPr>
              <a:t>[Esityksen nimi]</a:t>
            </a:r>
          </a:p>
        </p:txBody>
      </p:sp>
      <p:sp>
        <p:nvSpPr>
          <p:cNvPr id="3" name="Päivämäärän paikkamerkki 2">
            <a:extLst>
              <a:ext uri="{FF2B5EF4-FFF2-40B4-BE49-F238E27FC236}">
                <a16:creationId xmlns:a16="http://schemas.microsoft.com/office/drawing/2014/main" id="{ABE35A1F-6521-4E44-998D-229ECD633404}"/>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E52A0E-71E4-4CE8-933C-8EB6B17ABFBF}"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
        <p:nvSpPr>
          <p:cNvPr id="5" name="Dian numeron paikkamerkki 4">
            <a:extLst>
              <a:ext uri="{FF2B5EF4-FFF2-40B4-BE49-F238E27FC236}">
                <a16:creationId xmlns:a16="http://schemas.microsoft.com/office/drawing/2014/main" id="{4CB975A5-1EAF-412D-848B-6B048E9917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1798622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Väliotsikkodia_kuva_tai_väri_oik">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10051" y="610051"/>
            <a:ext cx="4172043" cy="1127126"/>
          </a:xfrm>
        </p:spPr>
        <p:txBody>
          <a:bodyPr anchor="t"/>
          <a:lstStyle>
            <a:lvl1pPr algn="l">
              <a:defRPr sz="2800" b="1">
                <a:solidFill>
                  <a:schemeClr val="tx2"/>
                </a:solidFill>
              </a:defRPr>
            </a:lvl1pPr>
          </a:lstStyle>
          <a:p>
            <a:r>
              <a:rPr lang="en-US" noProof="0"/>
              <a:t>Click to edit Master title style</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01664" y="1376362"/>
            <a:ext cx="3466997" cy="2052637"/>
          </a:xfrm>
        </p:spPr>
        <p:txBody>
          <a:bodyPr>
            <a:noAutofit/>
          </a:bodyPr>
          <a:lstStyle>
            <a:lvl1pPr marL="0" indent="0" algn="l">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dirty="0"/>
          </a:p>
        </p:txBody>
      </p:sp>
      <p:sp>
        <p:nvSpPr>
          <p:cNvPr id="16" name="Picture Placeholder 15">
            <a:extLst>
              <a:ext uri="{FF2B5EF4-FFF2-40B4-BE49-F238E27FC236}">
                <a16:creationId xmlns:a16="http://schemas.microsoft.com/office/drawing/2014/main" id="{33B3CC76-B329-54EF-A9B2-307DC11F0EC5}"/>
              </a:ext>
              <a:ext uri="{C183D7F6-B498-43B3-948B-1728B52AA6E4}">
                <adec:decorative xmlns:adec="http://schemas.microsoft.com/office/drawing/2017/decorative" val="1"/>
              </a:ext>
            </a:extLst>
          </p:cNvPr>
          <p:cNvSpPr>
            <a:spLocks noGrp="1"/>
          </p:cNvSpPr>
          <p:nvPr>
            <p:ph type="pic" sz="quarter" idx="17"/>
          </p:nvPr>
        </p:nvSpPr>
        <p:spPr>
          <a:xfrm>
            <a:off x="3765480" y="0"/>
            <a:ext cx="8426520" cy="6858000"/>
          </a:xfrm>
          <a:custGeom>
            <a:avLst/>
            <a:gdLst>
              <a:gd name="connsiteX0" fmla="*/ 2933171 w 8426520"/>
              <a:gd name="connsiteY0" fmla="*/ 0 h 6858000"/>
              <a:gd name="connsiteX1" fmla="*/ 8426520 w 8426520"/>
              <a:gd name="connsiteY1" fmla="*/ 0 h 6858000"/>
              <a:gd name="connsiteX2" fmla="*/ 8426520 w 8426520"/>
              <a:gd name="connsiteY2" fmla="*/ 6858000 h 6858000"/>
              <a:gd name="connsiteX3" fmla="*/ 304004 w 8426520"/>
              <a:gd name="connsiteY3" fmla="*/ 6858000 h 6858000"/>
              <a:gd name="connsiteX4" fmla="*/ 258736 w 8426520"/>
              <a:gd name="connsiteY4" fmla="*/ 6724260 h 6858000"/>
              <a:gd name="connsiteX5" fmla="*/ 0 w 8426520"/>
              <a:gd name="connsiteY5" fmla="*/ 5013475 h 6858000"/>
              <a:gd name="connsiteX6" fmla="*/ 2770847 w 8426520"/>
              <a:gd name="connsiteY6" fmla="*/ 9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6520" h="6858000">
                <a:moveTo>
                  <a:pt x="2933171" y="0"/>
                </a:moveTo>
                <a:lnTo>
                  <a:pt x="8426520" y="0"/>
                </a:lnTo>
                <a:lnTo>
                  <a:pt x="8426520" y="6858000"/>
                </a:lnTo>
                <a:lnTo>
                  <a:pt x="304004" y="6858000"/>
                </a:lnTo>
                <a:lnTo>
                  <a:pt x="258736" y="6724260"/>
                </a:lnTo>
                <a:cubicBezTo>
                  <a:pt x="90585" y="6183824"/>
                  <a:pt x="0" y="5609224"/>
                  <a:pt x="0" y="5013475"/>
                </a:cubicBezTo>
                <a:cubicBezTo>
                  <a:pt x="0" y="2928353"/>
                  <a:pt x="1109659" y="1102316"/>
                  <a:pt x="2770847" y="93302"/>
                </a:cubicBezTo>
                <a:close/>
              </a:path>
            </a:pathLst>
          </a:custGeom>
          <a:solidFill>
            <a:schemeClr val="tx2"/>
          </a:solidFill>
        </p:spPr>
        <p:txBody>
          <a:bodyPr wrap="square" anchor="ctr" anchorCtr="0">
            <a:noAutofit/>
          </a:bodyPr>
          <a:lstStyle>
            <a:lvl1pPr algn="r">
              <a:defRPr>
                <a:solidFill>
                  <a:schemeClr val="bg1"/>
                </a:solidFill>
              </a:defRPr>
            </a:lvl1pPr>
          </a:lstStyle>
          <a:p>
            <a:r>
              <a:rPr lang="en-US"/>
              <a:t>Click icon to add picture</a:t>
            </a:r>
            <a:endParaRPr lang="en-FI"/>
          </a:p>
        </p:txBody>
      </p:sp>
      <p:sp>
        <p:nvSpPr>
          <p:cNvPr id="11" name="Alatunnisteen paikkamerkki 10">
            <a:extLst>
              <a:ext uri="{FF2B5EF4-FFF2-40B4-BE49-F238E27FC236}">
                <a16:creationId xmlns:a16="http://schemas.microsoft.com/office/drawing/2014/main" id="{4363EDDE-ADD3-4504-8A94-8E34C40C8414}"/>
              </a:ext>
            </a:extLst>
          </p:cNvPr>
          <p:cNvSpPr>
            <a:spLocks noGrp="1"/>
          </p:cNvSpPr>
          <p:nvPr>
            <p:ph type="ftr" sz="quarter" idx="15"/>
          </p:nvPr>
        </p:nvSpPr>
        <p:spPr/>
        <p:txBody>
          <a:bodyPr/>
          <a:lstStyle>
            <a:lvl1pPr>
              <a:defRPr>
                <a:solidFill>
                  <a:srgbClr val="7C878E"/>
                </a:solidFill>
              </a:defRPr>
            </a:lvl1pPr>
          </a:lstStyle>
          <a:p>
            <a:pPr>
              <a:defRPr/>
            </a:pPr>
            <a:r>
              <a:rPr lang="fi-FI" dirty="0"/>
              <a:t>[Esityksen nimi]</a:t>
            </a:r>
          </a:p>
        </p:txBody>
      </p:sp>
      <p:sp>
        <p:nvSpPr>
          <p:cNvPr id="8" name="Päivämäärän paikkamerkki 7">
            <a:extLst>
              <a:ext uri="{FF2B5EF4-FFF2-40B4-BE49-F238E27FC236}">
                <a16:creationId xmlns:a16="http://schemas.microsoft.com/office/drawing/2014/main" id="{9169D6F5-1440-4AD1-BFD2-06029438D076}"/>
              </a:ext>
            </a:extLst>
          </p:cNvPr>
          <p:cNvSpPr>
            <a:spLocks noGrp="1"/>
          </p:cNvSpPr>
          <p:nvPr>
            <p:ph type="dt" sz="half" idx="14"/>
          </p:nvPr>
        </p:nvSpPr>
        <p:spPr/>
        <p:txBody>
          <a:bodyPr/>
          <a:lstStyle>
            <a:lvl1pPr>
              <a:defRPr>
                <a:solidFill>
                  <a:schemeClr val="bg1"/>
                </a:solidFill>
              </a:defRPr>
            </a:lvl1pPr>
          </a:lstStyle>
          <a:p>
            <a:pPr>
              <a:defRPr/>
            </a:pPr>
            <a:fld id="{FA8375D6-57FF-406A-BFE6-3C8DDB4FAE3D}" type="datetime1">
              <a:rPr lang="fi-FI" smtClean="0"/>
              <a:t>24.11.2025</a:t>
            </a:fld>
            <a:endParaRPr lang="fi-FI" dirty="0"/>
          </a:p>
        </p:txBody>
      </p:sp>
      <p:sp>
        <p:nvSpPr>
          <p:cNvPr id="12" name="Dian numeron paikkamerkki 11">
            <a:extLst>
              <a:ext uri="{FF2B5EF4-FFF2-40B4-BE49-F238E27FC236}">
                <a16:creationId xmlns:a16="http://schemas.microsoft.com/office/drawing/2014/main" id="{62C44236-A5A3-44F0-A1ED-F788F96664E5}"/>
              </a:ext>
            </a:extLst>
          </p:cNvPr>
          <p:cNvSpPr>
            <a:spLocks noGrp="1"/>
          </p:cNvSpPr>
          <p:nvPr>
            <p:ph type="sldNum" sz="quarter" idx="16"/>
          </p:nvPr>
        </p:nvSpPr>
        <p:spPr/>
        <p:txBody>
          <a:bodyPr/>
          <a:lstStyle>
            <a:lvl1pPr>
              <a:defRPr>
                <a:solidFill>
                  <a:schemeClr val="bg1"/>
                </a:solidFill>
              </a:defRPr>
            </a:lvl1pPr>
          </a:lstStyle>
          <a:p>
            <a:pPr>
              <a:defRPr/>
            </a:pPr>
            <a:fld id="{E97DE6E4-DC77-456C-872A-552B509F49AF}" type="slidenum">
              <a:rPr lang="fi-FI" smtClean="0"/>
              <a:pPr>
                <a:defRPr/>
              </a:pPr>
              <a:t>‹#›</a:t>
            </a:fld>
            <a:endParaRPr lang="fi-FI" dirty="0"/>
          </a:p>
        </p:txBody>
      </p:sp>
    </p:spTree>
    <p:extLst>
      <p:ext uri="{BB962C8B-B14F-4D97-AF65-F5344CB8AC3E}">
        <p14:creationId xmlns:p14="http://schemas.microsoft.com/office/powerpoint/2010/main" val="4282068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Väliotsikkodia_kuva_tai_väri_vas">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58FA216-5927-0EDB-1582-5966BC43D586}"/>
              </a:ext>
              <a:ext uri="{C183D7F6-B498-43B3-948B-1728B52AA6E4}">
                <adec:decorative xmlns:adec="http://schemas.microsoft.com/office/drawing/2017/decorative" val="1"/>
              </a:ext>
            </a:extLst>
          </p:cNvPr>
          <p:cNvSpPr>
            <a:spLocks noGrp="1"/>
          </p:cNvSpPr>
          <p:nvPr>
            <p:ph type="pic" sz="quarter" idx="17"/>
          </p:nvPr>
        </p:nvSpPr>
        <p:spPr>
          <a:xfrm>
            <a:off x="0" y="0"/>
            <a:ext cx="8471364" cy="6858000"/>
          </a:xfrm>
          <a:custGeom>
            <a:avLst/>
            <a:gdLst>
              <a:gd name="connsiteX0" fmla="*/ 0 w 8471364"/>
              <a:gd name="connsiteY0" fmla="*/ 0 h 6858000"/>
              <a:gd name="connsiteX1" fmla="*/ 5538194 w 8471364"/>
              <a:gd name="connsiteY1" fmla="*/ 0 h 6858000"/>
              <a:gd name="connsiteX2" fmla="*/ 5700518 w 8471364"/>
              <a:gd name="connsiteY2" fmla="*/ 93302 h 6858000"/>
              <a:gd name="connsiteX3" fmla="*/ 8471364 w 8471364"/>
              <a:gd name="connsiteY3" fmla="*/ 5013475 h 6858000"/>
              <a:gd name="connsiteX4" fmla="*/ 8212629 w 8471364"/>
              <a:gd name="connsiteY4" fmla="*/ 6724260 h 6858000"/>
              <a:gd name="connsiteX5" fmla="*/ 8167360 w 8471364"/>
              <a:gd name="connsiteY5" fmla="*/ 6858000 h 6858000"/>
              <a:gd name="connsiteX6" fmla="*/ 0 w 847136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1364" h="6858000">
                <a:moveTo>
                  <a:pt x="0" y="0"/>
                </a:moveTo>
                <a:lnTo>
                  <a:pt x="5538194" y="0"/>
                </a:lnTo>
                <a:lnTo>
                  <a:pt x="5700518" y="93302"/>
                </a:lnTo>
                <a:cubicBezTo>
                  <a:pt x="7361705" y="1102316"/>
                  <a:pt x="8471364" y="2928353"/>
                  <a:pt x="8471364" y="5013475"/>
                </a:cubicBezTo>
                <a:cubicBezTo>
                  <a:pt x="8471364" y="5609224"/>
                  <a:pt x="8380780" y="6183824"/>
                  <a:pt x="8212629" y="6724260"/>
                </a:cubicBezTo>
                <a:lnTo>
                  <a:pt x="8167360" y="6858000"/>
                </a:lnTo>
                <a:lnTo>
                  <a:pt x="0" y="6858000"/>
                </a:lnTo>
                <a:close/>
              </a:path>
            </a:pathLst>
          </a:custGeom>
          <a:solidFill>
            <a:schemeClr val="tx2"/>
          </a:solidFill>
        </p:spPr>
        <p:txBody>
          <a:bodyPr wrap="square" anchor="ctr" anchorCtr="0">
            <a:noAutofit/>
          </a:bodyPr>
          <a:lstStyle>
            <a:lvl1pPr marL="0" indent="0">
              <a:buNone/>
              <a:defRPr>
                <a:solidFill>
                  <a:schemeClr val="bg1"/>
                </a:solidFill>
              </a:defRPr>
            </a:lvl1pPr>
          </a:lstStyle>
          <a:p>
            <a:r>
              <a:rPr lang="en-US"/>
              <a:t>Click icon to add picture</a:t>
            </a:r>
            <a:endParaRPr lang="en-FI"/>
          </a:p>
        </p:txBody>
      </p:sp>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7191282" y="601662"/>
            <a:ext cx="4172043" cy="1127126"/>
          </a:xfrm>
        </p:spPr>
        <p:txBody>
          <a:bodyPr anchor="t"/>
          <a:lstStyle>
            <a:lvl1pPr algn="r">
              <a:defRPr sz="2800" b="1">
                <a:solidFill>
                  <a:schemeClr val="tx2"/>
                </a:solidFill>
              </a:defRPr>
            </a:lvl1pPr>
          </a:lstStyle>
          <a:p>
            <a:r>
              <a:rPr lang="en-US" noProof="0"/>
              <a:t>Click to edit Master title style</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8120543" y="1376363"/>
            <a:ext cx="3242782" cy="2926296"/>
          </a:xfrm>
        </p:spPr>
        <p:txBody>
          <a:bodyPr>
            <a:noAutofit/>
          </a:bodyPr>
          <a:lstStyle>
            <a:lvl1pPr marL="0" indent="0" algn="r">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dirty="0"/>
          </a:p>
        </p:txBody>
      </p:sp>
      <p:sp>
        <p:nvSpPr>
          <p:cNvPr id="11" name="Alatunnisteen paikkamerkki 10">
            <a:extLst>
              <a:ext uri="{FF2B5EF4-FFF2-40B4-BE49-F238E27FC236}">
                <a16:creationId xmlns:a16="http://schemas.microsoft.com/office/drawing/2014/main" id="{4363EDDE-ADD3-4504-8A94-8E34C40C8414}"/>
              </a:ext>
            </a:extLst>
          </p:cNvPr>
          <p:cNvSpPr>
            <a:spLocks noGrp="1"/>
          </p:cNvSpPr>
          <p:nvPr>
            <p:ph type="ftr" sz="quarter" idx="15"/>
          </p:nvPr>
        </p:nvSpPr>
        <p:spPr/>
        <p:txBody>
          <a:bodyPr/>
          <a:lstStyle>
            <a:lvl1pPr>
              <a:defRPr>
                <a:solidFill>
                  <a:schemeClr val="bg1"/>
                </a:solidFill>
              </a:defRPr>
            </a:lvl1pPr>
          </a:lstStyle>
          <a:p>
            <a:pPr>
              <a:defRPr/>
            </a:pPr>
            <a:r>
              <a:rPr lang="fi-FI" dirty="0"/>
              <a:t>[Esityksen nimi]</a:t>
            </a:r>
          </a:p>
        </p:txBody>
      </p:sp>
      <p:sp>
        <p:nvSpPr>
          <p:cNvPr id="8" name="Päivämäärän paikkamerkki 7">
            <a:extLst>
              <a:ext uri="{FF2B5EF4-FFF2-40B4-BE49-F238E27FC236}">
                <a16:creationId xmlns:a16="http://schemas.microsoft.com/office/drawing/2014/main" id="{9169D6F5-1440-4AD1-BFD2-06029438D076}"/>
              </a:ext>
            </a:extLst>
          </p:cNvPr>
          <p:cNvSpPr>
            <a:spLocks noGrp="1"/>
          </p:cNvSpPr>
          <p:nvPr>
            <p:ph type="dt" sz="half" idx="14"/>
          </p:nvPr>
        </p:nvSpPr>
        <p:spPr/>
        <p:txBody>
          <a:bodyPr/>
          <a:lstStyle>
            <a:lvl1pPr>
              <a:defRPr>
                <a:solidFill>
                  <a:srgbClr val="7C878E"/>
                </a:solidFill>
              </a:defRPr>
            </a:lvl1pPr>
          </a:lstStyle>
          <a:p>
            <a:pPr>
              <a:defRPr/>
            </a:pPr>
            <a:fld id="{5790EF23-BE95-4E73-9E7D-72E4DAEC26B3}" type="datetime1">
              <a:rPr lang="fi-FI" smtClean="0"/>
              <a:t>24.11.2025</a:t>
            </a:fld>
            <a:endParaRPr lang="fi-FI" dirty="0"/>
          </a:p>
        </p:txBody>
      </p:sp>
      <p:sp>
        <p:nvSpPr>
          <p:cNvPr id="12" name="Dian numeron paikkamerkki 11">
            <a:extLst>
              <a:ext uri="{FF2B5EF4-FFF2-40B4-BE49-F238E27FC236}">
                <a16:creationId xmlns:a16="http://schemas.microsoft.com/office/drawing/2014/main" id="{62C44236-A5A3-44F0-A1ED-F788F96664E5}"/>
              </a:ext>
            </a:extLst>
          </p:cNvPr>
          <p:cNvSpPr>
            <a:spLocks noGrp="1"/>
          </p:cNvSpPr>
          <p:nvPr>
            <p:ph type="sldNum" sz="quarter" idx="16"/>
          </p:nvPr>
        </p:nvSpPr>
        <p:spPr/>
        <p:txBody>
          <a:bodyPr/>
          <a:lstStyle>
            <a:lvl1pPr>
              <a:defRPr>
                <a:solidFill>
                  <a:srgbClr val="7C878E"/>
                </a:solidFill>
              </a:defRPr>
            </a:lvl1pPr>
          </a:lstStyle>
          <a:p>
            <a:pPr>
              <a:defRPr/>
            </a:pPr>
            <a:fld id="{E97DE6E4-DC77-456C-872A-552B509F49AF}" type="slidenum">
              <a:rPr lang="fi-FI" smtClean="0"/>
              <a:pPr>
                <a:defRPr/>
              </a:pPr>
              <a:t>‹#›</a:t>
            </a:fld>
            <a:endParaRPr lang="fi-FI" dirty="0"/>
          </a:p>
        </p:txBody>
      </p:sp>
      <p:sp>
        <p:nvSpPr>
          <p:cNvPr id="5" name="Tekstin paikkamerkki 4">
            <a:extLst>
              <a:ext uri="{FF2B5EF4-FFF2-40B4-BE49-F238E27FC236}">
                <a16:creationId xmlns:a16="http://schemas.microsoft.com/office/drawing/2014/main" id="{C437ABA1-B728-5D24-BC22-137946B9FC08}"/>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Tree>
    <p:extLst>
      <p:ext uri="{BB962C8B-B14F-4D97-AF65-F5344CB8AC3E}">
        <p14:creationId xmlns:p14="http://schemas.microsoft.com/office/powerpoint/2010/main" val="3493236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5_Tumma kuv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FEBF18-A891-8B79-C2B6-820C2FB83051}"/>
              </a:ext>
              <a:ext uri="{C183D7F6-B498-43B3-948B-1728B52AA6E4}">
                <adec:decorative xmlns:adec="http://schemas.microsoft.com/office/drawing/2017/decorative" val="1"/>
              </a:ext>
            </a:extLst>
          </p:cNvPr>
          <p:cNvSpPr>
            <a:spLocks noGrp="1"/>
          </p:cNvSpPr>
          <p:nvPr>
            <p:ph type="pic" sz="quarter" idx="17"/>
          </p:nvPr>
        </p:nvSpPr>
        <p:spPr>
          <a:xfrm>
            <a:off x="0" y="0"/>
            <a:ext cx="12192000" cy="6858000"/>
          </a:xfrm>
        </p:spPr>
        <p:txBody>
          <a:bodyPr anchor="ctr" anchorCtr="0"/>
          <a:lstStyle>
            <a:lvl1pPr marL="0" indent="0" algn="ctr">
              <a:buNone/>
              <a:defRPr/>
            </a:lvl1pPr>
          </a:lstStyle>
          <a:p>
            <a:r>
              <a:rPr lang="en-US"/>
              <a:t>Click icon to add picture</a:t>
            </a:r>
            <a:endParaRPr lang="en-FI" dirty="0"/>
          </a:p>
        </p:txBody>
      </p:sp>
      <p:sp>
        <p:nvSpPr>
          <p:cNvPr id="7" name="Otsikko 1">
            <a:extLst>
              <a:ext uri="{FF2B5EF4-FFF2-40B4-BE49-F238E27FC236}">
                <a16:creationId xmlns:a16="http://schemas.microsoft.com/office/drawing/2014/main" id="{5D8BDDB5-7090-4055-A01C-411BF3D97B86}"/>
              </a:ext>
            </a:extLst>
          </p:cNvPr>
          <p:cNvSpPr>
            <a:spLocks noGrp="1"/>
          </p:cNvSpPr>
          <p:nvPr>
            <p:ph type="ctrTitle"/>
          </p:nvPr>
        </p:nvSpPr>
        <p:spPr>
          <a:xfrm>
            <a:off x="4433325" y="601663"/>
            <a:ext cx="6930000" cy="972000"/>
          </a:xfrm>
          <a:effectLst>
            <a:outerShdw blurRad="260246" dist="9998" dir="5400000" algn="ctr" rotWithShape="0">
              <a:srgbClr val="000000">
                <a:alpha val="60000"/>
              </a:srgbClr>
            </a:outerShdw>
          </a:effectLst>
        </p:spPr>
        <p:txBody>
          <a:bodyPr anchor="b"/>
          <a:lstStyle>
            <a:lvl1pPr algn="r">
              <a:defRPr sz="3800" b="1">
                <a:solidFill>
                  <a:schemeClr val="bg1"/>
                </a:solidFill>
              </a:defRPr>
            </a:lvl1pPr>
          </a:lstStyle>
          <a:p>
            <a:r>
              <a:rPr lang="en-US" noProof="0"/>
              <a:t>Click to edit Master title style</a:t>
            </a:r>
            <a:endParaRPr lang="en-GB" noProof="0" dirty="0"/>
          </a:p>
        </p:txBody>
      </p:sp>
      <p:sp>
        <p:nvSpPr>
          <p:cNvPr id="8" name="Alaotsikko 2">
            <a:extLst>
              <a:ext uri="{FF2B5EF4-FFF2-40B4-BE49-F238E27FC236}">
                <a16:creationId xmlns:a16="http://schemas.microsoft.com/office/drawing/2014/main" id="{ABD85E11-A5AA-4DC3-BA51-1D8F3812F0D7}"/>
              </a:ext>
            </a:extLst>
          </p:cNvPr>
          <p:cNvSpPr>
            <a:spLocks noGrp="1"/>
          </p:cNvSpPr>
          <p:nvPr>
            <p:ph type="subTitle" idx="1"/>
          </p:nvPr>
        </p:nvSpPr>
        <p:spPr>
          <a:xfrm>
            <a:off x="4433325" y="1753664"/>
            <a:ext cx="6930000" cy="968400"/>
          </a:xfrm>
          <a:effectLst>
            <a:outerShdw blurRad="254000" dir="5040000" algn="ctr" rotWithShape="0">
              <a:srgbClr val="000000">
                <a:alpha val="70000"/>
              </a:srgbClr>
            </a:outerShdw>
          </a:effectLst>
        </p:spPr>
        <p:txBody>
          <a:bodyPr>
            <a:noAutofit/>
          </a:bodyPr>
          <a:lstStyle>
            <a:lvl1pPr marL="0" indent="0" algn="r">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5" name="Alatunnisteen paikkamerkki 4">
            <a:extLst>
              <a:ext uri="{FF2B5EF4-FFF2-40B4-BE49-F238E27FC236}">
                <a16:creationId xmlns:a16="http://schemas.microsoft.com/office/drawing/2014/main" id="{C9EF8BC7-9DBC-4A07-A280-4DE1E67CCF2D}"/>
              </a:ext>
            </a:extLst>
          </p:cNvPr>
          <p:cNvSpPr>
            <a:spLocks noGrp="1"/>
          </p:cNvSpPr>
          <p:nvPr>
            <p:ph type="ftr" sz="quarter" idx="15"/>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whit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86EAB614-91BC-4CF0-9FD0-0E75925CB18C}"/>
              </a:ext>
            </a:extLst>
          </p:cNvPr>
          <p:cNvSpPr>
            <a:spLocks noGrp="1"/>
          </p:cNvSpPr>
          <p:nvPr>
            <p:ph type="dt" sz="half" idx="14"/>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1247FDA-E997-4F9B-B4A3-31593E23040F}"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dirty="0">
              <a:ln>
                <a:noFill/>
              </a:ln>
              <a:solidFill>
                <a:prstClr val="whit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8A5BE560-416D-46AA-A90A-7A8460935088}"/>
              </a:ext>
            </a:extLst>
          </p:cNvPr>
          <p:cNvSpPr>
            <a:spLocks noGrp="1"/>
          </p:cNvSpPr>
          <p:nvPr>
            <p:ph type="sldNum" sz="quarter" idx="16"/>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12" name="Tekstin paikkamerkki 4">
            <a:extLst>
              <a:ext uri="{FF2B5EF4-FFF2-40B4-BE49-F238E27FC236}">
                <a16:creationId xmlns:a16="http://schemas.microsoft.com/office/drawing/2014/main" id="{564B6CAD-213F-1B0F-BCA5-A7DA80715474}"/>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Tree>
    <p:extLst>
      <p:ext uri="{BB962C8B-B14F-4D97-AF65-F5344CB8AC3E}">
        <p14:creationId xmlns:p14="http://schemas.microsoft.com/office/powerpoint/2010/main" val="75260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6_Vaalea_kuv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FEBF18-A891-8B79-C2B6-820C2FB83051}"/>
              </a:ext>
              <a:ext uri="{C183D7F6-B498-43B3-948B-1728B52AA6E4}">
                <adec:decorative xmlns:adec="http://schemas.microsoft.com/office/drawing/2017/decorative" val="1"/>
              </a:ext>
            </a:extLst>
          </p:cNvPr>
          <p:cNvSpPr>
            <a:spLocks noGrp="1"/>
          </p:cNvSpPr>
          <p:nvPr>
            <p:ph type="pic" sz="quarter" idx="17"/>
          </p:nvPr>
        </p:nvSpPr>
        <p:spPr>
          <a:xfrm>
            <a:off x="0" y="0"/>
            <a:ext cx="12192000" cy="6858000"/>
          </a:xfrm>
        </p:spPr>
        <p:txBody>
          <a:bodyPr anchor="ctr" anchorCtr="0"/>
          <a:lstStyle>
            <a:lvl1pPr marL="0" indent="0" algn="ctr">
              <a:buNone/>
              <a:defRPr/>
            </a:lvl1pPr>
          </a:lstStyle>
          <a:p>
            <a:r>
              <a:rPr lang="en-US"/>
              <a:t>Click icon to add picture</a:t>
            </a:r>
            <a:endParaRPr lang="en-FI" dirty="0"/>
          </a:p>
        </p:txBody>
      </p:sp>
      <p:sp>
        <p:nvSpPr>
          <p:cNvPr id="7" name="Otsikko 1">
            <a:extLst>
              <a:ext uri="{FF2B5EF4-FFF2-40B4-BE49-F238E27FC236}">
                <a16:creationId xmlns:a16="http://schemas.microsoft.com/office/drawing/2014/main" id="{5D8BDDB5-7090-4055-A01C-411BF3D97B86}"/>
              </a:ext>
            </a:extLst>
          </p:cNvPr>
          <p:cNvSpPr>
            <a:spLocks noGrp="1"/>
          </p:cNvSpPr>
          <p:nvPr>
            <p:ph type="ctrTitle"/>
          </p:nvPr>
        </p:nvSpPr>
        <p:spPr>
          <a:xfrm>
            <a:off x="601200" y="914400"/>
            <a:ext cx="6930000" cy="1019572"/>
          </a:xfrm>
          <a:effectLst/>
        </p:spPr>
        <p:txBody>
          <a:bodyPr anchor="b"/>
          <a:lstStyle>
            <a:lvl1pPr algn="l">
              <a:defRPr sz="3800" b="1">
                <a:solidFill>
                  <a:schemeClr val="tx2"/>
                </a:solidFill>
              </a:defRPr>
            </a:lvl1pPr>
          </a:lstStyle>
          <a:p>
            <a:r>
              <a:rPr lang="en-US" noProof="0"/>
              <a:t>Click to edit Master title style</a:t>
            </a:r>
            <a:endParaRPr lang="en-GB" noProof="0" dirty="0"/>
          </a:p>
        </p:txBody>
      </p:sp>
      <p:sp>
        <p:nvSpPr>
          <p:cNvPr id="8" name="Alaotsikko 2">
            <a:extLst>
              <a:ext uri="{FF2B5EF4-FFF2-40B4-BE49-F238E27FC236}">
                <a16:creationId xmlns:a16="http://schemas.microsoft.com/office/drawing/2014/main" id="{ABD85E11-A5AA-4DC3-BA51-1D8F3812F0D7}"/>
              </a:ext>
            </a:extLst>
          </p:cNvPr>
          <p:cNvSpPr>
            <a:spLocks noGrp="1"/>
          </p:cNvSpPr>
          <p:nvPr>
            <p:ph type="subTitle" idx="1"/>
          </p:nvPr>
        </p:nvSpPr>
        <p:spPr>
          <a:xfrm>
            <a:off x="601200" y="2066400"/>
            <a:ext cx="6930000" cy="968400"/>
          </a:xfrm>
          <a:effectLst/>
        </p:spPr>
        <p:txBody>
          <a:bodyPr>
            <a:noAutofit/>
          </a:bodyPr>
          <a:lstStyle>
            <a:lvl1pPr marL="0" indent="0" algn="l">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5" name="Alatunnisteen paikkamerkki 4">
            <a:extLst>
              <a:ext uri="{FF2B5EF4-FFF2-40B4-BE49-F238E27FC236}">
                <a16:creationId xmlns:a16="http://schemas.microsoft.com/office/drawing/2014/main" id="{C9EF8BC7-9DBC-4A07-A280-4DE1E67CCF2D}"/>
              </a:ext>
            </a:extLst>
          </p:cNvPr>
          <p:cNvSpPr>
            <a:spLocks noGrp="1"/>
          </p:cNvSpPr>
          <p:nvPr>
            <p:ph type="ftr" sz="quarter" idx="15"/>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whit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86EAB614-91BC-4CF0-9FD0-0E75925CB18C}"/>
              </a:ext>
            </a:extLst>
          </p:cNvPr>
          <p:cNvSpPr>
            <a:spLocks noGrp="1"/>
          </p:cNvSpPr>
          <p:nvPr>
            <p:ph type="dt" sz="half" idx="14"/>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0D8B37B-0029-4056-BE40-B591D8674A96}"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dirty="0">
              <a:ln>
                <a:noFill/>
              </a:ln>
              <a:solidFill>
                <a:prstClr val="whit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8A5BE560-416D-46AA-A90A-7A8460935088}"/>
              </a:ext>
            </a:extLst>
          </p:cNvPr>
          <p:cNvSpPr>
            <a:spLocks noGrp="1"/>
          </p:cNvSpPr>
          <p:nvPr>
            <p:ph type="sldNum" sz="quarter" idx="16"/>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9" name="Tekstin paikkamerkki 4">
            <a:extLst>
              <a:ext uri="{FF2B5EF4-FFF2-40B4-BE49-F238E27FC236}">
                <a16:creationId xmlns:a16="http://schemas.microsoft.com/office/drawing/2014/main" id="{16BE4CA8-672C-BEEE-EA67-92251AFB42F8}"/>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Tree>
    <p:extLst>
      <p:ext uri="{BB962C8B-B14F-4D97-AF65-F5344CB8AC3E}">
        <p14:creationId xmlns:p14="http://schemas.microsoft.com/office/powerpoint/2010/main" val="3667092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Ikonit_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01663" y="601663"/>
            <a:ext cx="5494337" cy="1127125"/>
          </a:xfrm>
        </p:spPr>
        <p:txBody>
          <a:bodyPr anchor="t"/>
          <a:lstStyle>
            <a:lvl1pPr algn="l">
              <a:defRPr sz="2800" b="1">
                <a:solidFill>
                  <a:schemeClr val="tx2"/>
                </a:solidFill>
              </a:defRPr>
            </a:lvl1pPr>
          </a:lstStyle>
          <a:p>
            <a:r>
              <a:rPr lang="en-US" noProof="0"/>
              <a:t>Click to edit Master title style</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01664" y="1365211"/>
            <a:ext cx="5494336" cy="1456048"/>
          </a:xfrm>
        </p:spPr>
        <p:txBody>
          <a:bodyPr>
            <a:noAutofit/>
          </a:bodyPr>
          <a:lstStyle>
            <a:lvl1pPr marL="0" indent="0" algn="l">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dirty="0"/>
          </a:p>
        </p:txBody>
      </p:sp>
      <p:sp>
        <p:nvSpPr>
          <p:cNvPr id="11" name="Alatunnisteen paikkamerkki 10">
            <a:extLst>
              <a:ext uri="{FF2B5EF4-FFF2-40B4-BE49-F238E27FC236}">
                <a16:creationId xmlns:a16="http://schemas.microsoft.com/office/drawing/2014/main" id="{4363EDDE-ADD3-4504-8A94-8E34C40C8414}"/>
              </a:ext>
            </a:extLst>
          </p:cNvPr>
          <p:cNvSpPr>
            <a:spLocks noGrp="1"/>
          </p:cNvSpPr>
          <p:nvPr>
            <p:ph type="ftr" sz="quarter" idx="15"/>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rgbClr val="7C878E"/>
                </a:solidFill>
              </a:defRPr>
            </a:lvl1pPr>
          </a:lstStyle>
          <a:p>
            <a:pPr>
              <a:defRPr/>
            </a:pPr>
            <a:r>
              <a:rPr kumimoji="0" lang="fi-FI" sz="1000" b="0" i="0" u="none" strike="noStrike" kern="1200" cap="none" spc="0" normalizeH="0" baseline="0" noProof="0" dirty="0">
                <a:ln>
                  <a:noFill/>
                </a:ln>
                <a:solidFill>
                  <a:srgbClr val="7C878E"/>
                </a:solidFill>
                <a:effectLst/>
                <a:uLnTx/>
                <a:uFillTx/>
                <a:latin typeface="+mn-lt"/>
                <a:ea typeface="+mn-ea"/>
                <a:cs typeface="+mn-cs"/>
              </a:rPr>
              <a:t>[Esityksen nimi]</a:t>
            </a:r>
          </a:p>
        </p:txBody>
      </p:sp>
      <p:sp>
        <p:nvSpPr>
          <p:cNvPr id="8" name="Päivämäärän paikkamerkki 7">
            <a:extLst>
              <a:ext uri="{FF2B5EF4-FFF2-40B4-BE49-F238E27FC236}">
                <a16:creationId xmlns:a16="http://schemas.microsoft.com/office/drawing/2014/main" id="{9169D6F5-1440-4AD1-BFD2-06029438D076}"/>
              </a:ext>
            </a:extLst>
          </p:cNvPr>
          <p:cNvSpPr>
            <a:spLocks noGrp="1"/>
          </p:cNvSpPr>
          <p:nvPr>
            <p:ph type="dt" sz="half" idx="14"/>
          </p:nvPr>
        </p:nvSpPr>
        <p:spPr/>
        <p:txBody>
          <a:bodyPr/>
          <a:lstStyle>
            <a:lvl1pPr>
              <a:defRPr>
                <a:solidFill>
                  <a:srgbClr val="7C878E"/>
                </a:solidFill>
              </a:defRPr>
            </a:lvl1pPr>
          </a:lstStyle>
          <a:p>
            <a:pPr>
              <a:defRPr/>
            </a:pPr>
            <a:fld id="{5C7005AC-9276-49F9-A829-8A247E5503D5}" type="datetime1">
              <a:rPr lang="fi-FI" smtClean="0"/>
              <a:t>24.11.2025</a:t>
            </a:fld>
            <a:endParaRPr lang="fi-FI" dirty="0"/>
          </a:p>
        </p:txBody>
      </p:sp>
      <p:sp>
        <p:nvSpPr>
          <p:cNvPr id="12" name="Dian numeron paikkamerkki 11">
            <a:extLst>
              <a:ext uri="{FF2B5EF4-FFF2-40B4-BE49-F238E27FC236}">
                <a16:creationId xmlns:a16="http://schemas.microsoft.com/office/drawing/2014/main" id="{62C44236-A5A3-44F0-A1ED-F788F96664E5}"/>
              </a:ext>
            </a:extLst>
          </p:cNvPr>
          <p:cNvSpPr>
            <a:spLocks noGrp="1"/>
          </p:cNvSpPr>
          <p:nvPr>
            <p:ph type="sldNum" sz="quarter" idx="16"/>
          </p:nvPr>
        </p:nvSpPr>
        <p:spPr/>
        <p:txBody>
          <a:bodyPr/>
          <a:lstStyle>
            <a:lvl1pPr>
              <a:defRPr>
                <a:solidFill>
                  <a:srgbClr val="7C878E"/>
                </a:solidFill>
              </a:defRPr>
            </a:lvl1pPr>
          </a:lstStyle>
          <a:p>
            <a:pPr>
              <a:defRPr/>
            </a:pPr>
            <a:fld id="{E97DE6E4-DC77-456C-872A-552B509F49AF}" type="slidenum">
              <a:rPr lang="fi-FI" smtClean="0"/>
              <a:pPr>
                <a:defRPr/>
              </a:pPr>
              <a:t>‹#›</a:t>
            </a:fld>
            <a:endParaRPr lang="fi-FI" dirty="0"/>
          </a:p>
        </p:txBody>
      </p:sp>
      <p:pic>
        <p:nvPicPr>
          <p:cNvPr id="7" name="Picture 6">
            <a:extLst>
              <a:ext uri="{FF2B5EF4-FFF2-40B4-BE49-F238E27FC236}">
                <a16:creationId xmlns:a16="http://schemas.microsoft.com/office/drawing/2014/main" id="{D4314ADB-317C-87AF-0E03-F7978D16C8D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6" y="3106509"/>
            <a:ext cx="12178308" cy="2763712"/>
          </a:xfrm>
          <a:prstGeom prst="rect">
            <a:avLst/>
          </a:prstGeom>
        </p:spPr>
      </p:pic>
    </p:spTree>
    <p:extLst>
      <p:ext uri="{BB962C8B-B14F-4D97-AF65-F5344CB8AC3E}">
        <p14:creationId xmlns:p14="http://schemas.microsoft.com/office/powerpoint/2010/main" val="2309043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Otsikkodia_väri_tai_kuva_oik">
    <p:spTree>
      <p:nvGrpSpPr>
        <p:cNvPr id="1" name=""/>
        <p:cNvGrpSpPr/>
        <p:nvPr/>
      </p:nvGrpSpPr>
      <p:grpSpPr>
        <a:xfrm>
          <a:off x="0" y="0"/>
          <a:ext cx="0" cy="0"/>
          <a:chOff x="0" y="0"/>
          <a:chExt cx="0" cy="0"/>
        </a:xfrm>
      </p:grpSpPr>
      <p:pic>
        <p:nvPicPr>
          <p:cNvPr id="8" name="Kuva 7" descr="Liikenne- ja viestintävirasto Traficom">
            <a:extLst>
              <a:ext uri="{FF2B5EF4-FFF2-40B4-BE49-F238E27FC236}">
                <a16:creationId xmlns:a16="http://schemas.microsoft.com/office/drawing/2014/main" id="{8B71D737-7712-4BF3-7521-121673ACF12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6169" y="1194997"/>
            <a:ext cx="3001432" cy="647737"/>
          </a:xfrm>
          <a:prstGeom prst="rect">
            <a:avLst/>
          </a:prstGeom>
        </p:spPr>
      </p:pic>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01663" y="2857550"/>
            <a:ext cx="4976918" cy="2169000"/>
          </a:xfrm>
        </p:spPr>
        <p:txBody>
          <a:bodyPr anchor="b"/>
          <a:lstStyle>
            <a:lvl1pPr algn="l">
              <a:defRPr sz="3800" b="1"/>
            </a:lvl1pPr>
          </a:lstStyle>
          <a:p>
            <a:r>
              <a:rPr lang="en-US" noProof="0"/>
              <a:t>Click to edit Master title style</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01663" y="5206550"/>
            <a:ext cx="4976918" cy="972000"/>
          </a:xfrm>
        </p:spPr>
        <p:txBody>
          <a:bodyPr>
            <a:noAutofit/>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dirty="0"/>
          </a:p>
        </p:txBody>
      </p:sp>
      <p:sp>
        <p:nvSpPr>
          <p:cNvPr id="9" name="Päivämäärän paikkamerkki 3">
            <a:extLst>
              <a:ext uri="{FF2B5EF4-FFF2-40B4-BE49-F238E27FC236}">
                <a16:creationId xmlns:a16="http://schemas.microsoft.com/office/drawing/2014/main" id="{E6645BBE-FEF5-40B5-B94E-FB1CA3F94DB3}"/>
              </a:ext>
            </a:extLst>
          </p:cNvPr>
          <p:cNvSpPr>
            <a:spLocks noGrp="1"/>
          </p:cNvSpPr>
          <p:nvPr>
            <p:ph type="dt" sz="half" idx="10"/>
          </p:nvPr>
        </p:nvSpPr>
        <p:spPr>
          <a:xfrm>
            <a:off x="9164150" y="6466504"/>
            <a:ext cx="1872000" cy="252000"/>
          </a:xfrm>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7F63AAA-B86C-48D9-9853-8F6F9DBA9216}"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dirty="0">
              <a:ln>
                <a:noFill/>
              </a:ln>
              <a:solidFill>
                <a:prstClr val="white"/>
              </a:solidFill>
              <a:effectLst/>
              <a:uLnTx/>
              <a:uFillTx/>
              <a:latin typeface="Verdana"/>
              <a:ea typeface="+mn-ea"/>
              <a:cs typeface="+mn-cs"/>
            </a:endParaRPr>
          </a:p>
        </p:txBody>
      </p:sp>
      <p:sp>
        <p:nvSpPr>
          <p:cNvPr id="13" name="Dian numeron paikkamerkki 5">
            <a:extLst>
              <a:ext uri="{FF2B5EF4-FFF2-40B4-BE49-F238E27FC236}">
                <a16:creationId xmlns:a16="http://schemas.microsoft.com/office/drawing/2014/main" id="{F183FAF6-6BBF-4DCF-BCB2-D6CE39073900}"/>
              </a:ext>
            </a:extLst>
          </p:cNvPr>
          <p:cNvSpPr>
            <a:spLocks noGrp="1"/>
          </p:cNvSpPr>
          <p:nvPr>
            <p:ph type="sldNum" sz="quarter" idx="12"/>
          </p:nvPr>
        </p:nvSpPr>
        <p:spPr>
          <a:xfrm>
            <a:off x="11304000" y="6466504"/>
            <a:ext cx="610671" cy="252000"/>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14" name="Picture Placeholder 12">
            <a:extLst>
              <a:ext uri="{FF2B5EF4-FFF2-40B4-BE49-F238E27FC236}">
                <a16:creationId xmlns:a16="http://schemas.microsoft.com/office/drawing/2014/main" id="{4EE935FB-9105-45D7-ABCF-F25B63E21F4C}"/>
              </a:ext>
              <a:ext uri="{C183D7F6-B498-43B3-948B-1728B52AA6E4}">
                <adec:decorative xmlns:adec="http://schemas.microsoft.com/office/drawing/2017/decorative" val="1"/>
              </a:ext>
            </a:extLst>
          </p:cNvPr>
          <p:cNvSpPr>
            <a:spLocks noGrp="1"/>
          </p:cNvSpPr>
          <p:nvPr>
            <p:ph type="pic" sz="quarter" idx="15"/>
          </p:nvPr>
        </p:nvSpPr>
        <p:spPr>
          <a:xfrm>
            <a:off x="7252354" y="3468216"/>
            <a:ext cx="4960510" cy="3405937"/>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7" fmla="*/ 1286063 w 5937250"/>
              <a:gd name="connsiteY7" fmla="*/ 0 h 6858000"/>
              <a:gd name="connsiteX0" fmla="*/ 1345998 w 5997185"/>
              <a:gd name="connsiteY0" fmla="*/ 0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345998 w 5997185"/>
              <a:gd name="connsiteY7" fmla="*/ 0 h 6858000"/>
              <a:gd name="connsiteX0" fmla="*/ 948432 w 5997185"/>
              <a:gd name="connsiteY0" fmla="*/ 72886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948432 w 5997185"/>
              <a:gd name="connsiteY7" fmla="*/ 728869 h 6858000"/>
              <a:gd name="connsiteX0" fmla="*/ 1133963 w 5997185"/>
              <a:gd name="connsiteY0" fmla="*/ 54333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133963 w 5997185"/>
              <a:gd name="connsiteY7" fmla="*/ 543339 h 6858000"/>
              <a:gd name="connsiteX0" fmla="*/ 1133963 w 5997185"/>
              <a:gd name="connsiteY0" fmla="*/ 0 h 6314661"/>
              <a:gd name="connsiteX1" fmla="*/ 3770820 w 5997185"/>
              <a:gd name="connsiteY1" fmla="*/ 245165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717811 w 5997185"/>
              <a:gd name="connsiteY1" fmla="*/ 2584173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651550 w 5997185"/>
              <a:gd name="connsiteY1" fmla="*/ 2676938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532280 w 5997185"/>
              <a:gd name="connsiteY1" fmla="*/ 275645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79272 w 5997185"/>
              <a:gd name="connsiteY1" fmla="*/ 282271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39515 w 5997185"/>
              <a:gd name="connsiteY1" fmla="*/ 2915477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66020 w 5997185"/>
              <a:gd name="connsiteY1" fmla="*/ 287572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001441 w 5997185"/>
              <a:gd name="connsiteY0" fmla="*/ 0 h 6407426"/>
              <a:gd name="connsiteX1" fmla="*/ 3466020 w 5997185"/>
              <a:gd name="connsiteY1" fmla="*/ 2968486 h 6407426"/>
              <a:gd name="connsiteX2" fmla="*/ 5997185 w 5997185"/>
              <a:gd name="connsiteY2" fmla="*/ 6407426 h 6407426"/>
              <a:gd name="connsiteX3" fmla="*/ 1345998 w 5997185"/>
              <a:gd name="connsiteY3" fmla="*/ 6407426 h 6407426"/>
              <a:gd name="connsiteX4" fmla="*/ 1251930 w 5997185"/>
              <a:gd name="connsiteY4" fmla="*/ 6298831 h 6407426"/>
              <a:gd name="connsiteX5" fmla="*/ 59935 w 5997185"/>
              <a:gd name="connsiteY5" fmla="*/ 2978426 h 6407426"/>
              <a:gd name="connsiteX6" fmla="*/ 642330 w 5997185"/>
              <a:gd name="connsiteY6" fmla="*/ 638683 h 6407426"/>
              <a:gd name="connsiteX7" fmla="*/ 1001441 w 5997185"/>
              <a:gd name="connsiteY7" fmla="*/ 0 h 6407426"/>
              <a:gd name="connsiteX0" fmla="*/ 1041197 w 5997185"/>
              <a:gd name="connsiteY0" fmla="*/ 0 h 6433931"/>
              <a:gd name="connsiteX1" fmla="*/ 3466020 w 5997185"/>
              <a:gd name="connsiteY1" fmla="*/ 2994991 h 6433931"/>
              <a:gd name="connsiteX2" fmla="*/ 5997185 w 5997185"/>
              <a:gd name="connsiteY2" fmla="*/ 6433931 h 6433931"/>
              <a:gd name="connsiteX3" fmla="*/ 1345998 w 5997185"/>
              <a:gd name="connsiteY3" fmla="*/ 6433931 h 6433931"/>
              <a:gd name="connsiteX4" fmla="*/ 1251930 w 5997185"/>
              <a:gd name="connsiteY4" fmla="*/ 6325336 h 6433931"/>
              <a:gd name="connsiteX5" fmla="*/ 59935 w 5997185"/>
              <a:gd name="connsiteY5" fmla="*/ 3004931 h 6433931"/>
              <a:gd name="connsiteX6" fmla="*/ 642330 w 5997185"/>
              <a:gd name="connsiteY6" fmla="*/ 665188 h 6433931"/>
              <a:gd name="connsiteX7" fmla="*/ 1041197 w 599718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415948 w 6067135"/>
              <a:gd name="connsiteY3" fmla="*/ 643393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912365 w 6067135"/>
              <a:gd name="connsiteY3" fmla="*/ 5280992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1045204 w 3470027"/>
              <a:gd name="connsiteY0" fmla="*/ 0 h 6009861"/>
              <a:gd name="connsiteX1" fmla="*/ 3470027 w 3470027"/>
              <a:gd name="connsiteY1" fmla="*/ 2994991 h 6009861"/>
              <a:gd name="connsiteX2" fmla="*/ 992196 w 3470027"/>
              <a:gd name="connsiteY2" fmla="*/ 6009861 h 6009861"/>
              <a:gd name="connsiteX3" fmla="*/ 63942 w 3470027"/>
              <a:gd name="connsiteY3" fmla="*/ 3004931 h 6009861"/>
              <a:gd name="connsiteX4" fmla="*/ 646337 w 3470027"/>
              <a:gd name="connsiteY4" fmla="*/ 665188 h 6009861"/>
              <a:gd name="connsiteX5" fmla="*/ 1045204 w 3470027"/>
              <a:gd name="connsiteY5" fmla="*/ 0 h 6009861"/>
              <a:gd name="connsiteX0" fmla="*/ 1080483 w 3505306"/>
              <a:gd name="connsiteY0" fmla="*/ 0 h 6009861"/>
              <a:gd name="connsiteX1" fmla="*/ 3505306 w 3505306"/>
              <a:gd name="connsiteY1" fmla="*/ 2994991 h 6009861"/>
              <a:gd name="connsiteX2" fmla="*/ 1027475 w 3505306"/>
              <a:gd name="connsiteY2" fmla="*/ 6009861 h 6009861"/>
              <a:gd name="connsiteX3" fmla="*/ 99221 w 3505306"/>
              <a:gd name="connsiteY3" fmla="*/ 3004931 h 6009861"/>
              <a:gd name="connsiteX4" fmla="*/ 681616 w 3505306"/>
              <a:gd name="connsiteY4" fmla="*/ 665188 h 6009861"/>
              <a:gd name="connsiteX5" fmla="*/ 1080483 w 3505306"/>
              <a:gd name="connsiteY5" fmla="*/ 0 h 6009861"/>
              <a:gd name="connsiteX0" fmla="*/ 1021716 w 3446539"/>
              <a:gd name="connsiteY0" fmla="*/ 0 h 6009861"/>
              <a:gd name="connsiteX1" fmla="*/ 3446539 w 3446539"/>
              <a:gd name="connsiteY1" fmla="*/ 2994991 h 6009861"/>
              <a:gd name="connsiteX2" fmla="*/ 968708 w 3446539"/>
              <a:gd name="connsiteY2" fmla="*/ 6009861 h 6009861"/>
              <a:gd name="connsiteX3" fmla="*/ 40454 w 3446539"/>
              <a:gd name="connsiteY3" fmla="*/ 3004931 h 6009861"/>
              <a:gd name="connsiteX4" fmla="*/ 622849 w 3446539"/>
              <a:gd name="connsiteY4" fmla="*/ 665188 h 6009861"/>
              <a:gd name="connsiteX5" fmla="*/ 1021716 w 3446539"/>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8479 w 3413302"/>
              <a:gd name="connsiteY0" fmla="*/ 0 h 6036365"/>
              <a:gd name="connsiteX1" fmla="*/ 3413302 w 3413302"/>
              <a:gd name="connsiteY1" fmla="*/ 2994991 h 6036365"/>
              <a:gd name="connsiteX2" fmla="*/ 961975 w 3413302"/>
              <a:gd name="connsiteY2" fmla="*/ 6036365 h 6036365"/>
              <a:gd name="connsiteX3" fmla="*/ 7217 w 3413302"/>
              <a:gd name="connsiteY3" fmla="*/ 3004931 h 6036365"/>
              <a:gd name="connsiteX4" fmla="*/ 589612 w 3413302"/>
              <a:gd name="connsiteY4" fmla="*/ 665188 h 6036365"/>
              <a:gd name="connsiteX5" fmla="*/ 988479 w 3413302"/>
              <a:gd name="connsiteY5" fmla="*/ 0 h 6036365"/>
              <a:gd name="connsiteX0" fmla="*/ 988479 w 3426554"/>
              <a:gd name="connsiteY0" fmla="*/ 0 h 6036365"/>
              <a:gd name="connsiteX1" fmla="*/ 3426554 w 3426554"/>
              <a:gd name="connsiteY1" fmla="*/ 3021496 h 6036365"/>
              <a:gd name="connsiteX2" fmla="*/ 961975 w 3426554"/>
              <a:gd name="connsiteY2" fmla="*/ 6036365 h 6036365"/>
              <a:gd name="connsiteX3" fmla="*/ 7217 w 3426554"/>
              <a:gd name="connsiteY3" fmla="*/ 3004931 h 6036365"/>
              <a:gd name="connsiteX4" fmla="*/ 589612 w 3426554"/>
              <a:gd name="connsiteY4" fmla="*/ 665188 h 6036365"/>
              <a:gd name="connsiteX5" fmla="*/ 988479 w 3426554"/>
              <a:gd name="connsiteY5" fmla="*/ 0 h 6036365"/>
              <a:gd name="connsiteX0" fmla="*/ 2461043 w 4899118"/>
              <a:gd name="connsiteY0" fmla="*/ 0 h 6036365"/>
              <a:gd name="connsiteX1" fmla="*/ 4899118 w 4899118"/>
              <a:gd name="connsiteY1" fmla="*/ 3021496 h 6036365"/>
              <a:gd name="connsiteX2" fmla="*/ 2434539 w 4899118"/>
              <a:gd name="connsiteY2" fmla="*/ 6036365 h 6036365"/>
              <a:gd name="connsiteX3" fmla="*/ 1479781 w 4899118"/>
              <a:gd name="connsiteY3" fmla="*/ 3004931 h 6036365"/>
              <a:gd name="connsiteX4" fmla="*/ 41990 w 4899118"/>
              <a:gd name="connsiteY4" fmla="*/ 3089412 h 6036365"/>
              <a:gd name="connsiteX5" fmla="*/ 2461043 w 4899118"/>
              <a:gd name="connsiteY5" fmla="*/ 0 h 6036365"/>
              <a:gd name="connsiteX0" fmla="*/ 2439777 w 4899118"/>
              <a:gd name="connsiteY0" fmla="*/ 0 h 5930039"/>
              <a:gd name="connsiteX1" fmla="*/ 4899118 w 4899118"/>
              <a:gd name="connsiteY1" fmla="*/ 2915170 h 5930039"/>
              <a:gd name="connsiteX2" fmla="*/ 2434539 w 4899118"/>
              <a:gd name="connsiteY2" fmla="*/ 5930039 h 5930039"/>
              <a:gd name="connsiteX3" fmla="*/ 1479781 w 4899118"/>
              <a:gd name="connsiteY3" fmla="*/ 2898605 h 5930039"/>
              <a:gd name="connsiteX4" fmla="*/ 41990 w 4899118"/>
              <a:gd name="connsiteY4" fmla="*/ 2983086 h 5930039"/>
              <a:gd name="connsiteX5" fmla="*/ 2439777 w 4899118"/>
              <a:gd name="connsiteY5" fmla="*/ 0 h 5930039"/>
              <a:gd name="connsiteX0" fmla="*/ 2397787 w 4857128"/>
              <a:gd name="connsiteY0" fmla="*/ 0 h 5930039"/>
              <a:gd name="connsiteX1" fmla="*/ 4857128 w 4857128"/>
              <a:gd name="connsiteY1" fmla="*/ 2915170 h 5930039"/>
              <a:gd name="connsiteX2" fmla="*/ 2392549 w 4857128"/>
              <a:gd name="connsiteY2" fmla="*/ 5930039 h 5930039"/>
              <a:gd name="connsiteX3" fmla="*/ 1437791 w 4857128"/>
              <a:gd name="connsiteY3" fmla="*/ 2898605 h 5930039"/>
              <a:gd name="connsiteX4" fmla="*/ 0 w 4857128"/>
              <a:gd name="connsiteY4" fmla="*/ 2983086 h 5930039"/>
              <a:gd name="connsiteX5" fmla="*/ 2397787 w 4857128"/>
              <a:gd name="connsiteY5" fmla="*/ 0 h 5930039"/>
              <a:gd name="connsiteX0" fmla="*/ 2397787 w 4857128"/>
              <a:gd name="connsiteY0" fmla="*/ 0 h 5930039"/>
              <a:gd name="connsiteX1" fmla="*/ 4857128 w 4857128"/>
              <a:gd name="connsiteY1" fmla="*/ 2915170 h 5930039"/>
              <a:gd name="connsiteX2" fmla="*/ 2392549 w 4857128"/>
              <a:gd name="connsiteY2" fmla="*/ 5930039 h 5930039"/>
              <a:gd name="connsiteX3" fmla="*/ 821103 w 4857128"/>
              <a:gd name="connsiteY3" fmla="*/ 4344632 h 5930039"/>
              <a:gd name="connsiteX4" fmla="*/ 0 w 4857128"/>
              <a:gd name="connsiteY4" fmla="*/ 2983086 h 5930039"/>
              <a:gd name="connsiteX5" fmla="*/ 2397787 w 4857128"/>
              <a:gd name="connsiteY5" fmla="*/ 0 h 5930039"/>
              <a:gd name="connsiteX0" fmla="*/ 2397787 w 4857128"/>
              <a:gd name="connsiteY0" fmla="*/ 0 h 4345440"/>
              <a:gd name="connsiteX1" fmla="*/ 4857128 w 4857128"/>
              <a:gd name="connsiteY1" fmla="*/ 2915170 h 4345440"/>
              <a:gd name="connsiteX2" fmla="*/ 4455265 w 4857128"/>
              <a:gd name="connsiteY2" fmla="*/ 3293165 h 4345440"/>
              <a:gd name="connsiteX3" fmla="*/ 821103 w 4857128"/>
              <a:gd name="connsiteY3" fmla="*/ 4344632 h 4345440"/>
              <a:gd name="connsiteX4" fmla="*/ 0 w 4857128"/>
              <a:gd name="connsiteY4" fmla="*/ 2983086 h 4345440"/>
              <a:gd name="connsiteX5" fmla="*/ 2397787 w 4857128"/>
              <a:gd name="connsiteY5" fmla="*/ 0 h 4345440"/>
              <a:gd name="connsiteX0" fmla="*/ 2573989 w 5033330"/>
              <a:gd name="connsiteY0" fmla="*/ 0 h 3410843"/>
              <a:gd name="connsiteX1" fmla="*/ 5033330 w 5033330"/>
              <a:gd name="connsiteY1" fmla="*/ 2915170 h 3410843"/>
              <a:gd name="connsiteX2" fmla="*/ 4631467 w 5033330"/>
              <a:gd name="connsiteY2" fmla="*/ 3293165 h 3410843"/>
              <a:gd name="connsiteX3" fmla="*/ 253026 w 5033330"/>
              <a:gd name="connsiteY3" fmla="*/ 3345172 h 3410843"/>
              <a:gd name="connsiteX4" fmla="*/ 176202 w 5033330"/>
              <a:gd name="connsiteY4" fmla="*/ 2983086 h 3410843"/>
              <a:gd name="connsiteX5" fmla="*/ 2573989 w 5033330"/>
              <a:gd name="connsiteY5" fmla="*/ 0 h 3410843"/>
              <a:gd name="connsiteX0" fmla="*/ 2397787 w 4857128"/>
              <a:gd name="connsiteY0" fmla="*/ 0 h 3378465"/>
              <a:gd name="connsiteX1" fmla="*/ 4857128 w 4857128"/>
              <a:gd name="connsiteY1" fmla="*/ 2915170 h 3378465"/>
              <a:gd name="connsiteX2" fmla="*/ 4455265 w 4857128"/>
              <a:gd name="connsiteY2" fmla="*/ 3293165 h 3378465"/>
              <a:gd name="connsiteX3" fmla="*/ 76824 w 4857128"/>
              <a:gd name="connsiteY3" fmla="*/ 3345172 h 3378465"/>
              <a:gd name="connsiteX4" fmla="*/ 0 w 4857128"/>
              <a:gd name="connsiteY4" fmla="*/ 2983086 h 3378465"/>
              <a:gd name="connsiteX5" fmla="*/ 2397787 w 4857128"/>
              <a:gd name="connsiteY5" fmla="*/ 0 h 3378465"/>
              <a:gd name="connsiteX0" fmla="*/ 2397787 w 4857128"/>
              <a:gd name="connsiteY0" fmla="*/ 0 h 3378465"/>
              <a:gd name="connsiteX1" fmla="*/ 4857128 w 4857128"/>
              <a:gd name="connsiteY1" fmla="*/ 2915170 h 3378465"/>
              <a:gd name="connsiteX2" fmla="*/ 4455265 w 4857128"/>
              <a:gd name="connsiteY2" fmla="*/ 3293165 h 3378465"/>
              <a:gd name="connsiteX3" fmla="*/ 268016 w 4857128"/>
              <a:gd name="connsiteY3" fmla="*/ 3345172 h 3378465"/>
              <a:gd name="connsiteX4" fmla="*/ 0 w 4857128"/>
              <a:gd name="connsiteY4" fmla="*/ 2983086 h 3378465"/>
              <a:gd name="connsiteX5" fmla="*/ 2397787 w 4857128"/>
              <a:gd name="connsiteY5" fmla="*/ 0 h 3378465"/>
              <a:gd name="connsiteX0" fmla="*/ 2397787 w 4857128"/>
              <a:gd name="connsiteY0" fmla="*/ 0 h 3367377"/>
              <a:gd name="connsiteX1" fmla="*/ 4857128 w 4857128"/>
              <a:gd name="connsiteY1" fmla="*/ 2915170 h 3367377"/>
              <a:gd name="connsiteX2" fmla="*/ 4455265 w 4857128"/>
              <a:gd name="connsiteY2" fmla="*/ 3293165 h 3367377"/>
              <a:gd name="connsiteX3" fmla="*/ 268016 w 4857128"/>
              <a:gd name="connsiteY3" fmla="*/ 3345172 h 3367377"/>
              <a:gd name="connsiteX4" fmla="*/ 0 w 4857128"/>
              <a:gd name="connsiteY4" fmla="*/ 2983086 h 3367377"/>
              <a:gd name="connsiteX5" fmla="*/ 2397787 w 4857128"/>
              <a:gd name="connsiteY5" fmla="*/ 0 h 3367377"/>
              <a:gd name="connsiteX0" fmla="*/ 2439351 w 4898692"/>
              <a:gd name="connsiteY0" fmla="*/ 0 h 3410843"/>
              <a:gd name="connsiteX1" fmla="*/ 4898692 w 4898692"/>
              <a:gd name="connsiteY1" fmla="*/ 2915170 h 3410843"/>
              <a:gd name="connsiteX2" fmla="*/ 4496829 w 4898692"/>
              <a:gd name="connsiteY2" fmla="*/ 3293165 h 3410843"/>
              <a:gd name="connsiteX3" fmla="*/ 309580 w 4898692"/>
              <a:gd name="connsiteY3" fmla="*/ 3345172 h 3410843"/>
              <a:gd name="connsiteX4" fmla="*/ 0 w 4898692"/>
              <a:gd name="connsiteY4" fmla="*/ 2983086 h 3410843"/>
              <a:gd name="connsiteX5" fmla="*/ 2439351 w 4898692"/>
              <a:gd name="connsiteY5" fmla="*/ 0 h 3410843"/>
              <a:gd name="connsiteX0" fmla="*/ 2439351 w 4898692"/>
              <a:gd name="connsiteY0" fmla="*/ 0 h 3410843"/>
              <a:gd name="connsiteX1" fmla="*/ 4898692 w 4898692"/>
              <a:gd name="connsiteY1" fmla="*/ 2915170 h 3410843"/>
              <a:gd name="connsiteX2" fmla="*/ 4496829 w 4898692"/>
              <a:gd name="connsiteY2" fmla="*/ 3293165 h 3410843"/>
              <a:gd name="connsiteX3" fmla="*/ 309580 w 4898692"/>
              <a:gd name="connsiteY3" fmla="*/ 3345172 h 3410843"/>
              <a:gd name="connsiteX4" fmla="*/ 0 w 4898692"/>
              <a:gd name="connsiteY4" fmla="*/ 2983086 h 3410843"/>
              <a:gd name="connsiteX5" fmla="*/ 2439351 w 4898692"/>
              <a:gd name="connsiteY5" fmla="*/ 0 h 3410843"/>
              <a:gd name="connsiteX0" fmla="*/ 2515090 w 4974431"/>
              <a:gd name="connsiteY0" fmla="*/ 0 h 3346528"/>
              <a:gd name="connsiteX1" fmla="*/ 4974431 w 4974431"/>
              <a:gd name="connsiteY1" fmla="*/ 2915170 h 3346528"/>
              <a:gd name="connsiteX2" fmla="*/ 4572568 w 4974431"/>
              <a:gd name="connsiteY2" fmla="*/ 3293165 h 3346528"/>
              <a:gd name="connsiteX3" fmla="*/ 385319 w 4974431"/>
              <a:gd name="connsiteY3" fmla="*/ 3345172 h 3346528"/>
              <a:gd name="connsiteX4" fmla="*/ 75739 w 4974431"/>
              <a:gd name="connsiteY4" fmla="*/ 2983086 h 3346528"/>
              <a:gd name="connsiteX5" fmla="*/ 2515090 w 4974431"/>
              <a:gd name="connsiteY5" fmla="*/ 0 h 3346528"/>
              <a:gd name="connsiteX0" fmla="*/ 2439351 w 4898692"/>
              <a:gd name="connsiteY0" fmla="*/ 0 h 3385270"/>
              <a:gd name="connsiteX1" fmla="*/ 4898692 w 4898692"/>
              <a:gd name="connsiteY1" fmla="*/ 2915170 h 3385270"/>
              <a:gd name="connsiteX2" fmla="*/ 4496829 w 4898692"/>
              <a:gd name="connsiteY2" fmla="*/ 3293165 h 3385270"/>
              <a:gd name="connsiteX3" fmla="*/ 309580 w 4898692"/>
              <a:gd name="connsiteY3" fmla="*/ 3345172 h 3385270"/>
              <a:gd name="connsiteX4" fmla="*/ 0 w 4898692"/>
              <a:gd name="connsiteY4" fmla="*/ 2983086 h 3385270"/>
              <a:gd name="connsiteX5" fmla="*/ 2439351 w 4898692"/>
              <a:gd name="connsiteY5" fmla="*/ 0 h 3385270"/>
              <a:gd name="connsiteX0" fmla="*/ 2439351 w 4898692"/>
              <a:gd name="connsiteY0" fmla="*/ 0 h 3345172"/>
              <a:gd name="connsiteX1" fmla="*/ 4898692 w 4898692"/>
              <a:gd name="connsiteY1" fmla="*/ 2915170 h 3345172"/>
              <a:gd name="connsiteX2" fmla="*/ 4496829 w 4898692"/>
              <a:gd name="connsiteY2" fmla="*/ 3293165 h 3345172"/>
              <a:gd name="connsiteX3" fmla="*/ 309580 w 4898692"/>
              <a:gd name="connsiteY3" fmla="*/ 3345172 h 3345172"/>
              <a:gd name="connsiteX4" fmla="*/ 0 w 4898692"/>
              <a:gd name="connsiteY4" fmla="*/ 2983086 h 3345172"/>
              <a:gd name="connsiteX5" fmla="*/ 2439351 w 4898692"/>
              <a:gd name="connsiteY5" fmla="*/ 0 h 3345172"/>
              <a:gd name="connsiteX0" fmla="*/ 2439351 w 4898692"/>
              <a:gd name="connsiteY0" fmla="*/ 0 h 3345172"/>
              <a:gd name="connsiteX1" fmla="*/ 4898692 w 4898692"/>
              <a:gd name="connsiteY1" fmla="*/ 2915170 h 3345172"/>
              <a:gd name="connsiteX2" fmla="*/ 4496829 w 4898692"/>
              <a:gd name="connsiteY2" fmla="*/ 3293165 h 3345172"/>
              <a:gd name="connsiteX3" fmla="*/ 309580 w 4898692"/>
              <a:gd name="connsiteY3" fmla="*/ 3345172 h 3345172"/>
              <a:gd name="connsiteX4" fmla="*/ 0 w 4898692"/>
              <a:gd name="connsiteY4" fmla="*/ 2983086 h 3345172"/>
              <a:gd name="connsiteX5" fmla="*/ 2439351 w 4898692"/>
              <a:gd name="connsiteY5" fmla="*/ 0 h 3345172"/>
              <a:gd name="connsiteX0" fmla="*/ 2439351 w 4898692"/>
              <a:gd name="connsiteY0" fmla="*/ 0 h 3345172"/>
              <a:gd name="connsiteX1" fmla="*/ 4898692 w 4898692"/>
              <a:gd name="connsiteY1" fmla="*/ 2915170 h 3345172"/>
              <a:gd name="connsiteX2" fmla="*/ 4496829 w 4898692"/>
              <a:gd name="connsiteY2" fmla="*/ 3293165 h 3345172"/>
              <a:gd name="connsiteX3" fmla="*/ 309580 w 4898692"/>
              <a:gd name="connsiteY3" fmla="*/ 3345172 h 3345172"/>
              <a:gd name="connsiteX4" fmla="*/ 0 w 4898692"/>
              <a:gd name="connsiteY4" fmla="*/ 2983086 h 3345172"/>
              <a:gd name="connsiteX5" fmla="*/ 2439351 w 4898692"/>
              <a:gd name="connsiteY5" fmla="*/ 0 h 3345172"/>
              <a:gd name="connsiteX0" fmla="*/ 2439351 w 4898692"/>
              <a:gd name="connsiteY0" fmla="*/ 0 h 3345172"/>
              <a:gd name="connsiteX1" fmla="*/ 4898692 w 4898692"/>
              <a:gd name="connsiteY1" fmla="*/ 2915170 h 3345172"/>
              <a:gd name="connsiteX2" fmla="*/ 4496829 w 4898692"/>
              <a:gd name="connsiteY2" fmla="*/ 3293165 h 3345172"/>
              <a:gd name="connsiteX3" fmla="*/ 309580 w 4898692"/>
              <a:gd name="connsiteY3" fmla="*/ 3345172 h 3345172"/>
              <a:gd name="connsiteX4" fmla="*/ 0 w 4898692"/>
              <a:gd name="connsiteY4" fmla="*/ 2983086 h 3345172"/>
              <a:gd name="connsiteX5" fmla="*/ 2439351 w 4898692"/>
              <a:gd name="connsiteY5" fmla="*/ 0 h 3345172"/>
              <a:gd name="connsiteX0" fmla="*/ 2439351 w 4898692"/>
              <a:gd name="connsiteY0" fmla="*/ 0 h 3367979"/>
              <a:gd name="connsiteX1" fmla="*/ 4898692 w 4898692"/>
              <a:gd name="connsiteY1" fmla="*/ 2915170 h 3367979"/>
              <a:gd name="connsiteX2" fmla="*/ 4555018 w 4898692"/>
              <a:gd name="connsiteY2" fmla="*/ 3367979 h 3367979"/>
              <a:gd name="connsiteX3" fmla="*/ 309580 w 4898692"/>
              <a:gd name="connsiteY3" fmla="*/ 3345172 h 3367979"/>
              <a:gd name="connsiteX4" fmla="*/ 0 w 4898692"/>
              <a:gd name="connsiteY4" fmla="*/ 2983086 h 3367979"/>
              <a:gd name="connsiteX5" fmla="*/ 2439351 w 4898692"/>
              <a:gd name="connsiteY5" fmla="*/ 0 h 3367979"/>
              <a:gd name="connsiteX0" fmla="*/ 2439351 w 4898692"/>
              <a:gd name="connsiteY0" fmla="*/ 0 h 3371187"/>
              <a:gd name="connsiteX1" fmla="*/ 4898692 w 4898692"/>
              <a:gd name="connsiteY1" fmla="*/ 2915170 h 3371187"/>
              <a:gd name="connsiteX2" fmla="*/ 4555018 w 4898692"/>
              <a:gd name="connsiteY2" fmla="*/ 3367979 h 3371187"/>
              <a:gd name="connsiteX3" fmla="*/ 309580 w 4898692"/>
              <a:gd name="connsiteY3" fmla="*/ 3345172 h 3371187"/>
              <a:gd name="connsiteX4" fmla="*/ 0 w 4898692"/>
              <a:gd name="connsiteY4" fmla="*/ 2983086 h 3371187"/>
              <a:gd name="connsiteX5" fmla="*/ 2439351 w 4898692"/>
              <a:gd name="connsiteY5" fmla="*/ 0 h 3371187"/>
              <a:gd name="connsiteX0" fmla="*/ 2447664 w 4898692"/>
              <a:gd name="connsiteY0" fmla="*/ 0 h 3387812"/>
              <a:gd name="connsiteX1" fmla="*/ 4898692 w 4898692"/>
              <a:gd name="connsiteY1" fmla="*/ 2931795 h 3387812"/>
              <a:gd name="connsiteX2" fmla="*/ 4555018 w 4898692"/>
              <a:gd name="connsiteY2" fmla="*/ 3384604 h 3387812"/>
              <a:gd name="connsiteX3" fmla="*/ 309580 w 4898692"/>
              <a:gd name="connsiteY3" fmla="*/ 3361797 h 3387812"/>
              <a:gd name="connsiteX4" fmla="*/ 0 w 4898692"/>
              <a:gd name="connsiteY4" fmla="*/ 2999711 h 3387812"/>
              <a:gd name="connsiteX5" fmla="*/ 2447664 w 4898692"/>
              <a:gd name="connsiteY5" fmla="*/ 0 h 3387812"/>
              <a:gd name="connsiteX0" fmla="*/ 2447664 w 4873754"/>
              <a:gd name="connsiteY0" fmla="*/ 0 h 3387812"/>
              <a:gd name="connsiteX1" fmla="*/ 4873754 w 4873754"/>
              <a:gd name="connsiteY1" fmla="*/ 2948420 h 3387812"/>
              <a:gd name="connsiteX2" fmla="*/ 4555018 w 4873754"/>
              <a:gd name="connsiteY2" fmla="*/ 3384604 h 3387812"/>
              <a:gd name="connsiteX3" fmla="*/ 309580 w 4873754"/>
              <a:gd name="connsiteY3" fmla="*/ 3361797 h 3387812"/>
              <a:gd name="connsiteX4" fmla="*/ 0 w 4873754"/>
              <a:gd name="connsiteY4" fmla="*/ 2999711 h 3387812"/>
              <a:gd name="connsiteX5" fmla="*/ 2447664 w 4873754"/>
              <a:gd name="connsiteY5" fmla="*/ 0 h 3387812"/>
              <a:gd name="connsiteX0" fmla="*/ 2447664 w 4890379"/>
              <a:gd name="connsiteY0" fmla="*/ 0 h 3387812"/>
              <a:gd name="connsiteX1" fmla="*/ 4890379 w 4890379"/>
              <a:gd name="connsiteY1" fmla="*/ 2948420 h 3387812"/>
              <a:gd name="connsiteX2" fmla="*/ 4555018 w 4890379"/>
              <a:gd name="connsiteY2" fmla="*/ 3384604 h 3387812"/>
              <a:gd name="connsiteX3" fmla="*/ 309580 w 4890379"/>
              <a:gd name="connsiteY3" fmla="*/ 3361797 h 3387812"/>
              <a:gd name="connsiteX4" fmla="*/ 0 w 4890379"/>
              <a:gd name="connsiteY4" fmla="*/ 2999711 h 3387812"/>
              <a:gd name="connsiteX5" fmla="*/ 2447664 w 4890379"/>
              <a:gd name="connsiteY5" fmla="*/ 0 h 3387812"/>
              <a:gd name="connsiteX0" fmla="*/ 2447664 w 4890379"/>
              <a:gd name="connsiteY0" fmla="*/ 0 h 3387812"/>
              <a:gd name="connsiteX1" fmla="*/ 4890379 w 4890379"/>
              <a:gd name="connsiteY1" fmla="*/ 2948420 h 3387812"/>
              <a:gd name="connsiteX2" fmla="*/ 4555018 w 4890379"/>
              <a:gd name="connsiteY2" fmla="*/ 3384604 h 3387812"/>
              <a:gd name="connsiteX3" fmla="*/ 309580 w 4890379"/>
              <a:gd name="connsiteY3" fmla="*/ 3361797 h 3387812"/>
              <a:gd name="connsiteX4" fmla="*/ 0 w 4890379"/>
              <a:gd name="connsiteY4" fmla="*/ 2999711 h 3387812"/>
              <a:gd name="connsiteX5" fmla="*/ 2447664 w 4890379"/>
              <a:gd name="connsiteY5" fmla="*/ 0 h 3387812"/>
              <a:gd name="connsiteX0" fmla="*/ 2447664 w 4890379"/>
              <a:gd name="connsiteY0" fmla="*/ 0 h 3387812"/>
              <a:gd name="connsiteX1" fmla="*/ 4890379 w 4890379"/>
              <a:gd name="connsiteY1" fmla="*/ 2948420 h 3387812"/>
              <a:gd name="connsiteX2" fmla="*/ 4555018 w 4890379"/>
              <a:gd name="connsiteY2" fmla="*/ 3384604 h 3387812"/>
              <a:gd name="connsiteX3" fmla="*/ 309580 w 4890379"/>
              <a:gd name="connsiteY3" fmla="*/ 3361797 h 3387812"/>
              <a:gd name="connsiteX4" fmla="*/ 0 w 4890379"/>
              <a:gd name="connsiteY4" fmla="*/ 2999711 h 3387812"/>
              <a:gd name="connsiteX5" fmla="*/ 2447664 w 4890379"/>
              <a:gd name="connsiteY5" fmla="*/ 0 h 3387812"/>
              <a:gd name="connsiteX0" fmla="*/ 2447664 w 5073259"/>
              <a:gd name="connsiteY0" fmla="*/ 0 h 3387812"/>
              <a:gd name="connsiteX1" fmla="*/ 5073259 w 5073259"/>
              <a:gd name="connsiteY1" fmla="*/ 3149588 h 3387812"/>
              <a:gd name="connsiteX2" fmla="*/ 4555018 w 5073259"/>
              <a:gd name="connsiteY2" fmla="*/ 3384604 h 3387812"/>
              <a:gd name="connsiteX3" fmla="*/ 309580 w 5073259"/>
              <a:gd name="connsiteY3" fmla="*/ 3361797 h 3387812"/>
              <a:gd name="connsiteX4" fmla="*/ 0 w 5073259"/>
              <a:gd name="connsiteY4" fmla="*/ 2999711 h 3387812"/>
              <a:gd name="connsiteX5" fmla="*/ 2447664 w 5073259"/>
              <a:gd name="connsiteY5" fmla="*/ 0 h 3387812"/>
              <a:gd name="connsiteX0" fmla="*/ 2447664 w 5140234"/>
              <a:gd name="connsiteY0" fmla="*/ 0 h 3361797"/>
              <a:gd name="connsiteX1" fmla="*/ 5073259 w 5140234"/>
              <a:gd name="connsiteY1" fmla="*/ 3149588 h 3361797"/>
              <a:gd name="connsiteX2" fmla="*/ 5140234 w 5140234"/>
              <a:gd name="connsiteY2" fmla="*/ 3357172 h 3361797"/>
              <a:gd name="connsiteX3" fmla="*/ 309580 w 5140234"/>
              <a:gd name="connsiteY3" fmla="*/ 3361797 h 3361797"/>
              <a:gd name="connsiteX4" fmla="*/ 0 w 5140234"/>
              <a:gd name="connsiteY4" fmla="*/ 2999711 h 3361797"/>
              <a:gd name="connsiteX5" fmla="*/ 2447664 w 5140234"/>
              <a:gd name="connsiteY5" fmla="*/ 0 h 3361797"/>
              <a:gd name="connsiteX0" fmla="*/ 2447664 w 5112802"/>
              <a:gd name="connsiteY0" fmla="*/ 0 h 3366316"/>
              <a:gd name="connsiteX1" fmla="*/ 5073259 w 5112802"/>
              <a:gd name="connsiteY1" fmla="*/ 3149588 h 3366316"/>
              <a:gd name="connsiteX2" fmla="*/ 5112802 w 5112802"/>
              <a:gd name="connsiteY2" fmla="*/ 3366316 h 3366316"/>
              <a:gd name="connsiteX3" fmla="*/ 309580 w 5112802"/>
              <a:gd name="connsiteY3" fmla="*/ 3361797 h 3366316"/>
              <a:gd name="connsiteX4" fmla="*/ 0 w 5112802"/>
              <a:gd name="connsiteY4" fmla="*/ 2999711 h 3366316"/>
              <a:gd name="connsiteX5" fmla="*/ 2447664 w 5112802"/>
              <a:gd name="connsiteY5" fmla="*/ 0 h 3366316"/>
              <a:gd name="connsiteX0" fmla="*/ 2447664 w 5112802"/>
              <a:gd name="connsiteY0" fmla="*/ 0 h 3366316"/>
              <a:gd name="connsiteX1" fmla="*/ 5073259 w 5112802"/>
              <a:gd name="connsiteY1" fmla="*/ 3149588 h 3366316"/>
              <a:gd name="connsiteX2" fmla="*/ 5112802 w 5112802"/>
              <a:gd name="connsiteY2" fmla="*/ 3366316 h 3366316"/>
              <a:gd name="connsiteX3" fmla="*/ 309580 w 5112802"/>
              <a:gd name="connsiteY3" fmla="*/ 3361797 h 3366316"/>
              <a:gd name="connsiteX4" fmla="*/ 0 w 5112802"/>
              <a:gd name="connsiteY4" fmla="*/ 2999711 h 3366316"/>
              <a:gd name="connsiteX5" fmla="*/ 2447664 w 5112802"/>
              <a:gd name="connsiteY5" fmla="*/ 0 h 3366316"/>
              <a:gd name="connsiteX0" fmla="*/ 2473064 w 5138202"/>
              <a:gd name="connsiteY0" fmla="*/ 0 h 3366316"/>
              <a:gd name="connsiteX1" fmla="*/ 5098659 w 5138202"/>
              <a:gd name="connsiteY1" fmla="*/ 3149588 h 3366316"/>
              <a:gd name="connsiteX2" fmla="*/ 5138202 w 5138202"/>
              <a:gd name="connsiteY2" fmla="*/ 3366316 h 3366316"/>
              <a:gd name="connsiteX3" fmla="*/ 334980 w 5138202"/>
              <a:gd name="connsiteY3" fmla="*/ 3361797 h 3366316"/>
              <a:gd name="connsiteX4" fmla="*/ 0 w 5138202"/>
              <a:gd name="connsiteY4" fmla="*/ 3012411 h 3366316"/>
              <a:gd name="connsiteX5" fmla="*/ 2473064 w 5138202"/>
              <a:gd name="connsiteY5" fmla="*/ 0 h 3366316"/>
              <a:gd name="connsiteX0" fmla="*/ 2473064 w 5138202"/>
              <a:gd name="connsiteY0" fmla="*/ 0 h 3366316"/>
              <a:gd name="connsiteX1" fmla="*/ 5098659 w 5138202"/>
              <a:gd name="connsiteY1" fmla="*/ 3149588 h 3366316"/>
              <a:gd name="connsiteX2" fmla="*/ 5138202 w 5138202"/>
              <a:gd name="connsiteY2" fmla="*/ 3366316 h 3366316"/>
              <a:gd name="connsiteX3" fmla="*/ 334980 w 5138202"/>
              <a:gd name="connsiteY3" fmla="*/ 3361797 h 3366316"/>
              <a:gd name="connsiteX4" fmla="*/ 0 w 5138202"/>
              <a:gd name="connsiteY4" fmla="*/ 3012411 h 3366316"/>
              <a:gd name="connsiteX5" fmla="*/ 2473064 w 5138202"/>
              <a:gd name="connsiteY5" fmla="*/ 0 h 3366316"/>
              <a:gd name="connsiteX0" fmla="*/ 2473064 w 5138202"/>
              <a:gd name="connsiteY0" fmla="*/ 0 h 3366316"/>
              <a:gd name="connsiteX1" fmla="*/ 5098659 w 5138202"/>
              <a:gd name="connsiteY1" fmla="*/ 3149588 h 3366316"/>
              <a:gd name="connsiteX2" fmla="*/ 5138202 w 5138202"/>
              <a:gd name="connsiteY2" fmla="*/ 3366316 h 3366316"/>
              <a:gd name="connsiteX3" fmla="*/ 334980 w 5138202"/>
              <a:gd name="connsiteY3" fmla="*/ 3361797 h 3366316"/>
              <a:gd name="connsiteX4" fmla="*/ 0 w 5138202"/>
              <a:gd name="connsiteY4" fmla="*/ 3012411 h 3366316"/>
              <a:gd name="connsiteX5" fmla="*/ 2473064 w 5138202"/>
              <a:gd name="connsiteY5" fmla="*/ 0 h 3366316"/>
              <a:gd name="connsiteX0" fmla="*/ 2485764 w 5150902"/>
              <a:gd name="connsiteY0" fmla="*/ 0 h 3366316"/>
              <a:gd name="connsiteX1" fmla="*/ 5111359 w 5150902"/>
              <a:gd name="connsiteY1" fmla="*/ 3149588 h 3366316"/>
              <a:gd name="connsiteX2" fmla="*/ 5150902 w 5150902"/>
              <a:gd name="connsiteY2" fmla="*/ 3366316 h 3366316"/>
              <a:gd name="connsiteX3" fmla="*/ 347680 w 5150902"/>
              <a:gd name="connsiteY3" fmla="*/ 3361797 h 3366316"/>
              <a:gd name="connsiteX4" fmla="*/ 0 w 5150902"/>
              <a:gd name="connsiteY4" fmla="*/ 3012411 h 3366316"/>
              <a:gd name="connsiteX5" fmla="*/ 2485764 w 5150902"/>
              <a:gd name="connsiteY5" fmla="*/ 0 h 3366316"/>
              <a:gd name="connsiteX0" fmla="*/ 2485764 w 5150902"/>
              <a:gd name="connsiteY0" fmla="*/ 0 h 3366316"/>
              <a:gd name="connsiteX1" fmla="*/ 5124059 w 5150902"/>
              <a:gd name="connsiteY1" fmla="*/ 3162288 h 3366316"/>
              <a:gd name="connsiteX2" fmla="*/ 5150902 w 5150902"/>
              <a:gd name="connsiteY2" fmla="*/ 3366316 h 3366316"/>
              <a:gd name="connsiteX3" fmla="*/ 347680 w 5150902"/>
              <a:gd name="connsiteY3" fmla="*/ 3361797 h 3366316"/>
              <a:gd name="connsiteX4" fmla="*/ 0 w 5150902"/>
              <a:gd name="connsiteY4" fmla="*/ 3012411 h 3366316"/>
              <a:gd name="connsiteX5" fmla="*/ 2485764 w 5150902"/>
              <a:gd name="connsiteY5" fmla="*/ 0 h 3366316"/>
              <a:gd name="connsiteX0" fmla="*/ 2485764 w 5150902"/>
              <a:gd name="connsiteY0" fmla="*/ 0 h 3366316"/>
              <a:gd name="connsiteX1" fmla="*/ 5130409 w 5150902"/>
              <a:gd name="connsiteY1" fmla="*/ 3174988 h 3366316"/>
              <a:gd name="connsiteX2" fmla="*/ 5150902 w 5150902"/>
              <a:gd name="connsiteY2" fmla="*/ 3366316 h 3366316"/>
              <a:gd name="connsiteX3" fmla="*/ 347680 w 5150902"/>
              <a:gd name="connsiteY3" fmla="*/ 3361797 h 3366316"/>
              <a:gd name="connsiteX4" fmla="*/ 0 w 5150902"/>
              <a:gd name="connsiteY4" fmla="*/ 3012411 h 3366316"/>
              <a:gd name="connsiteX5" fmla="*/ 2485764 w 5150902"/>
              <a:gd name="connsiteY5" fmla="*/ 0 h 3366316"/>
              <a:gd name="connsiteX0" fmla="*/ 2485764 w 5150902"/>
              <a:gd name="connsiteY0" fmla="*/ 0 h 3366316"/>
              <a:gd name="connsiteX1" fmla="*/ 5130409 w 5150902"/>
              <a:gd name="connsiteY1" fmla="*/ 3174988 h 3366316"/>
              <a:gd name="connsiteX2" fmla="*/ 5150902 w 5150902"/>
              <a:gd name="connsiteY2" fmla="*/ 3366316 h 3366316"/>
              <a:gd name="connsiteX3" fmla="*/ 347680 w 5150902"/>
              <a:gd name="connsiteY3" fmla="*/ 3361797 h 3366316"/>
              <a:gd name="connsiteX4" fmla="*/ 0 w 5150902"/>
              <a:gd name="connsiteY4" fmla="*/ 3012411 h 3366316"/>
              <a:gd name="connsiteX5" fmla="*/ 2485764 w 5150902"/>
              <a:gd name="connsiteY5" fmla="*/ 0 h 3366316"/>
              <a:gd name="connsiteX0" fmla="*/ 2479414 w 5150902"/>
              <a:gd name="connsiteY0" fmla="*/ 0 h 3372666"/>
              <a:gd name="connsiteX1" fmla="*/ 5130409 w 5150902"/>
              <a:gd name="connsiteY1" fmla="*/ 3181338 h 3372666"/>
              <a:gd name="connsiteX2" fmla="*/ 5150902 w 5150902"/>
              <a:gd name="connsiteY2" fmla="*/ 3372666 h 3372666"/>
              <a:gd name="connsiteX3" fmla="*/ 347680 w 5150902"/>
              <a:gd name="connsiteY3" fmla="*/ 3368147 h 3372666"/>
              <a:gd name="connsiteX4" fmla="*/ 0 w 5150902"/>
              <a:gd name="connsiteY4" fmla="*/ 3018761 h 3372666"/>
              <a:gd name="connsiteX5" fmla="*/ 2479414 w 5150902"/>
              <a:gd name="connsiteY5" fmla="*/ 0 h 3372666"/>
              <a:gd name="connsiteX0" fmla="*/ 2479414 w 5150902"/>
              <a:gd name="connsiteY0" fmla="*/ 0 h 3378657"/>
              <a:gd name="connsiteX1" fmla="*/ 5130409 w 5150902"/>
              <a:gd name="connsiteY1" fmla="*/ 3181338 h 3378657"/>
              <a:gd name="connsiteX2" fmla="*/ 5150902 w 5150902"/>
              <a:gd name="connsiteY2" fmla="*/ 3372666 h 3378657"/>
              <a:gd name="connsiteX3" fmla="*/ 347680 w 5150902"/>
              <a:gd name="connsiteY3" fmla="*/ 3378657 h 3378657"/>
              <a:gd name="connsiteX4" fmla="*/ 0 w 5150902"/>
              <a:gd name="connsiteY4" fmla="*/ 3018761 h 3378657"/>
              <a:gd name="connsiteX5" fmla="*/ 2479414 w 5150902"/>
              <a:gd name="connsiteY5" fmla="*/ 0 h 3378657"/>
              <a:gd name="connsiteX0" fmla="*/ 2479414 w 5150902"/>
              <a:gd name="connsiteY0" fmla="*/ 0 h 3378657"/>
              <a:gd name="connsiteX1" fmla="*/ 5130409 w 5150902"/>
              <a:gd name="connsiteY1" fmla="*/ 3181338 h 3378657"/>
              <a:gd name="connsiteX2" fmla="*/ 5150902 w 5150902"/>
              <a:gd name="connsiteY2" fmla="*/ 3372666 h 3378657"/>
              <a:gd name="connsiteX3" fmla="*/ 347680 w 5150902"/>
              <a:gd name="connsiteY3" fmla="*/ 3378657 h 3378657"/>
              <a:gd name="connsiteX4" fmla="*/ 0 w 5150902"/>
              <a:gd name="connsiteY4" fmla="*/ 3018761 h 3378657"/>
              <a:gd name="connsiteX5" fmla="*/ 2479414 w 5150902"/>
              <a:gd name="connsiteY5" fmla="*/ 0 h 3378657"/>
              <a:gd name="connsiteX0" fmla="*/ 2479414 w 5150902"/>
              <a:gd name="connsiteY0" fmla="*/ 0 h 3378657"/>
              <a:gd name="connsiteX1" fmla="*/ 5130409 w 5150902"/>
              <a:gd name="connsiteY1" fmla="*/ 3181338 h 3378657"/>
              <a:gd name="connsiteX2" fmla="*/ 5150902 w 5150902"/>
              <a:gd name="connsiteY2" fmla="*/ 3372666 h 3378657"/>
              <a:gd name="connsiteX3" fmla="*/ 316149 w 5150902"/>
              <a:gd name="connsiteY3" fmla="*/ 3378657 h 3378657"/>
              <a:gd name="connsiteX4" fmla="*/ 0 w 5150902"/>
              <a:gd name="connsiteY4" fmla="*/ 3018761 h 3378657"/>
              <a:gd name="connsiteX5" fmla="*/ 2479414 w 5150902"/>
              <a:gd name="connsiteY5" fmla="*/ 0 h 3378657"/>
              <a:gd name="connsiteX0" fmla="*/ 2479414 w 5130409"/>
              <a:gd name="connsiteY0" fmla="*/ 0 h 3378657"/>
              <a:gd name="connsiteX1" fmla="*/ 5130409 w 5130409"/>
              <a:gd name="connsiteY1" fmla="*/ 3181338 h 3378657"/>
              <a:gd name="connsiteX2" fmla="*/ 4951205 w 5130409"/>
              <a:gd name="connsiteY2" fmla="*/ 3372666 h 3378657"/>
              <a:gd name="connsiteX3" fmla="*/ 316149 w 5130409"/>
              <a:gd name="connsiteY3" fmla="*/ 3378657 h 3378657"/>
              <a:gd name="connsiteX4" fmla="*/ 0 w 5130409"/>
              <a:gd name="connsiteY4" fmla="*/ 3018761 h 3378657"/>
              <a:gd name="connsiteX5" fmla="*/ 2479414 w 5130409"/>
              <a:gd name="connsiteY5" fmla="*/ 0 h 3378657"/>
              <a:gd name="connsiteX0" fmla="*/ 2479414 w 5130409"/>
              <a:gd name="connsiteY0" fmla="*/ 0 h 3393686"/>
              <a:gd name="connsiteX1" fmla="*/ 5130409 w 5130409"/>
              <a:gd name="connsiteY1" fmla="*/ 3181338 h 3393686"/>
              <a:gd name="connsiteX2" fmla="*/ 4951205 w 5130409"/>
              <a:gd name="connsiteY2" fmla="*/ 3393686 h 3393686"/>
              <a:gd name="connsiteX3" fmla="*/ 316149 w 5130409"/>
              <a:gd name="connsiteY3" fmla="*/ 3378657 h 3393686"/>
              <a:gd name="connsiteX4" fmla="*/ 0 w 5130409"/>
              <a:gd name="connsiteY4" fmla="*/ 3018761 h 3393686"/>
              <a:gd name="connsiteX5" fmla="*/ 2479414 w 5130409"/>
              <a:gd name="connsiteY5" fmla="*/ 0 h 3393686"/>
              <a:gd name="connsiteX0" fmla="*/ 2479414 w 5130409"/>
              <a:gd name="connsiteY0" fmla="*/ 0 h 3393686"/>
              <a:gd name="connsiteX1" fmla="*/ 5130409 w 5130409"/>
              <a:gd name="connsiteY1" fmla="*/ 3181338 h 3393686"/>
              <a:gd name="connsiteX2" fmla="*/ 4951205 w 5130409"/>
              <a:gd name="connsiteY2" fmla="*/ 3393686 h 3393686"/>
              <a:gd name="connsiteX3" fmla="*/ 326660 w 5130409"/>
              <a:gd name="connsiteY3" fmla="*/ 3378657 h 3393686"/>
              <a:gd name="connsiteX4" fmla="*/ 0 w 5130409"/>
              <a:gd name="connsiteY4" fmla="*/ 3018761 h 3393686"/>
              <a:gd name="connsiteX5" fmla="*/ 2479414 w 5130409"/>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326660 w 4983265"/>
              <a:gd name="connsiteY3" fmla="*/ 3378657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326660 w 4983265"/>
              <a:gd name="connsiteY3" fmla="*/ 3378657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4762 w 4983265"/>
              <a:gd name="connsiteY3" fmla="*/ 3378657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412736"/>
              <a:gd name="connsiteX1" fmla="*/ 4983265 w 4983265"/>
              <a:gd name="connsiteY1" fmla="*/ 3011202 h 3412736"/>
              <a:gd name="connsiteX2" fmla="*/ 4951205 w 4983265"/>
              <a:gd name="connsiteY2" fmla="*/ 3412736 h 3412736"/>
              <a:gd name="connsiteX3" fmla="*/ 298376 w 4983265"/>
              <a:gd name="connsiteY3" fmla="*/ 3408550 h 3412736"/>
              <a:gd name="connsiteX4" fmla="*/ 0 w 4983265"/>
              <a:gd name="connsiteY4" fmla="*/ 3037811 h 3412736"/>
              <a:gd name="connsiteX5" fmla="*/ 2479414 w 4983265"/>
              <a:gd name="connsiteY5" fmla="*/ 0 h 3412736"/>
              <a:gd name="connsiteX0" fmla="*/ 2488939 w 4992790"/>
              <a:gd name="connsiteY0" fmla="*/ 0 h 3412736"/>
              <a:gd name="connsiteX1" fmla="*/ 4992790 w 4992790"/>
              <a:gd name="connsiteY1" fmla="*/ 3011202 h 3412736"/>
              <a:gd name="connsiteX2" fmla="*/ 4960730 w 4992790"/>
              <a:gd name="connsiteY2" fmla="*/ 3412736 h 3412736"/>
              <a:gd name="connsiteX3" fmla="*/ 307901 w 4992790"/>
              <a:gd name="connsiteY3" fmla="*/ 3408550 h 3412736"/>
              <a:gd name="connsiteX4" fmla="*/ 0 w 4992790"/>
              <a:gd name="connsiteY4" fmla="*/ 3056861 h 3412736"/>
              <a:gd name="connsiteX5" fmla="*/ 2488939 w 4992790"/>
              <a:gd name="connsiteY5" fmla="*/ 0 h 3412736"/>
              <a:gd name="connsiteX0" fmla="*/ 2488939 w 4992790"/>
              <a:gd name="connsiteY0" fmla="*/ 0 h 3412736"/>
              <a:gd name="connsiteX1" fmla="*/ 4992790 w 4992790"/>
              <a:gd name="connsiteY1" fmla="*/ 3011202 h 3412736"/>
              <a:gd name="connsiteX2" fmla="*/ 4960730 w 4992790"/>
              <a:gd name="connsiteY2" fmla="*/ 3412736 h 3412736"/>
              <a:gd name="connsiteX3" fmla="*/ 307901 w 4992790"/>
              <a:gd name="connsiteY3" fmla="*/ 3408550 h 3412736"/>
              <a:gd name="connsiteX4" fmla="*/ 0 w 4992790"/>
              <a:gd name="connsiteY4" fmla="*/ 3056861 h 3412736"/>
              <a:gd name="connsiteX5" fmla="*/ 2488939 w 4992790"/>
              <a:gd name="connsiteY5" fmla="*/ 0 h 3412736"/>
              <a:gd name="connsiteX0" fmla="*/ 2488939 w 4992790"/>
              <a:gd name="connsiteY0" fmla="*/ 0 h 3412736"/>
              <a:gd name="connsiteX1" fmla="*/ 4992790 w 4992790"/>
              <a:gd name="connsiteY1" fmla="*/ 3011202 h 3412736"/>
              <a:gd name="connsiteX2" fmla="*/ 4970255 w 4992790"/>
              <a:gd name="connsiteY2" fmla="*/ 3412736 h 3412736"/>
              <a:gd name="connsiteX3" fmla="*/ 307901 w 4992790"/>
              <a:gd name="connsiteY3" fmla="*/ 3408550 h 3412736"/>
              <a:gd name="connsiteX4" fmla="*/ 0 w 4992790"/>
              <a:gd name="connsiteY4" fmla="*/ 3056861 h 3412736"/>
              <a:gd name="connsiteX5" fmla="*/ 2488939 w 4992790"/>
              <a:gd name="connsiteY5" fmla="*/ 0 h 3412736"/>
              <a:gd name="connsiteX0" fmla="*/ 2488939 w 4992790"/>
              <a:gd name="connsiteY0" fmla="*/ 0 h 3412736"/>
              <a:gd name="connsiteX1" fmla="*/ 4992790 w 4992790"/>
              <a:gd name="connsiteY1" fmla="*/ 3058827 h 3412736"/>
              <a:gd name="connsiteX2" fmla="*/ 4970255 w 4992790"/>
              <a:gd name="connsiteY2" fmla="*/ 3412736 h 3412736"/>
              <a:gd name="connsiteX3" fmla="*/ 307901 w 4992790"/>
              <a:gd name="connsiteY3" fmla="*/ 3408550 h 3412736"/>
              <a:gd name="connsiteX4" fmla="*/ 0 w 4992790"/>
              <a:gd name="connsiteY4" fmla="*/ 3056861 h 3412736"/>
              <a:gd name="connsiteX5" fmla="*/ 2488939 w 4992790"/>
              <a:gd name="connsiteY5" fmla="*/ 0 h 3412736"/>
              <a:gd name="connsiteX0" fmla="*/ 2507989 w 4992790"/>
              <a:gd name="connsiteY0" fmla="*/ 0 h 3412736"/>
              <a:gd name="connsiteX1" fmla="*/ 4992790 w 4992790"/>
              <a:gd name="connsiteY1" fmla="*/ 3058827 h 3412736"/>
              <a:gd name="connsiteX2" fmla="*/ 4970255 w 4992790"/>
              <a:gd name="connsiteY2" fmla="*/ 3412736 h 3412736"/>
              <a:gd name="connsiteX3" fmla="*/ 307901 w 4992790"/>
              <a:gd name="connsiteY3" fmla="*/ 3408550 h 3412736"/>
              <a:gd name="connsiteX4" fmla="*/ 0 w 4992790"/>
              <a:gd name="connsiteY4" fmla="*/ 3056861 h 3412736"/>
              <a:gd name="connsiteX5" fmla="*/ 2507989 w 4992790"/>
              <a:gd name="connsiteY5" fmla="*/ 0 h 3412736"/>
              <a:gd name="connsiteX0" fmla="*/ 2498464 w 4992790"/>
              <a:gd name="connsiteY0" fmla="*/ 0 h 3412736"/>
              <a:gd name="connsiteX1" fmla="*/ 4992790 w 4992790"/>
              <a:gd name="connsiteY1" fmla="*/ 3058827 h 3412736"/>
              <a:gd name="connsiteX2" fmla="*/ 4970255 w 4992790"/>
              <a:gd name="connsiteY2" fmla="*/ 3412736 h 3412736"/>
              <a:gd name="connsiteX3" fmla="*/ 307901 w 4992790"/>
              <a:gd name="connsiteY3" fmla="*/ 3408550 h 3412736"/>
              <a:gd name="connsiteX4" fmla="*/ 0 w 4992790"/>
              <a:gd name="connsiteY4" fmla="*/ 3056861 h 3412736"/>
              <a:gd name="connsiteX5" fmla="*/ 2498464 w 4992790"/>
              <a:gd name="connsiteY5" fmla="*/ 0 h 3412736"/>
              <a:gd name="connsiteX0" fmla="*/ 2473064 w 4967390"/>
              <a:gd name="connsiteY0" fmla="*/ 0 h 3412736"/>
              <a:gd name="connsiteX1" fmla="*/ 4967390 w 4967390"/>
              <a:gd name="connsiteY1" fmla="*/ 3058827 h 3412736"/>
              <a:gd name="connsiteX2" fmla="*/ 4944855 w 4967390"/>
              <a:gd name="connsiteY2" fmla="*/ 3412736 h 3412736"/>
              <a:gd name="connsiteX3" fmla="*/ 282501 w 4967390"/>
              <a:gd name="connsiteY3" fmla="*/ 3408550 h 3412736"/>
              <a:gd name="connsiteX4" fmla="*/ 0 w 4967390"/>
              <a:gd name="connsiteY4" fmla="*/ 3056861 h 3412736"/>
              <a:gd name="connsiteX5" fmla="*/ 2473064 w 4967390"/>
              <a:gd name="connsiteY5" fmla="*/ 0 h 3412736"/>
              <a:gd name="connsiteX0" fmla="*/ 2460364 w 4954690"/>
              <a:gd name="connsiteY0" fmla="*/ 0 h 3412736"/>
              <a:gd name="connsiteX1" fmla="*/ 4954690 w 4954690"/>
              <a:gd name="connsiteY1" fmla="*/ 3058827 h 3412736"/>
              <a:gd name="connsiteX2" fmla="*/ 4932155 w 4954690"/>
              <a:gd name="connsiteY2" fmla="*/ 3412736 h 3412736"/>
              <a:gd name="connsiteX3" fmla="*/ 269801 w 4954690"/>
              <a:gd name="connsiteY3" fmla="*/ 3408550 h 3412736"/>
              <a:gd name="connsiteX4" fmla="*/ 0 w 4954690"/>
              <a:gd name="connsiteY4" fmla="*/ 3069561 h 3412736"/>
              <a:gd name="connsiteX5" fmla="*/ 2460364 w 4954690"/>
              <a:gd name="connsiteY5" fmla="*/ 0 h 3412736"/>
              <a:gd name="connsiteX0" fmla="*/ 2473064 w 4967390"/>
              <a:gd name="connsiteY0" fmla="*/ 0 h 3412736"/>
              <a:gd name="connsiteX1" fmla="*/ 4967390 w 4967390"/>
              <a:gd name="connsiteY1" fmla="*/ 3058827 h 3412736"/>
              <a:gd name="connsiteX2" fmla="*/ 4944855 w 4967390"/>
              <a:gd name="connsiteY2" fmla="*/ 3412736 h 3412736"/>
              <a:gd name="connsiteX3" fmla="*/ 282501 w 4967390"/>
              <a:gd name="connsiteY3" fmla="*/ 3408550 h 3412736"/>
              <a:gd name="connsiteX4" fmla="*/ 0 w 4967390"/>
              <a:gd name="connsiteY4" fmla="*/ 3063211 h 3412736"/>
              <a:gd name="connsiteX5" fmla="*/ 2473064 w 4967390"/>
              <a:gd name="connsiteY5" fmla="*/ 0 h 3412736"/>
              <a:gd name="connsiteX0" fmla="*/ 2473064 w 4967390"/>
              <a:gd name="connsiteY0" fmla="*/ 0 h 3412736"/>
              <a:gd name="connsiteX1" fmla="*/ 4967390 w 4967390"/>
              <a:gd name="connsiteY1" fmla="*/ 3058827 h 3412736"/>
              <a:gd name="connsiteX2" fmla="*/ 4944855 w 4967390"/>
              <a:gd name="connsiteY2" fmla="*/ 3412736 h 3412736"/>
              <a:gd name="connsiteX3" fmla="*/ 282501 w 4967390"/>
              <a:gd name="connsiteY3" fmla="*/ 3408550 h 3412736"/>
              <a:gd name="connsiteX4" fmla="*/ 0 w 4967390"/>
              <a:gd name="connsiteY4" fmla="*/ 3063211 h 3412736"/>
              <a:gd name="connsiteX5" fmla="*/ 2473064 w 4967390"/>
              <a:gd name="connsiteY5" fmla="*/ 0 h 3412736"/>
              <a:gd name="connsiteX0" fmla="*/ 2473064 w 4967390"/>
              <a:gd name="connsiteY0" fmla="*/ 0 h 3412736"/>
              <a:gd name="connsiteX1" fmla="*/ 4967390 w 4967390"/>
              <a:gd name="connsiteY1" fmla="*/ 3058827 h 3412736"/>
              <a:gd name="connsiteX2" fmla="*/ 4944855 w 4967390"/>
              <a:gd name="connsiteY2" fmla="*/ 3412736 h 3412736"/>
              <a:gd name="connsiteX3" fmla="*/ 301551 w 4967390"/>
              <a:gd name="connsiteY3" fmla="*/ 3408550 h 3412736"/>
              <a:gd name="connsiteX4" fmla="*/ 0 w 4967390"/>
              <a:gd name="connsiteY4" fmla="*/ 3063211 h 3412736"/>
              <a:gd name="connsiteX5" fmla="*/ 2473064 w 4967390"/>
              <a:gd name="connsiteY5" fmla="*/ 0 h 3412736"/>
              <a:gd name="connsiteX0" fmla="*/ 2473064 w 4967390"/>
              <a:gd name="connsiteY0" fmla="*/ 0 h 3414900"/>
              <a:gd name="connsiteX1" fmla="*/ 4967390 w 4967390"/>
              <a:gd name="connsiteY1" fmla="*/ 3058827 h 3414900"/>
              <a:gd name="connsiteX2" fmla="*/ 4944855 w 4967390"/>
              <a:gd name="connsiteY2" fmla="*/ 3412736 h 3414900"/>
              <a:gd name="connsiteX3" fmla="*/ 339651 w 4967390"/>
              <a:gd name="connsiteY3" fmla="*/ 3414900 h 3414900"/>
              <a:gd name="connsiteX4" fmla="*/ 0 w 4967390"/>
              <a:gd name="connsiteY4" fmla="*/ 3063211 h 3414900"/>
              <a:gd name="connsiteX5" fmla="*/ 2473064 w 4967390"/>
              <a:gd name="connsiteY5" fmla="*/ 0 h 3414900"/>
              <a:gd name="connsiteX0" fmla="*/ 2473064 w 4967390"/>
              <a:gd name="connsiteY0" fmla="*/ 0 h 3414900"/>
              <a:gd name="connsiteX1" fmla="*/ 4967390 w 4967390"/>
              <a:gd name="connsiteY1" fmla="*/ 3058827 h 3414900"/>
              <a:gd name="connsiteX2" fmla="*/ 4944855 w 4967390"/>
              <a:gd name="connsiteY2" fmla="*/ 3412736 h 3414900"/>
              <a:gd name="connsiteX3" fmla="*/ 326951 w 4967390"/>
              <a:gd name="connsiteY3" fmla="*/ 3414900 h 3414900"/>
              <a:gd name="connsiteX4" fmla="*/ 0 w 4967390"/>
              <a:gd name="connsiteY4" fmla="*/ 3063211 h 3414900"/>
              <a:gd name="connsiteX5" fmla="*/ 2473064 w 4967390"/>
              <a:gd name="connsiteY5" fmla="*/ 0 h 3414900"/>
              <a:gd name="connsiteX0" fmla="*/ 2447664 w 4941990"/>
              <a:gd name="connsiteY0" fmla="*/ 0 h 3414900"/>
              <a:gd name="connsiteX1" fmla="*/ 4941990 w 4941990"/>
              <a:gd name="connsiteY1" fmla="*/ 3058827 h 3414900"/>
              <a:gd name="connsiteX2" fmla="*/ 4919455 w 4941990"/>
              <a:gd name="connsiteY2" fmla="*/ 3412736 h 3414900"/>
              <a:gd name="connsiteX3" fmla="*/ 301551 w 4941990"/>
              <a:gd name="connsiteY3" fmla="*/ 3414900 h 3414900"/>
              <a:gd name="connsiteX4" fmla="*/ 0 w 4941990"/>
              <a:gd name="connsiteY4" fmla="*/ 3037811 h 3414900"/>
              <a:gd name="connsiteX5" fmla="*/ 2447664 w 4941990"/>
              <a:gd name="connsiteY5" fmla="*/ 0 h 3414900"/>
              <a:gd name="connsiteX0" fmla="*/ 2463294 w 4957620"/>
              <a:gd name="connsiteY0" fmla="*/ 0 h 3414900"/>
              <a:gd name="connsiteX1" fmla="*/ 4957620 w 4957620"/>
              <a:gd name="connsiteY1" fmla="*/ 3058827 h 3414900"/>
              <a:gd name="connsiteX2" fmla="*/ 4935085 w 4957620"/>
              <a:gd name="connsiteY2" fmla="*/ 3412736 h 3414900"/>
              <a:gd name="connsiteX3" fmla="*/ 317181 w 4957620"/>
              <a:gd name="connsiteY3" fmla="*/ 3414900 h 3414900"/>
              <a:gd name="connsiteX4" fmla="*/ 0 w 4957620"/>
              <a:gd name="connsiteY4" fmla="*/ 3053442 h 3414900"/>
              <a:gd name="connsiteX5" fmla="*/ 2463294 w 4957620"/>
              <a:gd name="connsiteY5" fmla="*/ 0 h 3414900"/>
              <a:gd name="connsiteX0" fmla="*/ 2463294 w 4957620"/>
              <a:gd name="connsiteY0" fmla="*/ 0 h 3412736"/>
              <a:gd name="connsiteX1" fmla="*/ 4957620 w 4957620"/>
              <a:gd name="connsiteY1" fmla="*/ 3058827 h 3412736"/>
              <a:gd name="connsiteX2" fmla="*/ 4935085 w 4957620"/>
              <a:gd name="connsiteY2" fmla="*/ 3412736 h 3412736"/>
              <a:gd name="connsiteX3" fmla="*/ 305458 w 4957620"/>
              <a:gd name="connsiteY3" fmla="*/ 3399269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305458 w 4957620"/>
              <a:gd name="connsiteY3" fmla="*/ 3399269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305458 w 4957620"/>
              <a:gd name="connsiteY3" fmla="*/ 3399269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305458 w 4957620"/>
              <a:gd name="connsiteY3" fmla="*/ 3399269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297643 w 4957620"/>
              <a:gd name="connsiteY3" fmla="*/ 3395362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297643 w 4957620"/>
              <a:gd name="connsiteY3" fmla="*/ 3395362 h 3412736"/>
              <a:gd name="connsiteX4" fmla="*/ 0 w 4957620"/>
              <a:gd name="connsiteY4" fmla="*/ 3053442 h 3412736"/>
              <a:gd name="connsiteX5" fmla="*/ 2463294 w 4957620"/>
              <a:gd name="connsiteY5" fmla="*/ 0 h 3412736"/>
              <a:gd name="connsiteX0" fmla="*/ 2467201 w 4961527"/>
              <a:gd name="connsiteY0" fmla="*/ 0 h 3412736"/>
              <a:gd name="connsiteX1" fmla="*/ 4961527 w 4961527"/>
              <a:gd name="connsiteY1" fmla="*/ 3058827 h 3412736"/>
              <a:gd name="connsiteX2" fmla="*/ 4938992 w 4961527"/>
              <a:gd name="connsiteY2" fmla="*/ 3412736 h 3412736"/>
              <a:gd name="connsiteX3" fmla="*/ 301550 w 4961527"/>
              <a:gd name="connsiteY3" fmla="*/ 3395362 h 3412736"/>
              <a:gd name="connsiteX4" fmla="*/ 0 w 4961527"/>
              <a:gd name="connsiteY4" fmla="*/ 3053442 h 3412736"/>
              <a:gd name="connsiteX5" fmla="*/ 2467201 w 4961527"/>
              <a:gd name="connsiteY5" fmla="*/ 0 h 3412736"/>
              <a:gd name="connsiteX0" fmla="*/ 2467201 w 4961527"/>
              <a:gd name="connsiteY0" fmla="*/ 0 h 3412736"/>
              <a:gd name="connsiteX1" fmla="*/ 4961527 w 4961527"/>
              <a:gd name="connsiteY1" fmla="*/ 3058827 h 3412736"/>
              <a:gd name="connsiteX2" fmla="*/ 4938992 w 4961527"/>
              <a:gd name="connsiteY2" fmla="*/ 3412736 h 3412736"/>
              <a:gd name="connsiteX3" fmla="*/ 301550 w 4961527"/>
              <a:gd name="connsiteY3" fmla="*/ 3395362 h 3412736"/>
              <a:gd name="connsiteX4" fmla="*/ 0 w 4961527"/>
              <a:gd name="connsiteY4" fmla="*/ 3053442 h 3412736"/>
              <a:gd name="connsiteX5" fmla="*/ 2467201 w 4961527"/>
              <a:gd name="connsiteY5" fmla="*/ 0 h 3412736"/>
              <a:gd name="connsiteX0" fmla="*/ 2463294 w 4961527"/>
              <a:gd name="connsiteY0" fmla="*/ 0 h 3412736"/>
              <a:gd name="connsiteX1" fmla="*/ 4961527 w 4961527"/>
              <a:gd name="connsiteY1" fmla="*/ 3058827 h 3412736"/>
              <a:gd name="connsiteX2" fmla="*/ 4938992 w 4961527"/>
              <a:gd name="connsiteY2" fmla="*/ 3412736 h 3412736"/>
              <a:gd name="connsiteX3" fmla="*/ 301550 w 4961527"/>
              <a:gd name="connsiteY3" fmla="*/ 3395362 h 3412736"/>
              <a:gd name="connsiteX4" fmla="*/ 0 w 4961527"/>
              <a:gd name="connsiteY4" fmla="*/ 3053442 h 3412736"/>
              <a:gd name="connsiteX5" fmla="*/ 2463294 w 4961527"/>
              <a:gd name="connsiteY5" fmla="*/ 0 h 3412736"/>
              <a:gd name="connsiteX0" fmla="*/ 2463294 w 4953711"/>
              <a:gd name="connsiteY0" fmla="*/ 0 h 3412736"/>
              <a:gd name="connsiteX1" fmla="*/ 4953711 w 4953711"/>
              <a:gd name="connsiteY1" fmla="*/ 3062735 h 3412736"/>
              <a:gd name="connsiteX2" fmla="*/ 4938992 w 4953711"/>
              <a:gd name="connsiteY2" fmla="*/ 3412736 h 3412736"/>
              <a:gd name="connsiteX3" fmla="*/ 301550 w 4953711"/>
              <a:gd name="connsiteY3" fmla="*/ 3395362 h 3412736"/>
              <a:gd name="connsiteX4" fmla="*/ 0 w 4953711"/>
              <a:gd name="connsiteY4" fmla="*/ 3053442 h 3412736"/>
              <a:gd name="connsiteX5" fmla="*/ 2463294 w 4953711"/>
              <a:gd name="connsiteY5" fmla="*/ 0 h 3412736"/>
              <a:gd name="connsiteX0" fmla="*/ 2463294 w 4953711"/>
              <a:gd name="connsiteY0" fmla="*/ 0 h 3412736"/>
              <a:gd name="connsiteX1" fmla="*/ 4953711 w 4953711"/>
              <a:gd name="connsiteY1" fmla="*/ 3062735 h 3412736"/>
              <a:gd name="connsiteX2" fmla="*/ 4938992 w 4953711"/>
              <a:gd name="connsiteY2" fmla="*/ 3412736 h 3412736"/>
              <a:gd name="connsiteX3" fmla="*/ 301550 w 4953711"/>
              <a:gd name="connsiteY3" fmla="*/ 3395362 h 3412736"/>
              <a:gd name="connsiteX4" fmla="*/ 0 w 4953711"/>
              <a:gd name="connsiteY4" fmla="*/ 3053442 h 3412736"/>
              <a:gd name="connsiteX5" fmla="*/ 2463294 w 4953711"/>
              <a:gd name="connsiteY5" fmla="*/ 0 h 3412736"/>
              <a:gd name="connsiteX0" fmla="*/ 2463294 w 4953711"/>
              <a:gd name="connsiteY0" fmla="*/ 0 h 3412736"/>
              <a:gd name="connsiteX1" fmla="*/ 4953711 w 4953711"/>
              <a:gd name="connsiteY1" fmla="*/ 3066643 h 3412736"/>
              <a:gd name="connsiteX2" fmla="*/ 4938992 w 4953711"/>
              <a:gd name="connsiteY2" fmla="*/ 3412736 h 3412736"/>
              <a:gd name="connsiteX3" fmla="*/ 301550 w 4953711"/>
              <a:gd name="connsiteY3" fmla="*/ 3395362 h 3412736"/>
              <a:gd name="connsiteX4" fmla="*/ 0 w 4953711"/>
              <a:gd name="connsiteY4" fmla="*/ 3053442 h 3412736"/>
              <a:gd name="connsiteX5" fmla="*/ 2463294 w 4953711"/>
              <a:gd name="connsiteY5" fmla="*/ 0 h 3412736"/>
              <a:gd name="connsiteX0" fmla="*/ 2456496 w 4953711"/>
              <a:gd name="connsiteY0" fmla="*/ 0 h 3412736"/>
              <a:gd name="connsiteX1" fmla="*/ 4953711 w 4953711"/>
              <a:gd name="connsiteY1" fmla="*/ 3066643 h 3412736"/>
              <a:gd name="connsiteX2" fmla="*/ 4938992 w 4953711"/>
              <a:gd name="connsiteY2" fmla="*/ 3412736 h 3412736"/>
              <a:gd name="connsiteX3" fmla="*/ 301550 w 4953711"/>
              <a:gd name="connsiteY3" fmla="*/ 3395362 h 3412736"/>
              <a:gd name="connsiteX4" fmla="*/ 0 w 4953711"/>
              <a:gd name="connsiteY4" fmla="*/ 3053442 h 3412736"/>
              <a:gd name="connsiteX5" fmla="*/ 2456496 w 4953711"/>
              <a:gd name="connsiteY5" fmla="*/ 0 h 3412736"/>
              <a:gd name="connsiteX0" fmla="*/ 2459895 w 4953711"/>
              <a:gd name="connsiteY0" fmla="*/ 0 h 3402538"/>
              <a:gd name="connsiteX1" fmla="*/ 4953711 w 4953711"/>
              <a:gd name="connsiteY1" fmla="*/ 3056445 h 3402538"/>
              <a:gd name="connsiteX2" fmla="*/ 4938992 w 4953711"/>
              <a:gd name="connsiteY2" fmla="*/ 3402538 h 3402538"/>
              <a:gd name="connsiteX3" fmla="*/ 301550 w 4953711"/>
              <a:gd name="connsiteY3" fmla="*/ 3385164 h 3402538"/>
              <a:gd name="connsiteX4" fmla="*/ 0 w 4953711"/>
              <a:gd name="connsiteY4" fmla="*/ 3043244 h 3402538"/>
              <a:gd name="connsiteX5" fmla="*/ 2459895 w 4953711"/>
              <a:gd name="connsiteY5" fmla="*/ 0 h 3402538"/>
              <a:gd name="connsiteX0" fmla="*/ 2456496 w 4953711"/>
              <a:gd name="connsiteY0" fmla="*/ 0 h 3405937"/>
              <a:gd name="connsiteX1" fmla="*/ 4953711 w 4953711"/>
              <a:gd name="connsiteY1" fmla="*/ 3059844 h 3405937"/>
              <a:gd name="connsiteX2" fmla="*/ 4938992 w 4953711"/>
              <a:gd name="connsiteY2" fmla="*/ 3405937 h 3405937"/>
              <a:gd name="connsiteX3" fmla="*/ 301550 w 4953711"/>
              <a:gd name="connsiteY3" fmla="*/ 3388563 h 3405937"/>
              <a:gd name="connsiteX4" fmla="*/ 0 w 4953711"/>
              <a:gd name="connsiteY4" fmla="*/ 3046643 h 3405937"/>
              <a:gd name="connsiteX5" fmla="*/ 2456496 w 4953711"/>
              <a:gd name="connsiteY5" fmla="*/ 0 h 3405937"/>
              <a:gd name="connsiteX0" fmla="*/ 2456496 w 4957110"/>
              <a:gd name="connsiteY0" fmla="*/ 0 h 3405937"/>
              <a:gd name="connsiteX1" fmla="*/ 4957110 w 4957110"/>
              <a:gd name="connsiteY1" fmla="*/ 3073441 h 3405937"/>
              <a:gd name="connsiteX2" fmla="*/ 4938992 w 4957110"/>
              <a:gd name="connsiteY2" fmla="*/ 3405937 h 3405937"/>
              <a:gd name="connsiteX3" fmla="*/ 301550 w 4957110"/>
              <a:gd name="connsiteY3" fmla="*/ 3388563 h 3405937"/>
              <a:gd name="connsiteX4" fmla="*/ 0 w 4957110"/>
              <a:gd name="connsiteY4" fmla="*/ 3046643 h 3405937"/>
              <a:gd name="connsiteX5" fmla="*/ 2456496 w 4957110"/>
              <a:gd name="connsiteY5" fmla="*/ 0 h 3405937"/>
              <a:gd name="connsiteX0" fmla="*/ 2456496 w 4970707"/>
              <a:gd name="connsiteY0" fmla="*/ 0 h 3405937"/>
              <a:gd name="connsiteX1" fmla="*/ 4970707 w 4970707"/>
              <a:gd name="connsiteY1" fmla="*/ 3097236 h 3405937"/>
              <a:gd name="connsiteX2" fmla="*/ 4938992 w 4970707"/>
              <a:gd name="connsiteY2" fmla="*/ 3405937 h 3405937"/>
              <a:gd name="connsiteX3" fmla="*/ 301550 w 4970707"/>
              <a:gd name="connsiteY3" fmla="*/ 3388563 h 3405937"/>
              <a:gd name="connsiteX4" fmla="*/ 0 w 4970707"/>
              <a:gd name="connsiteY4" fmla="*/ 3046643 h 3405937"/>
              <a:gd name="connsiteX5" fmla="*/ 2456496 w 4970707"/>
              <a:gd name="connsiteY5" fmla="*/ 0 h 3405937"/>
              <a:gd name="connsiteX0" fmla="*/ 2456496 w 4960510"/>
              <a:gd name="connsiteY0" fmla="*/ 0 h 3405937"/>
              <a:gd name="connsiteX1" fmla="*/ 4960510 w 4960510"/>
              <a:gd name="connsiteY1" fmla="*/ 3093836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 name="connsiteX0" fmla="*/ 2456496 w 4960510"/>
              <a:gd name="connsiteY0" fmla="*/ 0 h 3405937"/>
              <a:gd name="connsiteX1" fmla="*/ 4960510 w 4960510"/>
              <a:gd name="connsiteY1" fmla="*/ 3090437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 name="connsiteX0" fmla="*/ 2456496 w 4960510"/>
              <a:gd name="connsiteY0" fmla="*/ 0 h 3405937"/>
              <a:gd name="connsiteX1" fmla="*/ 4960510 w 4960510"/>
              <a:gd name="connsiteY1" fmla="*/ 3090437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 name="connsiteX0" fmla="*/ 2456496 w 4960510"/>
              <a:gd name="connsiteY0" fmla="*/ 0 h 3405937"/>
              <a:gd name="connsiteX1" fmla="*/ 4960510 w 4960510"/>
              <a:gd name="connsiteY1" fmla="*/ 3090437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 name="connsiteX0" fmla="*/ 2456496 w 4960510"/>
              <a:gd name="connsiteY0" fmla="*/ 0 h 3405937"/>
              <a:gd name="connsiteX1" fmla="*/ 4960510 w 4960510"/>
              <a:gd name="connsiteY1" fmla="*/ 3090437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0510" h="3405937">
                <a:moveTo>
                  <a:pt x="2456496" y="0"/>
                </a:moveTo>
                <a:lnTo>
                  <a:pt x="4960510" y="3090437"/>
                </a:lnTo>
                <a:lnTo>
                  <a:pt x="4938992" y="3405937"/>
                </a:lnTo>
                <a:lnTo>
                  <a:pt x="301550" y="3388563"/>
                </a:lnTo>
                <a:cubicBezTo>
                  <a:pt x="39509" y="3097040"/>
                  <a:pt x="158594" y="3239386"/>
                  <a:pt x="0" y="3046643"/>
                </a:cubicBezTo>
                <a:lnTo>
                  <a:pt x="2456496" y="0"/>
                </a:ln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sp>
        <p:nvSpPr>
          <p:cNvPr id="15" name="Picture Placeholder 12">
            <a:extLst>
              <a:ext uri="{FF2B5EF4-FFF2-40B4-BE49-F238E27FC236}">
                <a16:creationId xmlns:a16="http://schemas.microsoft.com/office/drawing/2014/main" id="{35454845-0AE2-4B30-87A5-3C83AAC223F3}"/>
              </a:ext>
              <a:ext uri="{C183D7F6-B498-43B3-948B-1728B52AA6E4}">
                <adec:decorative xmlns:adec="http://schemas.microsoft.com/office/drawing/2017/decorative" val="1"/>
              </a:ext>
            </a:extLst>
          </p:cNvPr>
          <p:cNvSpPr>
            <a:spLocks noGrp="1"/>
          </p:cNvSpPr>
          <p:nvPr>
            <p:ph type="pic" sz="quarter" idx="13"/>
          </p:nvPr>
        </p:nvSpPr>
        <p:spPr>
          <a:xfrm>
            <a:off x="6225916" y="416787"/>
            <a:ext cx="3422161" cy="6024991"/>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7" fmla="*/ 1286063 w 5937250"/>
              <a:gd name="connsiteY7" fmla="*/ 0 h 6858000"/>
              <a:gd name="connsiteX0" fmla="*/ 1345998 w 5997185"/>
              <a:gd name="connsiteY0" fmla="*/ 0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345998 w 5997185"/>
              <a:gd name="connsiteY7" fmla="*/ 0 h 6858000"/>
              <a:gd name="connsiteX0" fmla="*/ 948432 w 5997185"/>
              <a:gd name="connsiteY0" fmla="*/ 72886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948432 w 5997185"/>
              <a:gd name="connsiteY7" fmla="*/ 728869 h 6858000"/>
              <a:gd name="connsiteX0" fmla="*/ 1133963 w 5997185"/>
              <a:gd name="connsiteY0" fmla="*/ 54333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133963 w 5997185"/>
              <a:gd name="connsiteY7" fmla="*/ 543339 h 6858000"/>
              <a:gd name="connsiteX0" fmla="*/ 1133963 w 5997185"/>
              <a:gd name="connsiteY0" fmla="*/ 0 h 6314661"/>
              <a:gd name="connsiteX1" fmla="*/ 3770820 w 5997185"/>
              <a:gd name="connsiteY1" fmla="*/ 245165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717811 w 5997185"/>
              <a:gd name="connsiteY1" fmla="*/ 2584173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651550 w 5997185"/>
              <a:gd name="connsiteY1" fmla="*/ 2676938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532280 w 5997185"/>
              <a:gd name="connsiteY1" fmla="*/ 275645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79272 w 5997185"/>
              <a:gd name="connsiteY1" fmla="*/ 282271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39515 w 5997185"/>
              <a:gd name="connsiteY1" fmla="*/ 2915477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66020 w 5997185"/>
              <a:gd name="connsiteY1" fmla="*/ 287572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001441 w 5997185"/>
              <a:gd name="connsiteY0" fmla="*/ 0 h 6407426"/>
              <a:gd name="connsiteX1" fmla="*/ 3466020 w 5997185"/>
              <a:gd name="connsiteY1" fmla="*/ 2968486 h 6407426"/>
              <a:gd name="connsiteX2" fmla="*/ 5997185 w 5997185"/>
              <a:gd name="connsiteY2" fmla="*/ 6407426 h 6407426"/>
              <a:gd name="connsiteX3" fmla="*/ 1345998 w 5997185"/>
              <a:gd name="connsiteY3" fmla="*/ 6407426 h 6407426"/>
              <a:gd name="connsiteX4" fmla="*/ 1251930 w 5997185"/>
              <a:gd name="connsiteY4" fmla="*/ 6298831 h 6407426"/>
              <a:gd name="connsiteX5" fmla="*/ 59935 w 5997185"/>
              <a:gd name="connsiteY5" fmla="*/ 2978426 h 6407426"/>
              <a:gd name="connsiteX6" fmla="*/ 642330 w 5997185"/>
              <a:gd name="connsiteY6" fmla="*/ 638683 h 6407426"/>
              <a:gd name="connsiteX7" fmla="*/ 1001441 w 5997185"/>
              <a:gd name="connsiteY7" fmla="*/ 0 h 6407426"/>
              <a:gd name="connsiteX0" fmla="*/ 1041197 w 5997185"/>
              <a:gd name="connsiteY0" fmla="*/ 0 h 6433931"/>
              <a:gd name="connsiteX1" fmla="*/ 3466020 w 5997185"/>
              <a:gd name="connsiteY1" fmla="*/ 2994991 h 6433931"/>
              <a:gd name="connsiteX2" fmla="*/ 5997185 w 5997185"/>
              <a:gd name="connsiteY2" fmla="*/ 6433931 h 6433931"/>
              <a:gd name="connsiteX3" fmla="*/ 1345998 w 5997185"/>
              <a:gd name="connsiteY3" fmla="*/ 6433931 h 6433931"/>
              <a:gd name="connsiteX4" fmla="*/ 1251930 w 5997185"/>
              <a:gd name="connsiteY4" fmla="*/ 6325336 h 6433931"/>
              <a:gd name="connsiteX5" fmla="*/ 59935 w 5997185"/>
              <a:gd name="connsiteY5" fmla="*/ 3004931 h 6433931"/>
              <a:gd name="connsiteX6" fmla="*/ 642330 w 5997185"/>
              <a:gd name="connsiteY6" fmla="*/ 665188 h 6433931"/>
              <a:gd name="connsiteX7" fmla="*/ 1041197 w 599718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415948 w 6067135"/>
              <a:gd name="connsiteY3" fmla="*/ 643393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912365 w 6067135"/>
              <a:gd name="connsiteY3" fmla="*/ 5280992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1045204 w 3470027"/>
              <a:gd name="connsiteY0" fmla="*/ 0 h 6009861"/>
              <a:gd name="connsiteX1" fmla="*/ 3470027 w 3470027"/>
              <a:gd name="connsiteY1" fmla="*/ 2994991 h 6009861"/>
              <a:gd name="connsiteX2" fmla="*/ 992196 w 3470027"/>
              <a:gd name="connsiteY2" fmla="*/ 6009861 h 6009861"/>
              <a:gd name="connsiteX3" fmla="*/ 63942 w 3470027"/>
              <a:gd name="connsiteY3" fmla="*/ 3004931 h 6009861"/>
              <a:gd name="connsiteX4" fmla="*/ 646337 w 3470027"/>
              <a:gd name="connsiteY4" fmla="*/ 665188 h 6009861"/>
              <a:gd name="connsiteX5" fmla="*/ 1045204 w 3470027"/>
              <a:gd name="connsiteY5" fmla="*/ 0 h 6009861"/>
              <a:gd name="connsiteX0" fmla="*/ 1080483 w 3505306"/>
              <a:gd name="connsiteY0" fmla="*/ 0 h 6009861"/>
              <a:gd name="connsiteX1" fmla="*/ 3505306 w 3505306"/>
              <a:gd name="connsiteY1" fmla="*/ 2994991 h 6009861"/>
              <a:gd name="connsiteX2" fmla="*/ 1027475 w 3505306"/>
              <a:gd name="connsiteY2" fmla="*/ 6009861 h 6009861"/>
              <a:gd name="connsiteX3" fmla="*/ 99221 w 3505306"/>
              <a:gd name="connsiteY3" fmla="*/ 3004931 h 6009861"/>
              <a:gd name="connsiteX4" fmla="*/ 681616 w 3505306"/>
              <a:gd name="connsiteY4" fmla="*/ 665188 h 6009861"/>
              <a:gd name="connsiteX5" fmla="*/ 1080483 w 3505306"/>
              <a:gd name="connsiteY5" fmla="*/ 0 h 6009861"/>
              <a:gd name="connsiteX0" fmla="*/ 1021716 w 3446539"/>
              <a:gd name="connsiteY0" fmla="*/ 0 h 6009861"/>
              <a:gd name="connsiteX1" fmla="*/ 3446539 w 3446539"/>
              <a:gd name="connsiteY1" fmla="*/ 2994991 h 6009861"/>
              <a:gd name="connsiteX2" fmla="*/ 968708 w 3446539"/>
              <a:gd name="connsiteY2" fmla="*/ 6009861 h 6009861"/>
              <a:gd name="connsiteX3" fmla="*/ 40454 w 3446539"/>
              <a:gd name="connsiteY3" fmla="*/ 3004931 h 6009861"/>
              <a:gd name="connsiteX4" fmla="*/ 622849 w 3446539"/>
              <a:gd name="connsiteY4" fmla="*/ 665188 h 6009861"/>
              <a:gd name="connsiteX5" fmla="*/ 1021716 w 3446539"/>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8479 w 3413302"/>
              <a:gd name="connsiteY0" fmla="*/ 0 h 6036365"/>
              <a:gd name="connsiteX1" fmla="*/ 3413302 w 3413302"/>
              <a:gd name="connsiteY1" fmla="*/ 2994991 h 6036365"/>
              <a:gd name="connsiteX2" fmla="*/ 961975 w 3413302"/>
              <a:gd name="connsiteY2" fmla="*/ 6036365 h 6036365"/>
              <a:gd name="connsiteX3" fmla="*/ 7217 w 3413302"/>
              <a:gd name="connsiteY3" fmla="*/ 3004931 h 6036365"/>
              <a:gd name="connsiteX4" fmla="*/ 589612 w 3413302"/>
              <a:gd name="connsiteY4" fmla="*/ 665188 h 6036365"/>
              <a:gd name="connsiteX5" fmla="*/ 988479 w 3413302"/>
              <a:gd name="connsiteY5" fmla="*/ 0 h 6036365"/>
              <a:gd name="connsiteX0" fmla="*/ 988479 w 3426554"/>
              <a:gd name="connsiteY0" fmla="*/ 0 h 6036365"/>
              <a:gd name="connsiteX1" fmla="*/ 3426554 w 3426554"/>
              <a:gd name="connsiteY1" fmla="*/ 3021496 h 6036365"/>
              <a:gd name="connsiteX2" fmla="*/ 961975 w 3426554"/>
              <a:gd name="connsiteY2" fmla="*/ 6036365 h 6036365"/>
              <a:gd name="connsiteX3" fmla="*/ 7217 w 3426554"/>
              <a:gd name="connsiteY3" fmla="*/ 3004931 h 6036365"/>
              <a:gd name="connsiteX4" fmla="*/ 589612 w 3426554"/>
              <a:gd name="connsiteY4" fmla="*/ 665188 h 6036365"/>
              <a:gd name="connsiteX5" fmla="*/ 988479 w 3426554"/>
              <a:gd name="connsiteY5"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582395 w 3419337"/>
              <a:gd name="connsiteY4" fmla="*/ 665188 h 6036365"/>
              <a:gd name="connsiteX5" fmla="*/ 981262 w 3419337"/>
              <a:gd name="connsiteY5" fmla="*/ 0 h 6036365"/>
              <a:gd name="connsiteX0" fmla="*/ 981262 w 3419337"/>
              <a:gd name="connsiteY0" fmla="*/ 2 h 6036367"/>
              <a:gd name="connsiteX1" fmla="*/ 3419337 w 3419337"/>
              <a:gd name="connsiteY1" fmla="*/ 3021498 h 6036367"/>
              <a:gd name="connsiteX2" fmla="*/ 954758 w 3419337"/>
              <a:gd name="connsiteY2" fmla="*/ 6036367 h 6036367"/>
              <a:gd name="connsiteX3" fmla="*/ 0 w 3419337"/>
              <a:gd name="connsiteY3" fmla="*/ 3004933 h 6036367"/>
              <a:gd name="connsiteX4" fmla="*/ 981262 w 3419337"/>
              <a:gd name="connsiteY4" fmla="*/ 2 h 6036367"/>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3 w 3419338"/>
              <a:gd name="connsiteY0" fmla="*/ 0 h 6036365"/>
              <a:gd name="connsiteX1" fmla="*/ 3419338 w 3419338"/>
              <a:gd name="connsiteY1" fmla="*/ 3021496 h 6036365"/>
              <a:gd name="connsiteX2" fmla="*/ 954759 w 3419338"/>
              <a:gd name="connsiteY2" fmla="*/ 6036365 h 6036365"/>
              <a:gd name="connsiteX3" fmla="*/ 1 w 3419338"/>
              <a:gd name="connsiteY3" fmla="*/ 3004931 h 6036365"/>
              <a:gd name="connsiteX4" fmla="*/ 981263 w 3419338"/>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3116 w 3421191"/>
              <a:gd name="connsiteY0" fmla="*/ 0 h 6036365"/>
              <a:gd name="connsiteX1" fmla="*/ 3421191 w 3421191"/>
              <a:gd name="connsiteY1" fmla="*/ 3021496 h 6036365"/>
              <a:gd name="connsiteX2" fmla="*/ 956612 w 3421191"/>
              <a:gd name="connsiteY2" fmla="*/ 6036365 h 6036365"/>
              <a:gd name="connsiteX3" fmla="*/ 1854 w 3421191"/>
              <a:gd name="connsiteY3" fmla="*/ 3004931 h 6036365"/>
              <a:gd name="connsiteX4" fmla="*/ 983116 w 3421191"/>
              <a:gd name="connsiteY4" fmla="*/ 0 h 6036365"/>
              <a:gd name="connsiteX0" fmla="*/ 983116 w 3421191"/>
              <a:gd name="connsiteY0" fmla="*/ 0 h 6036365"/>
              <a:gd name="connsiteX1" fmla="*/ 3421191 w 3421191"/>
              <a:gd name="connsiteY1" fmla="*/ 3021496 h 6036365"/>
              <a:gd name="connsiteX2" fmla="*/ 956612 w 3421191"/>
              <a:gd name="connsiteY2" fmla="*/ 6036365 h 6036365"/>
              <a:gd name="connsiteX3" fmla="*/ 1854 w 3421191"/>
              <a:gd name="connsiteY3" fmla="*/ 3004931 h 6036365"/>
              <a:gd name="connsiteX4" fmla="*/ 983116 w 3421191"/>
              <a:gd name="connsiteY4" fmla="*/ 0 h 6036365"/>
              <a:gd name="connsiteX0" fmla="*/ 983116 w 3421191"/>
              <a:gd name="connsiteY0" fmla="*/ 0 h 6036365"/>
              <a:gd name="connsiteX1" fmla="*/ 3421191 w 3421191"/>
              <a:gd name="connsiteY1" fmla="*/ 3021496 h 6036365"/>
              <a:gd name="connsiteX2" fmla="*/ 956612 w 3421191"/>
              <a:gd name="connsiteY2" fmla="*/ 6036365 h 6036365"/>
              <a:gd name="connsiteX3" fmla="*/ 1854 w 3421191"/>
              <a:gd name="connsiteY3" fmla="*/ 3004931 h 6036365"/>
              <a:gd name="connsiteX4" fmla="*/ 983116 w 3421191"/>
              <a:gd name="connsiteY4" fmla="*/ 0 h 6036365"/>
              <a:gd name="connsiteX0" fmla="*/ 982634 w 3420709"/>
              <a:gd name="connsiteY0" fmla="*/ 0 h 6036365"/>
              <a:gd name="connsiteX1" fmla="*/ 3420709 w 3420709"/>
              <a:gd name="connsiteY1" fmla="*/ 3021496 h 6036365"/>
              <a:gd name="connsiteX2" fmla="*/ 956130 w 3420709"/>
              <a:gd name="connsiteY2" fmla="*/ 6036365 h 6036365"/>
              <a:gd name="connsiteX3" fmla="*/ 1372 w 3420709"/>
              <a:gd name="connsiteY3" fmla="*/ 3004931 h 6036365"/>
              <a:gd name="connsiteX4" fmla="*/ 982634 w 3420709"/>
              <a:gd name="connsiteY4" fmla="*/ 0 h 6036365"/>
              <a:gd name="connsiteX0" fmla="*/ 981266 w 3419341"/>
              <a:gd name="connsiteY0" fmla="*/ 0 h 6036365"/>
              <a:gd name="connsiteX1" fmla="*/ 3419341 w 3419341"/>
              <a:gd name="connsiteY1" fmla="*/ 3021496 h 6036365"/>
              <a:gd name="connsiteX2" fmla="*/ 954762 w 3419341"/>
              <a:gd name="connsiteY2" fmla="*/ 6036365 h 6036365"/>
              <a:gd name="connsiteX3" fmla="*/ 4 w 3419341"/>
              <a:gd name="connsiteY3" fmla="*/ 3004931 h 6036365"/>
              <a:gd name="connsiteX4" fmla="*/ 981266 w 3419341"/>
              <a:gd name="connsiteY4" fmla="*/ 0 h 6036365"/>
              <a:gd name="connsiteX0" fmla="*/ 981374 w 3419449"/>
              <a:gd name="connsiteY0" fmla="*/ 0 h 6069415"/>
              <a:gd name="connsiteX1" fmla="*/ 3419449 w 3419449"/>
              <a:gd name="connsiteY1" fmla="*/ 3021496 h 6069415"/>
              <a:gd name="connsiteX2" fmla="*/ 938344 w 3419449"/>
              <a:gd name="connsiteY2" fmla="*/ 6069415 h 6069415"/>
              <a:gd name="connsiteX3" fmla="*/ 112 w 3419449"/>
              <a:gd name="connsiteY3" fmla="*/ 3004931 h 6069415"/>
              <a:gd name="connsiteX4" fmla="*/ 981374 w 3419449"/>
              <a:gd name="connsiteY4" fmla="*/ 0 h 6069415"/>
              <a:gd name="connsiteX0" fmla="*/ 981374 w 3419449"/>
              <a:gd name="connsiteY0" fmla="*/ 0 h 6052890"/>
              <a:gd name="connsiteX1" fmla="*/ 3419449 w 3419449"/>
              <a:gd name="connsiteY1" fmla="*/ 3021496 h 6052890"/>
              <a:gd name="connsiteX2" fmla="*/ 938344 w 3419449"/>
              <a:gd name="connsiteY2" fmla="*/ 6052890 h 6052890"/>
              <a:gd name="connsiteX3" fmla="*/ 112 w 3419449"/>
              <a:gd name="connsiteY3" fmla="*/ 3004931 h 6052890"/>
              <a:gd name="connsiteX4" fmla="*/ 981374 w 3419449"/>
              <a:gd name="connsiteY4" fmla="*/ 0 h 6052890"/>
              <a:gd name="connsiteX0" fmla="*/ 981400 w 3419475"/>
              <a:gd name="connsiteY0" fmla="*/ 0 h 6052890"/>
              <a:gd name="connsiteX1" fmla="*/ 3419475 w 3419475"/>
              <a:gd name="connsiteY1" fmla="*/ 3021496 h 6052890"/>
              <a:gd name="connsiteX2" fmla="*/ 938370 w 3419475"/>
              <a:gd name="connsiteY2" fmla="*/ 6052890 h 6052890"/>
              <a:gd name="connsiteX3" fmla="*/ 138 w 3419475"/>
              <a:gd name="connsiteY3" fmla="*/ 3004931 h 6052890"/>
              <a:gd name="connsiteX4" fmla="*/ 981400 w 3419475"/>
              <a:gd name="connsiteY4" fmla="*/ 0 h 6052890"/>
              <a:gd name="connsiteX0" fmla="*/ 981401 w 3419476"/>
              <a:gd name="connsiteY0" fmla="*/ 0 h 6052890"/>
              <a:gd name="connsiteX1" fmla="*/ 3419476 w 3419476"/>
              <a:gd name="connsiteY1" fmla="*/ 3021496 h 6052890"/>
              <a:gd name="connsiteX2" fmla="*/ 938371 w 3419476"/>
              <a:gd name="connsiteY2" fmla="*/ 6052890 h 6052890"/>
              <a:gd name="connsiteX3" fmla="*/ 139 w 3419476"/>
              <a:gd name="connsiteY3" fmla="*/ 3004931 h 6052890"/>
              <a:gd name="connsiteX4" fmla="*/ 981401 w 3419476"/>
              <a:gd name="connsiteY4" fmla="*/ 0 h 6052890"/>
              <a:gd name="connsiteX0" fmla="*/ 981401 w 3419476"/>
              <a:gd name="connsiteY0" fmla="*/ 0 h 6052890"/>
              <a:gd name="connsiteX1" fmla="*/ 3419476 w 3419476"/>
              <a:gd name="connsiteY1" fmla="*/ 3021496 h 6052890"/>
              <a:gd name="connsiteX2" fmla="*/ 938371 w 3419476"/>
              <a:gd name="connsiteY2" fmla="*/ 6052890 h 6052890"/>
              <a:gd name="connsiteX3" fmla="*/ 139 w 3419476"/>
              <a:gd name="connsiteY3" fmla="*/ 3004931 h 6052890"/>
              <a:gd name="connsiteX4" fmla="*/ 981401 w 3419476"/>
              <a:gd name="connsiteY4" fmla="*/ 0 h 6052890"/>
              <a:gd name="connsiteX0" fmla="*/ 981401 w 3400426"/>
              <a:gd name="connsiteY0" fmla="*/ 0 h 6052890"/>
              <a:gd name="connsiteX1" fmla="*/ 3400426 w 3400426"/>
              <a:gd name="connsiteY1" fmla="*/ 3002446 h 6052890"/>
              <a:gd name="connsiteX2" fmla="*/ 938371 w 3400426"/>
              <a:gd name="connsiteY2" fmla="*/ 6052890 h 6052890"/>
              <a:gd name="connsiteX3" fmla="*/ 139 w 3400426"/>
              <a:gd name="connsiteY3" fmla="*/ 3004931 h 6052890"/>
              <a:gd name="connsiteX4" fmla="*/ 981401 w 3400426"/>
              <a:gd name="connsiteY4" fmla="*/ 0 h 6052890"/>
              <a:gd name="connsiteX0" fmla="*/ 981401 w 3390901"/>
              <a:gd name="connsiteY0" fmla="*/ 0 h 6052890"/>
              <a:gd name="connsiteX1" fmla="*/ 3390901 w 3390901"/>
              <a:gd name="connsiteY1" fmla="*/ 2992921 h 6052890"/>
              <a:gd name="connsiteX2" fmla="*/ 938371 w 3390901"/>
              <a:gd name="connsiteY2" fmla="*/ 6052890 h 6052890"/>
              <a:gd name="connsiteX3" fmla="*/ 139 w 3390901"/>
              <a:gd name="connsiteY3" fmla="*/ 3004931 h 6052890"/>
              <a:gd name="connsiteX4" fmla="*/ 981401 w 3390901"/>
              <a:gd name="connsiteY4" fmla="*/ 0 h 6052890"/>
              <a:gd name="connsiteX0" fmla="*/ 981401 w 3390901"/>
              <a:gd name="connsiteY0" fmla="*/ 0 h 6052890"/>
              <a:gd name="connsiteX1" fmla="*/ 3390901 w 3390901"/>
              <a:gd name="connsiteY1" fmla="*/ 2992921 h 6052890"/>
              <a:gd name="connsiteX2" fmla="*/ 938371 w 3390901"/>
              <a:gd name="connsiteY2" fmla="*/ 6052890 h 6052890"/>
              <a:gd name="connsiteX3" fmla="*/ 139 w 3390901"/>
              <a:gd name="connsiteY3" fmla="*/ 3004931 h 6052890"/>
              <a:gd name="connsiteX4" fmla="*/ 981401 w 3390901"/>
              <a:gd name="connsiteY4" fmla="*/ 0 h 6052890"/>
              <a:gd name="connsiteX0" fmla="*/ 981778 w 3391278"/>
              <a:gd name="connsiteY0" fmla="*/ 0 h 6033840"/>
              <a:gd name="connsiteX1" fmla="*/ 3391278 w 3391278"/>
              <a:gd name="connsiteY1" fmla="*/ 2992921 h 6033840"/>
              <a:gd name="connsiteX2" fmla="*/ 919698 w 3391278"/>
              <a:gd name="connsiteY2" fmla="*/ 6033840 h 6033840"/>
              <a:gd name="connsiteX3" fmla="*/ 516 w 3391278"/>
              <a:gd name="connsiteY3" fmla="*/ 3004931 h 6033840"/>
              <a:gd name="connsiteX4" fmla="*/ 981778 w 3391278"/>
              <a:gd name="connsiteY4" fmla="*/ 0 h 6033840"/>
              <a:gd name="connsiteX0" fmla="*/ 981778 w 3391278"/>
              <a:gd name="connsiteY0" fmla="*/ 0 h 6052890"/>
              <a:gd name="connsiteX1" fmla="*/ 3391278 w 3391278"/>
              <a:gd name="connsiteY1" fmla="*/ 2992921 h 6052890"/>
              <a:gd name="connsiteX2" fmla="*/ 919698 w 3391278"/>
              <a:gd name="connsiteY2" fmla="*/ 6052890 h 6052890"/>
              <a:gd name="connsiteX3" fmla="*/ 516 w 3391278"/>
              <a:gd name="connsiteY3" fmla="*/ 3004931 h 6052890"/>
              <a:gd name="connsiteX4" fmla="*/ 981778 w 3391278"/>
              <a:gd name="connsiteY4" fmla="*/ 0 h 6052890"/>
              <a:gd name="connsiteX0" fmla="*/ 981778 w 3391278"/>
              <a:gd name="connsiteY0" fmla="*/ 0 h 6052890"/>
              <a:gd name="connsiteX1" fmla="*/ 3391278 w 3391278"/>
              <a:gd name="connsiteY1" fmla="*/ 2992921 h 6052890"/>
              <a:gd name="connsiteX2" fmla="*/ 919698 w 3391278"/>
              <a:gd name="connsiteY2" fmla="*/ 6052890 h 6052890"/>
              <a:gd name="connsiteX3" fmla="*/ 516 w 3391278"/>
              <a:gd name="connsiteY3" fmla="*/ 3004931 h 6052890"/>
              <a:gd name="connsiteX4" fmla="*/ 981778 w 3391278"/>
              <a:gd name="connsiteY4" fmla="*/ 0 h 6052890"/>
              <a:gd name="connsiteX0" fmla="*/ 981778 w 3400803"/>
              <a:gd name="connsiteY0" fmla="*/ 0 h 6052890"/>
              <a:gd name="connsiteX1" fmla="*/ 3400803 w 3400803"/>
              <a:gd name="connsiteY1" fmla="*/ 3011971 h 6052890"/>
              <a:gd name="connsiteX2" fmla="*/ 919698 w 3400803"/>
              <a:gd name="connsiteY2" fmla="*/ 6052890 h 6052890"/>
              <a:gd name="connsiteX3" fmla="*/ 516 w 3400803"/>
              <a:gd name="connsiteY3" fmla="*/ 3004931 h 6052890"/>
              <a:gd name="connsiteX4" fmla="*/ 981778 w 3400803"/>
              <a:gd name="connsiteY4" fmla="*/ 0 h 6052890"/>
              <a:gd name="connsiteX0" fmla="*/ 981778 w 3410328"/>
              <a:gd name="connsiteY0" fmla="*/ 0 h 6052890"/>
              <a:gd name="connsiteX1" fmla="*/ 3410328 w 3410328"/>
              <a:gd name="connsiteY1" fmla="*/ 2992921 h 6052890"/>
              <a:gd name="connsiteX2" fmla="*/ 919698 w 3410328"/>
              <a:gd name="connsiteY2" fmla="*/ 6052890 h 6052890"/>
              <a:gd name="connsiteX3" fmla="*/ 516 w 3410328"/>
              <a:gd name="connsiteY3" fmla="*/ 3004931 h 6052890"/>
              <a:gd name="connsiteX4" fmla="*/ 981778 w 3410328"/>
              <a:gd name="connsiteY4" fmla="*/ 0 h 6052890"/>
              <a:gd name="connsiteX0" fmla="*/ 981778 w 3410328"/>
              <a:gd name="connsiteY0" fmla="*/ 0 h 6052890"/>
              <a:gd name="connsiteX1" fmla="*/ 3410328 w 3410328"/>
              <a:gd name="connsiteY1" fmla="*/ 2992921 h 6052890"/>
              <a:gd name="connsiteX2" fmla="*/ 919698 w 3410328"/>
              <a:gd name="connsiteY2" fmla="*/ 6052890 h 6052890"/>
              <a:gd name="connsiteX3" fmla="*/ 516 w 3410328"/>
              <a:gd name="connsiteY3" fmla="*/ 3004931 h 6052890"/>
              <a:gd name="connsiteX4" fmla="*/ 981778 w 3410328"/>
              <a:gd name="connsiteY4" fmla="*/ 0 h 6052890"/>
              <a:gd name="connsiteX0" fmla="*/ 981778 w 3410328"/>
              <a:gd name="connsiteY0" fmla="*/ 0 h 6052890"/>
              <a:gd name="connsiteX1" fmla="*/ 3410328 w 3410328"/>
              <a:gd name="connsiteY1" fmla="*/ 2992921 h 6052890"/>
              <a:gd name="connsiteX2" fmla="*/ 919698 w 3410328"/>
              <a:gd name="connsiteY2" fmla="*/ 6052890 h 6052890"/>
              <a:gd name="connsiteX3" fmla="*/ 516 w 3410328"/>
              <a:gd name="connsiteY3" fmla="*/ 3004931 h 6052890"/>
              <a:gd name="connsiteX4" fmla="*/ 981778 w 3410328"/>
              <a:gd name="connsiteY4" fmla="*/ 0 h 6052890"/>
              <a:gd name="connsiteX0" fmla="*/ 981778 w 3410328"/>
              <a:gd name="connsiteY0" fmla="*/ 0 h 6046690"/>
              <a:gd name="connsiteX1" fmla="*/ 3410328 w 3410328"/>
              <a:gd name="connsiteY1" fmla="*/ 2986721 h 6046690"/>
              <a:gd name="connsiteX2" fmla="*/ 919698 w 3410328"/>
              <a:gd name="connsiteY2" fmla="*/ 6046690 h 6046690"/>
              <a:gd name="connsiteX3" fmla="*/ 516 w 3410328"/>
              <a:gd name="connsiteY3" fmla="*/ 2998731 h 6046690"/>
              <a:gd name="connsiteX4" fmla="*/ 981778 w 3410328"/>
              <a:gd name="connsiteY4" fmla="*/ 0 h 6046690"/>
              <a:gd name="connsiteX0" fmla="*/ 981778 w 3410328"/>
              <a:gd name="connsiteY0" fmla="*/ 0 h 6040491"/>
              <a:gd name="connsiteX1" fmla="*/ 3410328 w 3410328"/>
              <a:gd name="connsiteY1" fmla="*/ 2980522 h 6040491"/>
              <a:gd name="connsiteX2" fmla="*/ 919698 w 3410328"/>
              <a:gd name="connsiteY2" fmla="*/ 6040491 h 6040491"/>
              <a:gd name="connsiteX3" fmla="*/ 516 w 3410328"/>
              <a:gd name="connsiteY3" fmla="*/ 2992532 h 6040491"/>
              <a:gd name="connsiteX4" fmla="*/ 981778 w 3410328"/>
              <a:gd name="connsiteY4" fmla="*/ 0 h 6040491"/>
              <a:gd name="connsiteX0" fmla="*/ 978633 w 3410283"/>
              <a:gd name="connsiteY0" fmla="*/ 0 h 6040491"/>
              <a:gd name="connsiteX1" fmla="*/ 3410283 w 3410283"/>
              <a:gd name="connsiteY1" fmla="*/ 2980522 h 6040491"/>
              <a:gd name="connsiteX2" fmla="*/ 919653 w 3410283"/>
              <a:gd name="connsiteY2" fmla="*/ 6040491 h 6040491"/>
              <a:gd name="connsiteX3" fmla="*/ 471 w 3410283"/>
              <a:gd name="connsiteY3" fmla="*/ 2992532 h 6040491"/>
              <a:gd name="connsiteX4" fmla="*/ 978633 w 3410283"/>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394785"/>
              <a:gd name="connsiteY0" fmla="*/ 0 h 6040491"/>
              <a:gd name="connsiteX1" fmla="*/ 3394785 w 3394785"/>
              <a:gd name="connsiteY1" fmla="*/ 2977422 h 6040491"/>
              <a:gd name="connsiteX2" fmla="*/ 919653 w 3394785"/>
              <a:gd name="connsiteY2" fmla="*/ 6040491 h 6040491"/>
              <a:gd name="connsiteX3" fmla="*/ 471 w 3394785"/>
              <a:gd name="connsiteY3" fmla="*/ 2992532 h 6040491"/>
              <a:gd name="connsiteX4" fmla="*/ 978633 w 3394785"/>
              <a:gd name="connsiteY4" fmla="*/ 0 h 6040491"/>
              <a:gd name="connsiteX0" fmla="*/ 978580 w 3394732"/>
              <a:gd name="connsiteY0" fmla="*/ 0 h 6024992"/>
              <a:gd name="connsiteX1" fmla="*/ 3394732 w 3394732"/>
              <a:gd name="connsiteY1" fmla="*/ 2977422 h 6024992"/>
              <a:gd name="connsiteX2" fmla="*/ 922699 w 3394732"/>
              <a:gd name="connsiteY2" fmla="*/ 6024992 h 6024992"/>
              <a:gd name="connsiteX3" fmla="*/ 418 w 3394732"/>
              <a:gd name="connsiteY3" fmla="*/ 2992532 h 6024992"/>
              <a:gd name="connsiteX4" fmla="*/ 978580 w 3394732"/>
              <a:gd name="connsiteY4" fmla="*/ 0 h 6024992"/>
              <a:gd name="connsiteX0" fmla="*/ 978281 w 3394433"/>
              <a:gd name="connsiteY0" fmla="*/ 0 h 6003294"/>
              <a:gd name="connsiteX1" fmla="*/ 3394433 w 3394433"/>
              <a:gd name="connsiteY1" fmla="*/ 2977422 h 6003294"/>
              <a:gd name="connsiteX2" fmla="*/ 947197 w 3394433"/>
              <a:gd name="connsiteY2" fmla="*/ 6003294 h 6003294"/>
              <a:gd name="connsiteX3" fmla="*/ 119 w 3394433"/>
              <a:gd name="connsiteY3" fmla="*/ 2992532 h 6003294"/>
              <a:gd name="connsiteX4" fmla="*/ 978281 w 3394433"/>
              <a:gd name="connsiteY4" fmla="*/ 0 h 6003294"/>
              <a:gd name="connsiteX0" fmla="*/ 978368 w 3394520"/>
              <a:gd name="connsiteY0" fmla="*/ 0 h 6024991"/>
              <a:gd name="connsiteX1" fmla="*/ 3394520 w 3394520"/>
              <a:gd name="connsiteY1" fmla="*/ 2977422 h 6024991"/>
              <a:gd name="connsiteX2" fmla="*/ 937985 w 3394520"/>
              <a:gd name="connsiteY2" fmla="*/ 6024991 h 6024991"/>
              <a:gd name="connsiteX3" fmla="*/ 206 w 3394520"/>
              <a:gd name="connsiteY3" fmla="*/ 2992532 h 6024991"/>
              <a:gd name="connsiteX4" fmla="*/ 978368 w 3394520"/>
              <a:gd name="connsiteY4" fmla="*/ 0 h 6024991"/>
              <a:gd name="connsiteX0" fmla="*/ 978404 w 3394556"/>
              <a:gd name="connsiteY0" fmla="*/ 0 h 6018792"/>
              <a:gd name="connsiteX1" fmla="*/ 3394556 w 3394556"/>
              <a:gd name="connsiteY1" fmla="*/ 2977422 h 6018792"/>
              <a:gd name="connsiteX2" fmla="*/ 934921 w 3394556"/>
              <a:gd name="connsiteY2" fmla="*/ 6018792 h 6018792"/>
              <a:gd name="connsiteX3" fmla="*/ 242 w 3394556"/>
              <a:gd name="connsiteY3" fmla="*/ 2992532 h 6018792"/>
              <a:gd name="connsiteX4" fmla="*/ 978404 w 3394556"/>
              <a:gd name="connsiteY4" fmla="*/ 0 h 6018792"/>
              <a:gd name="connsiteX0" fmla="*/ 978404 w 3394556"/>
              <a:gd name="connsiteY0" fmla="*/ 0 h 6018792"/>
              <a:gd name="connsiteX1" fmla="*/ 3394556 w 3394556"/>
              <a:gd name="connsiteY1" fmla="*/ 2977422 h 6018792"/>
              <a:gd name="connsiteX2" fmla="*/ 934921 w 3394556"/>
              <a:gd name="connsiteY2" fmla="*/ 6018792 h 6018792"/>
              <a:gd name="connsiteX3" fmla="*/ 242 w 3394556"/>
              <a:gd name="connsiteY3" fmla="*/ 2992532 h 6018792"/>
              <a:gd name="connsiteX4" fmla="*/ 978404 w 3394556"/>
              <a:gd name="connsiteY4" fmla="*/ 0 h 6018792"/>
              <a:gd name="connsiteX0" fmla="*/ 978404 w 3394556"/>
              <a:gd name="connsiteY0" fmla="*/ 0 h 6024991"/>
              <a:gd name="connsiteX1" fmla="*/ 3394556 w 3394556"/>
              <a:gd name="connsiteY1" fmla="*/ 2977422 h 6024991"/>
              <a:gd name="connsiteX2" fmla="*/ 934921 w 3394556"/>
              <a:gd name="connsiteY2" fmla="*/ 6024991 h 6024991"/>
              <a:gd name="connsiteX3" fmla="*/ 242 w 3394556"/>
              <a:gd name="connsiteY3" fmla="*/ 2992532 h 6024991"/>
              <a:gd name="connsiteX4" fmla="*/ 978404 w 3394556"/>
              <a:gd name="connsiteY4" fmla="*/ 0 h 6024991"/>
              <a:gd name="connsiteX0" fmla="*/ 985144 w 3401296"/>
              <a:gd name="connsiteY0" fmla="*/ 0 h 6024991"/>
              <a:gd name="connsiteX1" fmla="*/ 3401296 w 3401296"/>
              <a:gd name="connsiteY1" fmla="*/ 2977422 h 6024991"/>
              <a:gd name="connsiteX2" fmla="*/ 941661 w 3401296"/>
              <a:gd name="connsiteY2" fmla="*/ 6024991 h 6024991"/>
              <a:gd name="connsiteX3" fmla="*/ 6982 w 3401296"/>
              <a:gd name="connsiteY3" fmla="*/ 2992532 h 6024991"/>
              <a:gd name="connsiteX4" fmla="*/ 985144 w 3401296"/>
              <a:gd name="connsiteY4" fmla="*/ 0 h 6024991"/>
              <a:gd name="connsiteX0" fmla="*/ 985144 w 3401296"/>
              <a:gd name="connsiteY0" fmla="*/ 0 h 6024991"/>
              <a:gd name="connsiteX1" fmla="*/ 3401296 w 3401296"/>
              <a:gd name="connsiteY1" fmla="*/ 2977422 h 6024991"/>
              <a:gd name="connsiteX2" fmla="*/ 941661 w 3401296"/>
              <a:gd name="connsiteY2" fmla="*/ 6024991 h 6024991"/>
              <a:gd name="connsiteX3" fmla="*/ 6982 w 3401296"/>
              <a:gd name="connsiteY3" fmla="*/ 2992532 h 6024991"/>
              <a:gd name="connsiteX4" fmla="*/ 985144 w 3401296"/>
              <a:gd name="connsiteY4" fmla="*/ 0 h 6024991"/>
              <a:gd name="connsiteX0" fmla="*/ 983725 w 3399877"/>
              <a:gd name="connsiteY0" fmla="*/ 0 h 6024991"/>
              <a:gd name="connsiteX1" fmla="*/ 3399877 w 3399877"/>
              <a:gd name="connsiteY1" fmla="*/ 2977422 h 6024991"/>
              <a:gd name="connsiteX2" fmla="*/ 940242 w 3399877"/>
              <a:gd name="connsiteY2" fmla="*/ 6024991 h 6024991"/>
              <a:gd name="connsiteX3" fmla="*/ 5563 w 3399877"/>
              <a:gd name="connsiteY3" fmla="*/ 2992532 h 6024991"/>
              <a:gd name="connsiteX4" fmla="*/ 983725 w 3399877"/>
              <a:gd name="connsiteY4" fmla="*/ 0 h 6024991"/>
              <a:gd name="connsiteX0" fmla="*/ 981221 w 3397373"/>
              <a:gd name="connsiteY0" fmla="*/ 0 h 6024991"/>
              <a:gd name="connsiteX1" fmla="*/ 3397373 w 3397373"/>
              <a:gd name="connsiteY1" fmla="*/ 2977422 h 6024991"/>
              <a:gd name="connsiteX2" fmla="*/ 937738 w 3397373"/>
              <a:gd name="connsiteY2" fmla="*/ 6024991 h 6024991"/>
              <a:gd name="connsiteX3" fmla="*/ 3059 w 3397373"/>
              <a:gd name="connsiteY3" fmla="*/ 2992532 h 6024991"/>
              <a:gd name="connsiteX4" fmla="*/ 981221 w 3397373"/>
              <a:gd name="connsiteY4" fmla="*/ 0 h 6024991"/>
              <a:gd name="connsiteX0" fmla="*/ 971826 w 3387978"/>
              <a:gd name="connsiteY0" fmla="*/ 0 h 6024991"/>
              <a:gd name="connsiteX1" fmla="*/ 3387978 w 3387978"/>
              <a:gd name="connsiteY1" fmla="*/ 2977422 h 6024991"/>
              <a:gd name="connsiteX2" fmla="*/ 928343 w 3387978"/>
              <a:gd name="connsiteY2" fmla="*/ 6024991 h 6024991"/>
              <a:gd name="connsiteX3" fmla="*/ 3189 w 3387978"/>
              <a:gd name="connsiteY3" fmla="*/ 2992532 h 6024991"/>
              <a:gd name="connsiteX4" fmla="*/ 971826 w 3387978"/>
              <a:gd name="connsiteY4" fmla="*/ 0 h 6024991"/>
              <a:gd name="connsiteX0" fmla="*/ 971826 w 3387978"/>
              <a:gd name="connsiteY0" fmla="*/ 0 h 6024991"/>
              <a:gd name="connsiteX1" fmla="*/ 3387978 w 3387978"/>
              <a:gd name="connsiteY1" fmla="*/ 2977422 h 6024991"/>
              <a:gd name="connsiteX2" fmla="*/ 928343 w 3387978"/>
              <a:gd name="connsiteY2" fmla="*/ 6024991 h 6024991"/>
              <a:gd name="connsiteX3" fmla="*/ 3189 w 3387978"/>
              <a:gd name="connsiteY3" fmla="*/ 2992532 h 6024991"/>
              <a:gd name="connsiteX4" fmla="*/ 971826 w 3387978"/>
              <a:gd name="connsiteY4" fmla="*/ 0 h 6024991"/>
              <a:gd name="connsiteX0" fmla="*/ 974956 w 3391108"/>
              <a:gd name="connsiteY0" fmla="*/ 0 h 6024991"/>
              <a:gd name="connsiteX1" fmla="*/ 3391108 w 3391108"/>
              <a:gd name="connsiteY1" fmla="*/ 2977422 h 6024991"/>
              <a:gd name="connsiteX2" fmla="*/ 931473 w 3391108"/>
              <a:gd name="connsiteY2" fmla="*/ 6024991 h 6024991"/>
              <a:gd name="connsiteX3" fmla="*/ 3144 w 3391108"/>
              <a:gd name="connsiteY3" fmla="*/ 2995707 h 6024991"/>
              <a:gd name="connsiteX4" fmla="*/ 974956 w 3391108"/>
              <a:gd name="connsiteY4" fmla="*/ 0 h 6024991"/>
              <a:gd name="connsiteX0" fmla="*/ 975674 w 3391826"/>
              <a:gd name="connsiteY0" fmla="*/ 0 h 6024991"/>
              <a:gd name="connsiteX1" fmla="*/ 3391826 w 3391826"/>
              <a:gd name="connsiteY1" fmla="*/ 2977422 h 6024991"/>
              <a:gd name="connsiteX2" fmla="*/ 932191 w 3391826"/>
              <a:gd name="connsiteY2" fmla="*/ 6024991 h 6024991"/>
              <a:gd name="connsiteX3" fmla="*/ 3862 w 3391826"/>
              <a:gd name="connsiteY3" fmla="*/ 2995707 h 6024991"/>
              <a:gd name="connsiteX4" fmla="*/ 975674 w 3391826"/>
              <a:gd name="connsiteY4" fmla="*/ 0 h 6024991"/>
              <a:gd name="connsiteX0" fmla="*/ 973936 w 3390088"/>
              <a:gd name="connsiteY0" fmla="*/ 0 h 6024991"/>
              <a:gd name="connsiteX1" fmla="*/ 3390088 w 3390088"/>
              <a:gd name="connsiteY1" fmla="*/ 2977422 h 6024991"/>
              <a:gd name="connsiteX2" fmla="*/ 930453 w 3390088"/>
              <a:gd name="connsiteY2" fmla="*/ 6024991 h 6024991"/>
              <a:gd name="connsiteX3" fmla="*/ 2124 w 3390088"/>
              <a:gd name="connsiteY3" fmla="*/ 2995707 h 6024991"/>
              <a:gd name="connsiteX4" fmla="*/ 973936 w 3390088"/>
              <a:gd name="connsiteY4" fmla="*/ 0 h 6024991"/>
              <a:gd name="connsiteX0" fmla="*/ 974325 w 3390477"/>
              <a:gd name="connsiteY0" fmla="*/ 0 h 6024991"/>
              <a:gd name="connsiteX1" fmla="*/ 3390477 w 3390477"/>
              <a:gd name="connsiteY1" fmla="*/ 2977422 h 6024991"/>
              <a:gd name="connsiteX2" fmla="*/ 930842 w 3390477"/>
              <a:gd name="connsiteY2" fmla="*/ 6024991 h 6024991"/>
              <a:gd name="connsiteX3" fmla="*/ 2513 w 3390477"/>
              <a:gd name="connsiteY3" fmla="*/ 2995707 h 6024991"/>
              <a:gd name="connsiteX4" fmla="*/ 974325 w 3390477"/>
              <a:gd name="connsiteY4" fmla="*/ 0 h 6024991"/>
              <a:gd name="connsiteX0" fmla="*/ 974140 w 3390292"/>
              <a:gd name="connsiteY0" fmla="*/ 0 h 6024991"/>
              <a:gd name="connsiteX1" fmla="*/ 3390292 w 3390292"/>
              <a:gd name="connsiteY1" fmla="*/ 2977422 h 6024991"/>
              <a:gd name="connsiteX2" fmla="*/ 930657 w 3390292"/>
              <a:gd name="connsiteY2" fmla="*/ 6024991 h 6024991"/>
              <a:gd name="connsiteX3" fmla="*/ 2328 w 3390292"/>
              <a:gd name="connsiteY3" fmla="*/ 2995707 h 6024991"/>
              <a:gd name="connsiteX4" fmla="*/ 974140 w 3390292"/>
              <a:gd name="connsiteY4" fmla="*/ 0 h 6024991"/>
              <a:gd name="connsiteX0" fmla="*/ 973818 w 3389970"/>
              <a:gd name="connsiteY0" fmla="*/ 0 h 6024991"/>
              <a:gd name="connsiteX1" fmla="*/ 3389970 w 3389970"/>
              <a:gd name="connsiteY1" fmla="*/ 2977422 h 6024991"/>
              <a:gd name="connsiteX2" fmla="*/ 930335 w 3389970"/>
              <a:gd name="connsiteY2" fmla="*/ 6024991 h 6024991"/>
              <a:gd name="connsiteX3" fmla="*/ 2006 w 3389970"/>
              <a:gd name="connsiteY3" fmla="*/ 2995707 h 6024991"/>
              <a:gd name="connsiteX4" fmla="*/ 973818 w 3389970"/>
              <a:gd name="connsiteY4" fmla="*/ 0 h 6024991"/>
              <a:gd name="connsiteX0" fmla="*/ 975905 w 3392057"/>
              <a:gd name="connsiteY0" fmla="*/ 0 h 6024991"/>
              <a:gd name="connsiteX1" fmla="*/ 3392057 w 3392057"/>
              <a:gd name="connsiteY1" fmla="*/ 2977422 h 6024991"/>
              <a:gd name="connsiteX2" fmla="*/ 932422 w 3392057"/>
              <a:gd name="connsiteY2" fmla="*/ 6024991 h 6024991"/>
              <a:gd name="connsiteX3" fmla="*/ 4093 w 3392057"/>
              <a:gd name="connsiteY3" fmla="*/ 2995707 h 6024991"/>
              <a:gd name="connsiteX4" fmla="*/ 975905 w 3392057"/>
              <a:gd name="connsiteY4" fmla="*/ 0 h 6024991"/>
              <a:gd name="connsiteX0" fmla="*/ 975905 w 3392057"/>
              <a:gd name="connsiteY0" fmla="*/ 0 h 6024991"/>
              <a:gd name="connsiteX1" fmla="*/ 3392057 w 3392057"/>
              <a:gd name="connsiteY1" fmla="*/ 2977422 h 6024991"/>
              <a:gd name="connsiteX2" fmla="*/ 932422 w 3392057"/>
              <a:gd name="connsiteY2" fmla="*/ 6024991 h 6024991"/>
              <a:gd name="connsiteX3" fmla="*/ 4093 w 3392057"/>
              <a:gd name="connsiteY3" fmla="*/ 2995707 h 6024991"/>
              <a:gd name="connsiteX4" fmla="*/ 975905 w 3392057"/>
              <a:gd name="connsiteY4" fmla="*/ 0 h 6024991"/>
              <a:gd name="connsiteX0" fmla="*/ 979988 w 3396140"/>
              <a:gd name="connsiteY0" fmla="*/ 0 h 6024991"/>
              <a:gd name="connsiteX1" fmla="*/ 3396140 w 3396140"/>
              <a:gd name="connsiteY1" fmla="*/ 2977422 h 6024991"/>
              <a:gd name="connsiteX2" fmla="*/ 936505 w 3396140"/>
              <a:gd name="connsiteY2" fmla="*/ 6024991 h 6024991"/>
              <a:gd name="connsiteX3" fmla="*/ 8176 w 3396140"/>
              <a:gd name="connsiteY3" fmla="*/ 2995707 h 6024991"/>
              <a:gd name="connsiteX4" fmla="*/ 979988 w 3396140"/>
              <a:gd name="connsiteY4" fmla="*/ 0 h 6024991"/>
              <a:gd name="connsiteX0" fmla="*/ 973574 w 3389726"/>
              <a:gd name="connsiteY0" fmla="*/ 0 h 6024991"/>
              <a:gd name="connsiteX1" fmla="*/ 3389726 w 3389726"/>
              <a:gd name="connsiteY1" fmla="*/ 2977422 h 6024991"/>
              <a:gd name="connsiteX2" fmla="*/ 930091 w 3389726"/>
              <a:gd name="connsiteY2" fmla="*/ 6024991 h 6024991"/>
              <a:gd name="connsiteX3" fmla="*/ 1762 w 3389726"/>
              <a:gd name="connsiteY3" fmla="*/ 2995707 h 6024991"/>
              <a:gd name="connsiteX4" fmla="*/ 973574 w 3389726"/>
              <a:gd name="connsiteY4" fmla="*/ 0 h 6024991"/>
              <a:gd name="connsiteX0" fmla="*/ 971848 w 3388000"/>
              <a:gd name="connsiteY0" fmla="*/ 0 h 6024991"/>
              <a:gd name="connsiteX1" fmla="*/ 3388000 w 3388000"/>
              <a:gd name="connsiteY1" fmla="*/ 2977422 h 6024991"/>
              <a:gd name="connsiteX2" fmla="*/ 928365 w 3388000"/>
              <a:gd name="connsiteY2" fmla="*/ 6024991 h 6024991"/>
              <a:gd name="connsiteX3" fmla="*/ 36 w 3388000"/>
              <a:gd name="connsiteY3" fmla="*/ 2995707 h 6024991"/>
              <a:gd name="connsiteX4" fmla="*/ 971848 w 3388000"/>
              <a:gd name="connsiteY4" fmla="*/ 0 h 6024991"/>
              <a:gd name="connsiteX0" fmla="*/ 974540 w 3390692"/>
              <a:gd name="connsiteY0" fmla="*/ 0 h 6024991"/>
              <a:gd name="connsiteX1" fmla="*/ 3390692 w 3390692"/>
              <a:gd name="connsiteY1" fmla="*/ 2977422 h 6024991"/>
              <a:gd name="connsiteX2" fmla="*/ 931057 w 3390692"/>
              <a:gd name="connsiteY2" fmla="*/ 6024991 h 6024991"/>
              <a:gd name="connsiteX3" fmla="*/ 2728 w 3390692"/>
              <a:gd name="connsiteY3" fmla="*/ 2995707 h 6024991"/>
              <a:gd name="connsiteX4" fmla="*/ 974540 w 3390692"/>
              <a:gd name="connsiteY4" fmla="*/ 0 h 6024991"/>
              <a:gd name="connsiteX0" fmla="*/ 972797 w 3388949"/>
              <a:gd name="connsiteY0" fmla="*/ 0 h 6024991"/>
              <a:gd name="connsiteX1" fmla="*/ 3388949 w 3388949"/>
              <a:gd name="connsiteY1" fmla="*/ 2977422 h 6024991"/>
              <a:gd name="connsiteX2" fmla="*/ 929314 w 3388949"/>
              <a:gd name="connsiteY2" fmla="*/ 6024991 h 6024991"/>
              <a:gd name="connsiteX3" fmla="*/ 985 w 3388949"/>
              <a:gd name="connsiteY3" fmla="*/ 2995707 h 6024991"/>
              <a:gd name="connsiteX4" fmla="*/ 972797 w 3388949"/>
              <a:gd name="connsiteY4" fmla="*/ 0 h 6024991"/>
              <a:gd name="connsiteX0" fmla="*/ 972797 w 3388949"/>
              <a:gd name="connsiteY0" fmla="*/ 0 h 6024991"/>
              <a:gd name="connsiteX1" fmla="*/ 3388949 w 3388949"/>
              <a:gd name="connsiteY1" fmla="*/ 2977422 h 6024991"/>
              <a:gd name="connsiteX2" fmla="*/ 929314 w 3388949"/>
              <a:gd name="connsiteY2" fmla="*/ 6024991 h 6024991"/>
              <a:gd name="connsiteX3" fmla="*/ 985 w 3388949"/>
              <a:gd name="connsiteY3" fmla="*/ 2995707 h 6024991"/>
              <a:gd name="connsiteX4" fmla="*/ 972797 w 3388949"/>
              <a:gd name="connsiteY4" fmla="*/ 0 h 6024991"/>
              <a:gd name="connsiteX0" fmla="*/ 972797 w 3388949"/>
              <a:gd name="connsiteY0" fmla="*/ 0 h 6024991"/>
              <a:gd name="connsiteX1" fmla="*/ 3388949 w 3388949"/>
              <a:gd name="connsiteY1" fmla="*/ 2977422 h 6024991"/>
              <a:gd name="connsiteX2" fmla="*/ 929314 w 3388949"/>
              <a:gd name="connsiteY2" fmla="*/ 6024991 h 6024991"/>
              <a:gd name="connsiteX3" fmla="*/ 985 w 3388949"/>
              <a:gd name="connsiteY3" fmla="*/ 2995707 h 6024991"/>
              <a:gd name="connsiteX4" fmla="*/ 972797 w 3388949"/>
              <a:gd name="connsiteY4" fmla="*/ 0 h 6024991"/>
              <a:gd name="connsiteX0" fmla="*/ 972797 w 3388949"/>
              <a:gd name="connsiteY0" fmla="*/ 0 h 6024991"/>
              <a:gd name="connsiteX1" fmla="*/ 3388949 w 3388949"/>
              <a:gd name="connsiteY1" fmla="*/ 2977422 h 6024991"/>
              <a:gd name="connsiteX2" fmla="*/ 929314 w 3388949"/>
              <a:gd name="connsiteY2" fmla="*/ 6024991 h 6024991"/>
              <a:gd name="connsiteX3" fmla="*/ 985 w 3388949"/>
              <a:gd name="connsiteY3" fmla="*/ 2995707 h 6024991"/>
              <a:gd name="connsiteX4" fmla="*/ 972797 w 3388949"/>
              <a:gd name="connsiteY4" fmla="*/ 0 h 6024991"/>
              <a:gd name="connsiteX0" fmla="*/ 1017115 w 3433267"/>
              <a:gd name="connsiteY0" fmla="*/ 0 h 6024991"/>
              <a:gd name="connsiteX1" fmla="*/ 3433267 w 3433267"/>
              <a:gd name="connsiteY1" fmla="*/ 2977422 h 6024991"/>
              <a:gd name="connsiteX2" fmla="*/ 973632 w 3433267"/>
              <a:gd name="connsiteY2" fmla="*/ 6024991 h 6024991"/>
              <a:gd name="connsiteX3" fmla="*/ 45303 w 3433267"/>
              <a:gd name="connsiteY3" fmla="*/ 2995707 h 6024991"/>
              <a:gd name="connsiteX4" fmla="*/ 1017115 w 3433267"/>
              <a:gd name="connsiteY4" fmla="*/ 0 h 6024991"/>
              <a:gd name="connsiteX0" fmla="*/ 974060 w 3390212"/>
              <a:gd name="connsiteY0" fmla="*/ 0 h 6024991"/>
              <a:gd name="connsiteX1" fmla="*/ 3390212 w 3390212"/>
              <a:gd name="connsiteY1" fmla="*/ 2977422 h 6024991"/>
              <a:gd name="connsiteX2" fmla="*/ 930577 w 3390212"/>
              <a:gd name="connsiteY2" fmla="*/ 6024991 h 6024991"/>
              <a:gd name="connsiteX3" fmla="*/ 2248 w 3390212"/>
              <a:gd name="connsiteY3" fmla="*/ 2995707 h 6024991"/>
              <a:gd name="connsiteX4" fmla="*/ 974060 w 3390212"/>
              <a:gd name="connsiteY4" fmla="*/ 0 h 6024991"/>
              <a:gd name="connsiteX0" fmla="*/ 971895 w 3388047"/>
              <a:gd name="connsiteY0" fmla="*/ 0 h 6024991"/>
              <a:gd name="connsiteX1" fmla="*/ 3388047 w 3388047"/>
              <a:gd name="connsiteY1" fmla="*/ 2977422 h 6024991"/>
              <a:gd name="connsiteX2" fmla="*/ 928412 w 3388047"/>
              <a:gd name="connsiteY2" fmla="*/ 6024991 h 6024991"/>
              <a:gd name="connsiteX3" fmla="*/ 83 w 3388047"/>
              <a:gd name="connsiteY3" fmla="*/ 2995707 h 6024991"/>
              <a:gd name="connsiteX4" fmla="*/ 971895 w 3388047"/>
              <a:gd name="connsiteY4" fmla="*/ 0 h 6024991"/>
              <a:gd name="connsiteX0" fmla="*/ 971848 w 3388000"/>
              <a:gd name="connsiteY0" fmla="*/ 0 h 6024991"/>
              <a:gd name="connsiteX1" fmla="*/ 3388000 w 3388000"/>
              <a:gd name="connsiteY1" fmla="*/ 2977422 h 6024991"/>
              <a:gd name="connsiteX2" fmla="*/ 928365 w 3388000"/>
              <a:gd name="connsiteY2" fmla="*/ 6024991 h 6024991"/>
              <a:gd name="connsiteX3" fmla="*/ 36 w 3388000"/>
              <a:gd name="connsiteY3" fmla="*/ 2995707 h 6024991"/>
              <a:gd name="connsiteX4" fmla="*/ 971848 w 3388000"/>
              <a:gd name="connsiteY4" fmla="*/ 0 h 6024991"/>
              <a:gd name="connsiteX0" fmla="*/ 972189 w 3388341"/>
              <a:gd name="connsiteY0" fmla="*/ 0 h 6024991"/>
              <a:gd name="connsiteX1" fmla="*/ 3388341 w 3388341"/>
              <a:gd name="connsiteY1" fmla="*/ 2977422 h 6024991"/>
              <a:gd name="connsiteX2" fmla="*/ 928706 w 3388341"/>
              <a:gd name="connsiteY2" fmla="*/ 6024991 h 6024991"/>
              <a:gd name="connsiteX3" fmla="*/ 377 w 3388341"/>
              <a:gd name="connsiteY3" fmla="*/ 2995707 h 6024991"/>
              <a:gd name="connsiteX4" fmla="*/ 972189 w 3388341"/>
              <a:gd name="connsiteY4" fmla="*/ 0 h 6024991"/>
              <a:gd name="connsiteX0" fmla="*/ 972189 w 3388341"/>
              <a:gd name="connsiteY0" fmla="*/ 0 h 6024991"/>
              <a:gd name="connsiteX1" fmla="*/ 3388341 w 3388341"/>
              <a:gd name="connsiteY1" fmla="*/ 2977422 h 6024991"/>
              <a:gd name="connsiteX2" fmla="*/ 928706 w 3388341"/>
              <a:gd name="connsiteY2" fmla="*/ 6024991 h 6024991"/>
              <a:gd name="connsiteX3" fmla="*/ 377 w 3388341"/>
              <a:gd name="connsiteY3" fmla="*/ 2995707 h 6024991"/>
              <a:gd name="connsiteX4" fmla="*/ 972189 w 3388341"/>
              <a:gd name="connsiteY4" fmla="*/ 0 h 6024991"/>
              <a:gd name="connsiteX0" fmla="*/ 972189 w 3388341"/>
              <a:gd name="connsiteY0" fmla="*/ 0 h 6024991"/>
              <a:gd name="connsiteX1" fmla="*/ 3388341 w 3388341"/>
              <a:gd name="connsiteY1" fmla="*/ 2977422 h 6024991"/>
              <a:gd name="connsiteX2" fmla="*/ 928706 w 3388341"/>
              <a:gd name="connsiteY2" fmla="*/ 6024991 h 6024991"/>
              <a:gd name="connsiteX3" fmla="*/ 377 w 3388341"/>
              <a:gd name="connsiteY3" fmla="*/ 2995707 h 6024991"/>
              <a:gd name="connsiteX4" fmla="*/ 972189 w 3388341"/>
              <a:gd name="connsiteY4" fmla="*/ 0 h 6024991"/>
              <a:gd name="connsiteX0" fmla="*/ 972189 w 3388341"/>
              <a:gd name="connsiteY0" fmla="*/ 0 h 6024991"/>
              <a:gd name="connsiteX1" fmla="*/ 3388341 w 3388341"/>
              <a:gd name="connsiteY1" fmla="*/ 2977422 h 6024991"/>
              <a:gd name="connsiteX2" fmla="*/ 928706 w 3388341"/>
              <a:gd name="connsiteY2" fmla="*/ 6024991 h 6024991"/>
              <a:gd name="connsiteX3" fmla="*/ 377 w 3388341"/>
              <a:gd name="connsiteY3" fmla="*/ 2995707 h 6024991"/>
              <a:gd name="connsiteX4" fmla="*/ 972189 w 3388341"/>
              <a:gd name="connsiteY4" fmla="*/ 0 h 6024991"/>
              <a:gd name="connsiteX0" fmla="*/ 973106 w 3389258"/>
              <a:gd name="connsiteY0" fmla="*/ 0 h 6024991"/>
              <a:gd name="connsiteX1" fmla="*/ 3389258 w 3389258"/>
              <a:gd name="connsiteY1" fmla="*/ 2977422 h 6024991"/>
              <a:gd name="connsiteX2" fmla="*/ 929623 w 3389258"/>
              <a:gd name="connsiteY2" fmla="*/ 6024991 h 6024991"/>
              <a:gd name="connsiteX3" fmla="*/ 1294 w 3389258"/>
              <a:gd name="connsiteY3" fmla="*/ 2995707 h 6024991"/>
              <a:gd name="connsiteX4" fmla="*/ 973106 w 3389258"/>
              <a:gd name="connsiteY4" fmla="*/ 0 h 6024991"/>
              <a:gd name="connsiteX0" fmla="*/ 971819 w 3387971"/>
              <a:gd name="connsiteY0" fmla="*/ 0 h 6024991"/>
              <a:gd name="connsiteX1" fmla="*/ 3387971 w 3387971"/>
              <a:gd name="connsiteY1" fmla="*/ 2977422 h 6024991"/>
              <a:gd name="connsiteX2" fmla="*/ 928336 w 3387971"/>
              <a:gd name="connsiteY2" fmla="*/ 6024991 h 6024991"/>
              <a:gd name="connsiteX3" fmla="*/ 7 w 3387971"/>
              <a:gd name="connsiteY3" fmla="*/ 2995707 h 6024991"/>
              <a:gd name="connsiteX4" fmla="*/ 971819 w 3387971"/>
              <a:gd name="connsiteY4" fmla="*/ 0 h 6024991"/>
              <a:gd name="connsiteX0" fmla="*/ 972150 w 3388302"/>
              <a:gd name="connsiteY0" fmla="*/ 0 h 6024991"/>
              <a:gd name="connsiteX1" fmla="*/ 3388302 w 3388302"/>
              <a:gd name="connsiteY1" fmla="*/ 2977422 h 6024991"/>
              <a:gd name="connsiteX2" fmla="*/ 928667 w 3388302"/>
              <a:gd name="connsiteY2" fmla="*/ 6024991 h 6024991"/>
              <a:gd name="connsiteX3" fmla="*/ 338 w 3388302"/>
              <a:gd name="connsiteY3" fmla="*/ 2995707 h 6024991"/>
              <a:gd name="connsiteX4" fmla="*/ 972150 w 3388302"/>
              <a:gd name="connsiteY4" fmla="*/ 0 h 6024991"/>
              <a:gd name="connsiteX0" fmla="*/ 974749 w 3390901"/>
              <a:gd name="connsiteY0" fmla="*/ 0 h 6024991"/>
              <a:gd name="connsiteX1" fmla="*/ 3390901 w 3390901"/>
              <a:gd name="connsiteY1" fmla="*/ 2977422 h 6024991"/>
              <a:gd name="connsiteX2" fmla="*/ 931266 w 3390901"/>
              <a:gd name="connsiteY2" fmla="*/ 6024991 h 6024991"/>
              <a:gd name="connsiteX3" fmla="*/ 2937 w 3390901"/>
              <a:gd name="connsiteY3" fmla="*/ 2995707 h 6024991"/>
              <a:gd name="connsiteX4" fmla="*/ 974749 w 3390901"/>
              <a:gd name="connsiteY4" fmla="*/ 0 h 6024991"/>
              <a:gd name="connsiteX0" fmla="*/ 974749 w 3390901"/>
              <a:gd name="connsiteY0" fmla="*/ 0 h 6024991"/>
              <a:gd name="connsiteX1" fmla="*/ 3390901 w 3390901"/>
              <a:gd name="connsiteY1" fmla="*/ 2977422 h 6024991"/>
              <a:gd name="connsiteX2" fmla="*/ 931266 w 3390901"/>
              <a:gd name="connsiteY2" fmla="*/ 6024991 h 6024991"/>
              <a:gd name="connsiteX3" fmla="*/ 2937 w 3390901"/>
              <a:gd name="connsiteY3" fmla="*/ 2995707 h 6024991"/>
              <a:gd name="connsiteX4" fmla="*/ 974749 w 3390901"/>
              <a:gd name="connsiteY4" fmla="*/ 0 h 6024991"/>
              <a:gd name="connsiteX0" fmla="*/ 974749 w 3390901"/>
              <a:gd name="connsiteY0" fmla="*/ 0 h 6024991"/>
              <a:gd name="connsiteX1" fmla="*/ 3390901 w 3390901"/>
              <a:gd name="connsiteY1" fmla="*/ 2977422 h 6024991"/>
              <a:gd name="connsiteX2" fmla="*/ 931266 w 3390901"/>
              <a:gd name="connsiteY2" fmla="*/ 6024991 h 6024991"/>
              <a:gd name="connsiteX3" fmla="*/ 2937 w 3390901"/>
              <a:gd name="connsiteY3" fmla="*/ 2995707 h 6024991"/>
              <a:gd name="connsiteX4" fmla="*/ 974749 w 3390901"/>
              <a:gd name="connsiteY4" fmla="*/ 0 h 6024991"/>
              <a:gd name="connsiteX0" fmla="*/ 971953 w 3388105"/>
              <a:gd name="connsiteY0" fmla="*/ 0 h 6024991"/>
              <a:gd name="connsiteX1" fmla="*/ 3388105 w 3388105"/>
              <a:gd name="connsiteY1" fmla="*/ 2977422 h 6024991"/>
              <a:gd name="connsiteX2" fmla="*/ 928470 w 3388105"/>
              <a:gd name="connsiteY2" fmla="*/ 6024991 h 6024991"/>
              <a:gd name="connsiteX3" fmla="*/ 141 w 3388105"/>
              <a:gd name="connsiteY3" fmla="*/ 2995707 h 6024991"/>
              <a:gd name="connsiteX4" fmla="*/ 971953 w 3388105"/>
              <a:gd name="connsiteY4" fmla="*/ 0 h 6024991"/>
              <a:gd name="connsiteX0" fmla="*/ 972115 w 3388267"/>
              <a:gd name="connsiteY0" fmla="*/ 0 h 6024991"/>
              <a:gd name="connsiteX1" fmla="*/ 3388267 w 3388267"/>
              <a:gd name="connsiteY1" fmla="*/ 2977422 h 6024991"/>
              <a:gd name="connsiteX2" fmla="*/ 928632 w 3388267"/>
              <a:gd name="connsiteY2" fmla="*/ 6024991 h 6024991"/>
              <a:gd name="connsiteX3" fmla="*/ 303 w 3388267"/>
              <a:gd name="connsiteY3" fmla="*/ 2995707 h 6024991"/>
              <a:gd name="connsiteX4" fmla="*/ 972115 w 3388267"/>
              <a:gd name="connsiteY4" fmla="*/ 0 h 6024991"/>
              <a:gd name="connsiteX0" fmla="*/ 972115 w 3385346"/>
              <a:gd name="connsiteY0" fmla="*/ 0 h 6024991"/>
              <a:gd name="connsiteX1" fmla="*/ 3385346 w 3385346"/>
              <a:gd name="connsiteY1" fmla="*/ 2974500 h 6024991"/>
              <a:gd name="connsiteX2" fmla="*/ 928632 w 3385346"/>
              <a:gd name="connsiteY2" fmla="*/ 6024991 h 6024991"/>
              <a:gd name="connsiteX3" fmla="*/ 303 w 3385346"/>
              <a:gd name="connsiteY3" fmla="*/ 2995707 h 6024991"/>
              <a:gd name="connsiteX4" fmla="*/ 972115 w 3385346"/>
              <a:gd name="connsiteY4" fmla="*/ 0 h 6024991"/>
              <a:gd name="connsiteX0" fmla="*/ 959447 w 3372678"/>
              <a:gd name="connsiteY0" fmla="*/ 0 h 6024991"/>
              <a:gd name="connsiteX1" fmla="*/ 3372678 w 3372678"/>
              <a:gd name="connsiteY1" fmla="*/ 2974500 h 6024991"/>
              <a:gd name="connsiteX2" fmla="*/ 915964 w 3372678"/>
              <a:gd name="connsiteY2" fmla="*/ 6024991 h 6024991"/>
              <a:gd name="connsiteX3" fmla="*/ 335 w 3372678"/>
              <a:gd name="connsiteY3" fmla="*/ 2995707 h 6024991"/>
              <a:gd name="connsiteX4" fmla="*/ 959447 w 3372678"/>
              <a:gd name="connsiteY4" fmla="*/ 0 h 6024991"/>
              <a:gd name="connsiteX0" fmla="*/ 959447 w 3372678"/>
              <a:gd name="connsiteY0" fmla="*/ 0 h 6024991"/>
              <a:gd name="connsiteX1" fmla="*/ 3372678 w 3372678"/>
              <a:gd name="connsiteY1" fmla="*/ 2974500 h 6024991"/>
              <a:gd name="connsiteX2" fmla="*/ 915964 w 3372678"/>
              <a:gd name="connsiteY2" fmla="*/ 6024991 h 6024991"/>
              <a:gd name="connsiteX3" fmla="*/ 335 w 3372678"/>
              <a:gd name="connsiteY3" fmla="*/ 2995707 h 6024991"/>
              <a:gd name="connsiteX4" fmla="*/ 959447 w 3372678"/>
              <a:gd name="connsiteY4" fmla="*/ 0 h 6024991"/>
              <a:gd name="connsiteX0" fmla="*/ 959112 w 3372343"/>
              <a:gd name="connsiteY0" fmla="*/ 0 h 6024991"/>
              <a:gd name="connsiteX1" fmla="*/ 3372343 w 3372343"/>
              <a:gd name="connsiteY1" fmla="*/ 2974500 h 6024991"/>
              <a:gd name="connsiteX2" fmla="*/ 915629 w 3372343"/>
              <a:gd name="connsiteY2" fmla="*/ 6024991 h 6024991"/>
              <a:gd name="connsiteX3" fmla="*/ 0 w 3372343"/>
              <a:gd name="connsiteY3" fmla="*/ 2995707 h 6024991"/>
              <a:gd name="connsiteX4" fmla="*/ 959112 w 3372343"/>
              <a:gd name="connsiteY4" fmla="*/ 0 h 6024991"/>
              <a:gd name="connsiteX0" fmla="*/ 967876 w 3381107"/>
              <a:gd name="connsiteY0" fmla="*/ 0 h 6024991"/>
              <a:gd name="connsiteX1" fmla="*/ 3381107 w 3381107"/>
              <a:gd name="connsiteY1" fmla="*/ 2974500 h 6024991"/>
              <a:gd name="connsiteX2" fmla="*/ 924393 w 3381107"/>
              <a:gd name="connsiteY2" fmla="*/ 6024991 h 6024991"/>
              <a:gd name="connsiteX3" fmla="*/ 8764 w 3381107"/>
              <a:gd name="connsiteY3" fmla="*/ 2995707 h 6024991"/>
              <a:gd name="connsiteX4" fmla="*/ 967876 w 3381107"/>
              <a:gd name="connsiteY4" fmla="*/ 0 h 6024991"/>
              <a:gd name="connsiteX0" fmla="*/ 965451 w 3378682"/>
              <a:gd name="connsiteY0" fmla="*/ 0 h 6024991"/>
              <a:gd name="connsiteX1" fmla="*/ 3378682 w 3378682"/>
              <a:gd name="connsiteY1" fmla="*/ 2974500 h 6024991"/>
              <a:gd name="connsiteX2" fmla="*/ 921968 w 3378682"/>
              <a:gd name="connsiteY2" fmla="*/ 6024991 h 6024991"/>
              <a:gd name="connsiteX3" fmla="*/ 6339 w 3378682"/>
              <a:gd name="connsiteY3" fmla="*/ 2995707 h 6024991"/>
              <a:gd name="connsiteX4" fmla="*/ 965451 w 3378682"/>
              <a:gd name="connsiteY4" fmla="*/ 0 h 6024991"/>
              <a:gd name="connsiteX0" fmla="*/ 965835 w 3379066"/>
              <a:gd name="connsiteY0" fmla="*/ 0 h 6024991"/>
              <a:gd name="connsiteX1" fmla="*/ 3379066 w 3379066"/>
              <a:gd name="connsiteY1" fmla="*/ 2974500 h 6024991"/>
              <a:gd name="connsiteX2" fmla="*/ 922352 w 3379066"/>
              <a:gd name="connsiteY2" fmla="*/ 6024991 h 6024991"/>
              <a:gd name="connsiteX3" fmla="*/ 6723 w 3379066"/>
              <a:gd name="connsiteY3" fmla="*/ 2995707 h 6024991"/>
              <a:gd name="connsiteX4" fmla="*/ 965835 w 3379066"/>
              <a:gd name="connsiteY4" fmla="*/ 0 h 6024991"/>
              <a:gd name="connsiteX0" fmla="*/ 965835 w 3379066"/>
              <a:gd name="connsiteY0" fmla="*/ 0 h 6024991"/>
              <a:gd name="connsiteX1" fmla="*/ 3379066 w 3379066"/>
              <a:gd name="connsiteY1" fmla="*/ 2974500 h 6024991"/>
              <a:gd name="connsiteX2" fmla="*/ 922352 w 3379066"/>
              <a:gd name="connsiteY2" fmla="*/ 6024991 h 6024991"/>
              <a:gd name="connsiteX3" fmla="*/ 6723 w 3379066"/>
              <a:gd name="connsiteY3" fmla="*/ 2995707 h 6024991"/>
              <a:gd name="connsiteX4" fmla="*/ 965835 w 3379066"/>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70721 w 3383952"/>
              <a:gd name="connsiteY0" fmla="*/ 0 h 6024991"/>
              <a:gd name="connsiteX1" fmla="*/ 3383952 w 3383952"/>
              <a:gd name="connsiteY1" fmla="*/ 2974500 h 6024991"/>
              <a:gd name="connsiteX2" fmla="*/ 927238 w 3383952"/>
              <a:gd name="connsiteY2" fmla="*/ 6024991 h 6024991"/>
              <a:gd name="connsiteX3" fmla="*/ 5259 w 3383952"/>
              <a:gd name="connsiteY3" fmla="*/ 2995707 h 6024991"/>
              <a:gd name="connsiteX4" fmla="*/ 970721 w 3383952"/>
              <a:gd name="connsiteY4" fmla="*/ 0 h 6024991"/>
              <a:gd name="connsiteX0" fmla="*/ 965462 w 3378693"/>
              <a:gd name="connsiteY0" fmla="*/ 0 h 6024991"/>
              <a:gd name="connsiteX1" fmla="*/ 3378693 w 3378693"/>
              <a:gd name="connsiteY1" fmla="*/ 2974500 h 6024991"/>
              <a:gd name="connsiteX2" fmla="*/ 921979 w 3378693"/>
              <a:gd name="connsiteY2" fmla="*/ 6024991 h 6024991"/>
              <a:gd name="connsiteX3" fmla="*/ 0 w 3378693"/>
              <a:gd name="connsiteY3" fmla="*/ 2995707 h 6024991"/>
              <a:gd name="connsiteX4" fmla="*/ 965462 w 3378693"/>
              <a:gd name="connsiteY4" fmla="*/ 0 h 6024991"/>
              <a:gd name="connsiteX0" fmla="*/ 969498 w 3382729"/>
              <a:gd name="connsiteY0" fmla="*/ 0 h 6024991"/>
              <a:gd name="connsiteX1" fmla="*/ 3382729 w 3382729"/>
              <a:gd name="connsiteY1" fmla="*/ 2974500 h 6024991"/>
              <a:gd name="connsiteX2" fmla="*/ 926015 w 3382729"/>
              <a:gd name="connsiteY2" fmla="*/ 6024991 h 6024991"/>
              <a:gd name="connsiteX3" fmla="*/ 4036 w 3382729"/>
              <a:gd name="connsiteY3" fmla="*/ 2995707 h 6024991"/>
              <a:gd name="connsiteX4" fmla="*/ 969498 w 3382729"/>
              <a:gd name="connsiteY4" fmla="*/ 0 h 6024991"/>
              <a:gd name="connsiteX0" fmla="*/ 969498 w 3382729"/>
              <a:gd name="connsiteY0" fmla="*/ 0 h 6024991"/>
              <a:gd name="connsiteX1" fmla="*/ 3382729 w 3382729"/>
              <a:gd name="connsiteY1" fmla="*/ 2974500 h 6024991"/>
              <a:gd name="connsiteX2" fmla="*/ 926015 w 3382729"/>
              <a:gd name="connsiteY2" fmla="*/ 6024991 h 6024991"/>
              <a:gd name="connsiteX3" fmla="*/ 4036 w 3382729"/>
              <a:gd name="connsiteY3" fmla="*/ 2995707 h 6024991"/>
              <a:gd name="connsiteX4" fmla="*/ 969498 w 3382729"/>
              <a:gd name="connsiteY4" fmla="*/ 0 h 6024991"/>
              <a:gd name="connsiteX0" fmla="*/ 969498 w 3382729"/>
              <a:gd name="connsiteY0" fmla="*/ 0 h 6024991"/>
              <a:gd name="connsiteX1" fmla="*/ 3382729 w 3382729"/>
              <a:gd name="connsiteY1" fmla="*/ 2974500 h 6024991"/>
              <a:gd name="connsiteX2" fmla="*/ 926015 w 3382729"/>
              <a:gd name="connsiteY2" fmla="*/ 6024991 h 6024991"/>
              <a:gd name="connsiteX3" fmla="*/ 4036 w 3382729"/>
              <a:gd name="connsiteY3" fmla="*/ 2995707 h 6024991"/>
              <a:gd name="connsiteX4" fmla="*/ 969498 w 3382729"/>
              <a:gd name="connsiteY4" fmla="*/ 0 h 6024991"/>
              <a:gd name="connsiteX0" fmla="*/ 965462 w 3378693"/>
              <a:gd name="connsiteY0" fmla="*/ 0 h 6024991"/>
              <a:gd name="connsiteX1" fmla="*/ 3378693 w 3378693"/>
              <a:gd name="connsiteY1" fmla="*/ 2974500 h 6024991"/>
              <a:gd name="connsiteX2" fmla="*/ 921979 w 3378693"/>
              <a:gd name="connsiteY2" fmla="*/ 6024991 h 6024991"/>
              <a:gd name="connsiteX3" fmla="*/ 0 w 3378693"/>
              <a:gd name="connsiteY3" fmla="*/ 2995707 h 6024991"/>
              <a:gd name="connsiteX4" fmla="*/ 965462 w 3378693"/>
              <a:gd name="connsiteY4" fmla="*/ 0 h 6024991"/>
              <a:gd name="connsiteX0" fmla="*/ 968394 w 3381625"/>
              <a:gd name="connsiteY0" fmla="*/ 0 h 6024991"/>
              <a:gd name="connsiteX1" fmla="*/ 3381625 w 3381625"/>
              <a:gd name="connsiteY1" fmla="*/ 2974500 h 6024991"/>
              <a:gd name="connsiteX2" fmla="*/ 924911 w 3381625"/>
              <a:gd name="connsiteY2" fmla="*/ 6024991 h 6024991"/>
              <a:gd name="connsiteX3" fmla="*/ 2932 w 3381625"/>
              <a:gd name="connsiteY3" fmla="*/ 2995707 h 6024991"/>
              <a:gd name="connsiteX4" fmla="*/ 968394 w 3381625"/>
              <a:gd name="connsiteY4" fmla="*/ 0 h 6024991"/>
              <a:gd name="connsiteX0" fmla="*/ 1027502 w 3440733"/>
              <a:gd name="connsiteY0" fmla="*/ 0 h 6024991"/>
              <a:gd name="connsiteX1" fmla="*/ 3440733 w 3440733"/>
              <a:gd name="connsiteY1" fmla="*/ 2974500 h 6024991"/>
              <a:gd name="connsiteX2" fmla="*/ 984019 w 3440733"/>
              <a:gd name="connsiteY2" fmla="*/ 6024991 h 6024991"/>
              <a:gd name="connsiteX3" fmla="*/ 2387 w 3440733"/>
              <a:gd name="connsiteY3" fmla="*/ 2995707 h 6024991"/>
              <a:gd name="connsiteX4" fmla="*/ 1027502 w 3440733"/>
              <a:gd name="connsiteY4" fmla="*/ 0 h 6024991"/>
              <a:gd name="connsiteX0" fmla="*/ 1039346 w 3452577"/>
              <a:gd name="connsiteY0" fmla="*/ 0 h 6024991"/>
              <a:gd name="connsiteX1" fmla="*/ 3452577 w 3452577"/>
              <a:gd name="connsiteY1" fmla="*/ 2974500 h 6024991"/>
              <a:gd name="connsiteX2" fmla="*/ 995863 w 3452577"/>
              <a:gd name="connsiteY2" fmla="*/ 6024991 h 6024991"/>
              <a:gd name="connsiteX3" fmla="*/ 2301 w 3452577"/>
              <a:gd name="connsiteY3" fmla="*/ 2983831 h 6024991"/>
              <a:gd name="connsiteX4" fmla="*/ 1039346 w 3452577"/>
              <a:gd name="connsiteY4" fmla="*/ 0 h 6024991"/>
              <a:gd name="connsiteX0" fmla="*/ 1039346 w 3452577"/>
              <a:gd name="connsiteY0" fmla="*/ 0 h 6024991"/>
              <a:gd name="connsiteX1" fmla="*/ 3452577 w 3452577"/>
              <a:gd name="connsiteY1" fmla="*/ 2974500 h 6024991"/>
              <a:gd name="connsiteX2" fmla="*/ 995863 w 3452577"/>
              <a:gd name="connsiteY2" fmla="*/ 6024991 h 6024991"/>
              <a:gd name="connsiteX3" fmla="*/ 2301 w 3452577"/>
              <a:gd name="connsiteY3" fmla="*/ 2983831 h 6024991"/>
              <a:gd name="connsiteX4" fmla="*/ 1039346 w 3452577"/>
              <a:gd name="connsiteY4" fmla="*/ 0 h 6024991"/>
              <a:gd name="connsiteX0" fmla="*/ 1041139 w 3454370"/>
              <a:gd name="connsiteY0" fmla="*/ 0 h 6024991"/>
              <a:gd name="connsiteX1" fmla="*/ 3454370 w 3454370"/>
              <a:gd name="connsiteY1" fmla="*/ 2974500 h 6024991"/>
              <a:gd name="connsiteX2" fmla="*/ 997656 w 3454370"/>
              <a:gd name="connsiteY2" fmla="*/ 6024991 h 6024991"/>
              <a:gd name="connsiteX3" fmla="*/ 4094 w 3454370"/>
              <a:gd name="connsiteY3" fmla="*/ 2983831 h 6024991"/>
              <a:gd name="connsiteX4" fmla="*/ 1041139 w 3454370"/>
              <a:gd name="connsiteY4" fmla="*/ 0 h 6024991"/>
              <a:gd name="connsiteX0" fmla="*/ 1039347 w 3452578"/>
              <a:gd name="connsiteY0" fmla="*/ 0 h 6024991"/>
              <a:gd name="connsiteX1" fmla="*/ 3452578 w 3452578"/>
              <a:gd name="connsiteY1" fmla="*/ 2974500 h 6024991"/>
              <a:gd name="connsiteX2" fmla="*/ 995864 w 3452578"/>
              <a:gd name="connsiteY2" fmla="*/ 6024991 h 6024991"/>
              <a:gd name="connsiteX3" fmla="*/ 2302 w 3452578"/>
              <a:gd name="connsiteY3" fmla="*/ 2983831 h 6024991"/>
              <a:gd name="connsiteX4" fmla="*/ 1039347 w 3452578"/>
              <a:gd name="connsiteY4" fmla="*/ 0 h 6024991"/>
              <a:gd name="connsiteX0" fmla="*/ 1039347 w 3452578"/>
              <a:gd name="connsiteY0" fmla="*/ 0 h 6024991"/>
              <a:gd name="connsiteX1" fmla="*/ 3452578 w 3452578"/>
              <a:gd name="connsiteY1" fmla="*/ 2974500 h 6024991"/>
              <a:gd name="connsiteX2" fmla="*/ 995864 w 3452578"/>
              <a:gd name="connsiteY2" fmla="*/ 6024991 h 6024991"/>
              <a:gd name="connsiteX3" fmla="*/ 2302 w 3452578"/>
              <a:gd name="connsiteY3" fmla="*/ 2983831 h 6024991"/>
              <a:gd name="connsiteX4" fmla="*/ 1039347 w 3452578"/>
              <a:gd name="connsiteY4" fmla="*/ 0 h 6024991"/>
              <a:gd name="connsiteX0" fmla="*/ 1037614 w 3450845"/>
              <a:gd name="connsiteY0" fmla="*/ 0 h 6024991"/>
              <a:gd name="connsiteX1" fmla="*/ 3450845 w 3450845"/>
              <a:gd name="connsiteY1" fmla="*/ 2974500 h 6024991"/>
              <a:gd name="connsiteX2" fmla="*/ 994131 w 3450845"/>
              <a:gd name="connsiteY2" fmla="*/ 6024991 h 6024991"/>
              <a:gd name="connsiteX3" fmla="*/ 569 w 3450845"/>
              <a:gd name="connsiteY3" fmla="*/ 2983831 h 6024991"/>
              <a:gd name="connsiteX4" fmla="*/ 1037614 w 3450845"/>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366 w 3437597"/>
              <a:gd name="connsiteY0" fmla="*/ 0 h 6024991"/>
              <a:gd name="connsiteX1" fmla="*/ 3437597 w 3437597"/>
              <a:gd name="connsiteY1" fmla="*/ 2974500 h 6024991"/>
              <a:gd name="connsiteX2" fmla="*/ 980883 w 3437597"/>
              <a:gd name="connsiteY2" fmla="*/ 6024991 h 6024991"/>
              <a:gd name="connsiteX3" fmla="*/ 79 w 3437597"/>
              <a:gd name="connsiteY3" fmla="*/ 2996531 h 6024991"/>
              <a:gd name="connsiteX4" fmla="*/ 1024366 w 3437597"/>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933 w 3438164"/>
              <a:gd name="connsiteY0" fmla="*/ 0 h 6024991"/>
              <a:gd name="connsiteX1" fmla="*/ 3438164 w 3438164"/>
              <a:gd name="connsiteY1" fmla="*/ 2974500 h 6024991"/>
              <a:gd name="connsiteX2" fmla="*/ 981450 w 3438164"/>
              <a:gd name="connsiteY2" fmla="*/ 6024991 h 6024991"/>
              <a:gd name="connsiteX3" fmla="*/ 646 w 3438164"/>
              <a:gd name="connsiteY3" fmla="*/ 2996531 h 6024991"/>
              <a:gd name="connsiteX4" fmla="*/ 1024933 w 3438164"/>
              <a:gd name="connsiteY4" fmla="*/ 0 h 6024991"/>
              <a:gd name="connsiteX0" fmla="*/ 1025013 w 3438244"/>
              <a:gd name="connsiteY0" fmla="*/ 0 h 6024991"/>
              <a:gd name="connsiteX1" fmla="*/ 3438244 w 3438244"/>
              <a:gd name="connsiteY1" fmla="*/ 2974500 h 6024991"/>
              <a:gd name="connsiteX2" fmla="*/ 981530 w 3438244"/>
              <a:gd name="connsiteY2" fmla="*/ 6024991 h 6024991"/>
              <a:gd name="connsiteX3" fmla="*/ 726 w 3438244"/>
              <a:gd name="connsiteY3" fmla="*/ 2996531 h 6024991"/>
              <a:gd name="connsiteX4" fmla="*/ 1025013 w 3438244"/>
              <a:gd name="connsiteY4" fmla="*/ 0 h 6024991"/>
              <a:gd name="connsiteX0" fmla="*/ 1024784 w 3438015"/>
              <a:gd name="connsiteY0" fmla="*/ 0 h 6024991"/>
              <a:gd name="connsiteX1" fmla="*/ 3438015 w 3438015"/>
              <a:gd name="connsiteY1" fmla="*/ 2974500 h 6024991"/>
              <a:gd name="connsiteX2" fmla="*/ 981301 w 3438015"/>
              <a:gd name="connsiteY2" fmla="*/ 6024991 h 6024991"/>
              <a:gd name="connsiteX3" fmla="*/ 497 w 3438015"/>
              <a:gd name="connsiteY3" fmla="*/ 2996531 h 6024991"/>
              <a:gd name="connsiteX4" fmla="*/ 1024784 w 3438015"/>
              <a:gd name="connsiteY4" fmla="*/ 0 h 6024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015" h="6024991">
                <a:moveTo>
                  <a:pt x="1024784" y="0"/>
                </a:moveTo>
                <a:cubicBezTo>
                  <a:pt x="2008926" y="1197665"/>
                  <a:pt x="2400662" y="1698246"/>
                  <a:pt x="3438015" y="2974500"/>
                </a:cubicBezTo>
                <a:lnTo>
                  <a:pt x="981301" y="6024991"/>
                </a:lnTo>
                <a:cubicBezTo>
                  <a:pt x="200719" y="4875928"/>
                  <a:pt x="20397" y="4059251"/>
                  <a:pt x="497" y="2996531"/>
                </a:cubicBezTo>
                <a:cubicBezTo>
                  <a:pt x="-19403" y="1933811"/>
                  <a:pt x="562371" y="522643"/>
                  <a:pt x="1024784" y="0"/>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sp>
        <p:nvSpPr>
          <p:cNvPr id="16" name="Picture Placeholder 12">
            <a:extLst>
              <a:ext uri="{FF2B5EF4-FFF2-40B4-BE49-F238E27FC236}">
                <a16:creationId xmlns:a16="http://schemas.microsoft.com/office/drawing/2014/main" id="{AD191C3E-33ED-4B2A-A8F3-081ED0B09400}"/>
              </a:ext>
              <a:ext uri="{C183D7F6-B498-43B3-948B-1728B52AA6E4}">
                <adec:decorative xmlns:adec="http://schemas.microsoft.com/office/drawing/2017/decorative" val="1"/>
              </a:ext>
            </a:extLst>
          </p:cNvPr>
          <p:cNvSpPr>
            <a:spLocks noGrp="1"/>
          </p:cNvSpPr>
          <p:nvPr>
            <p:ph type="pic" sz="quarter" idx="14"/>
          </p:nvPr>
        </p:nvSpPr>
        <p:spPr>
          <a:xfrm>
            <a:off x="7286258" y="2798"/>
            <a:ext cx="4919885" cy="3312950"/>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7" fmla="*/ 1286063 w 5937250"/>
              <a:gd name="connsiteY7" fmla="*/ 0 h 6858000"/>
              <a:gd name="connsiteX0" fmla="*/ 1345998 w 5997185"/>
              <a:gd name="connsiteY0" fmla="*/ 0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345998 w 5997185"/>
              <a:gd name="connsiteY7" fmla="*/ 0 h 6858000"/>
              <a:gd name="connsiteX0" fmla="*/ 948432 w 5997185"/>
              <a:gd name="connsiteY0" fmla="*/ 72886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948432 w 5997185"/>
              <a:gd name="connsiteY7" fmla="*/ 728869 h 6858000"/>
              <a:gd name="connsiteX0" fmla="*/ 1133963 w 5997185"/>
              <a:gd name="connsiteY0" fmla="*/ 54333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133963 w 5997185"/>
              <a:gd name="connsiteY7" fmla="*/ 543339 h 6858000"/>
              <a:gd name="connsiteX0" fmla="*/ 1133963 w 5997185"/>
              <a:gd name="connsiteY0" fmla="*/ 0 h 6314661"/>
              <a:gd name="connsiteX1" fmla="*/ 3770820 w 5997185"/>
              <a:gd name="connsiteY1" fmla="*/ 245165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717811 w 5997185"/>
              <a:gd name="connsiteY1" fmla="*/ 2584173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651550 w 5997185"/>
              <a:gd name="connsiteY1" fmla="*/ 2676938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532280 w 5997185"/>
              <a:gd name="connsiteY1" fmla="*/ 275645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79272 w 5997185"/>
              <a:gd name="connsiteY1" fmla="*/ 282271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39515 w 5997185"/>
              <a:gd name="connsiteY1" fmla="*/ 2915477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66020 w 5997185"/>
              <a:gd name="connsiteY1" fmla="*/ 287572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001441 w 5997185"/>
              <a:gd name="connsiteY0" fmla="*/ 0 h 6407426"/>
              <a:gd name="connsiteX1" fmla="*/ 3466020 w 5997185"/>
              <a:gd name="connsiteY1" fmla="*/ 2968486 h 6407426"/>
              <a:gd name="connsiteX2" fmla="*/ 5997185 w 5997185"/>
              <a:gd name="connsiteY2" fmla="*/ 6407426 h 6407426"/>
              <a:gd name="connsiteX3" fmla="*/ 1345998 w 5997185"/>
              <a:gd name="connsiteY3" fmla="*/ 6407426 h 6407426"/>
              <a:gd name="connsiteX4" fmla="*/ 1251930 w 5997185"/>
              <a:gd name="connsiteY4" fmla="*/ 6298831 h 6407426"/>
              <a:gd name="connsiteX5" fmla="*/ 59935 w 5997185"/>
              <a:gd name="connsiteY5" fmla="*/ 2978426 h 6407426"/>
              <a:gd name="connsiteX6" fmla="*/ 642330 w 5997185"/>
              <a:gd name="connsiteY6" fmla="*/ 638683 h 6407426"/>
              <a:gd name="connsiteX7" fmla="*/ 1001441 w 5997185"/>
              <a:gd name="connsiteY7" fmla="*/ 0 h 6407426"/>
              <a:gd name="connsiteX0" fmla="*/ 1041197 w 5997185"/>
              <a:gd name="connsiteY0" fmla="*/ 0 h 6433931"/>
              <a:gd name="connsiteX1" fmla="*/ 3466020 w 5997185"/>
              <a:gd name="connsiteY1" fmla="*/ 2994991 h 6433931"/>
              <a:gd name="connsiteX2" fmla="*/ 5997185 w 5997185"/>
              <a:gd name="connsiteY2" fmla="*/ 6433931 h 6433931"/>
              <a:gd name="connsiteX3" fmla="*/ 1345998 w 5997185"/>
              <a:gd name="connsiteY3" fmla="*/ 6433931 h 6433931"/>
              <a:gd name="connsiteX4" fmla="*/ 1251930 w 5997185"/>
              <a:gd name="connsiteY4" fmla="*/ 6325336 h 6433931"/>
              <a:gd name="connsiteX5" fmla="*/ 59935 w 5997185"/>
              <a:gd name="connsiteY5" fmla="*/ 3004931 h 6433931"/>
              <a:gd name="connsiteX6" fmla="*/ 642330 w 5997185"/>
              <a:gd name="connsiteY6" fmla="*/ 665188 h 6433931"/>
              <a:gd name="connsiteX7" fmla="*/ 1041197 w 599718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415948 w 6067135"/>
              <a:gd name="connsiteY3" fmla="*/ 643393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912365 w 6067135"/>
              <a:gd name="connsiteY3" fmla="*/ 5280992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1045204 w 3470027"/>
              <a:gd name="connsiteY0" fmla="*/ 0 h 6009861"/>
              <a:gd name="connsiteX1" fmla="*/ 3470027 w 3470027"/>
              <a:gd name="connsiteY1" fmla="*/ 2994991 h 6009861"/>
              <a:gd name="connsiteX2" fmla="*/ 992196 w 3470027"/>
              <a:gd name="connsiteY2" fmla="*/ 6009861 h 6009861"/>
              <a:gd name="connsiteX3" fmla="*/ 63942 w 3470027"/>
              <a:gd name="connsiteY3" fmla="*/ 3004931 h 6009861"/>
              <a:gd name="connsiteX4" fmla="*/ 646337 w 3470027"/>
              <a:gd name="connsiteY4" fmla="*/ 665188 h 6009861"/>
              <a:gd name="connsiteX5" fmla="*/ 1045204 w 3470027"/>
              <a:gd name="connsiteY5" fmla="*/ 0 h 6009861"/>
              <a:gd name="connsiteX0" fmla="*/ 1080483 w 3505306"/>
              <a:gd name="connsiteY0" fmla="*/ 0 h 6009861"/>
              <a:gd name="connsiteX1" fmla="*/ 3505306 w 3505306"/>
              <a:gd name="connsiteY1" fmla="*/ 2994991 h 6009861"/>
              <a:gd name="connsiteX2" fmla="*/ 1027475 w 3505306"/>
              <a:gd name="connsiteY2" fmla="*/ 6009861 h 6009861"/>
              <a:gd name="connsiteX3" fmla="*/ 99221 w 3505306"/>
              <a:gd name="connsiteY3" fmla="*/ 3004931 h 6009861"/>
              <a:gd name="connsiteX4" fmla="*/ 681616 w 3505306"/>
              <a:gd name="connsiteY4" fmla="*/ 665188 h 6009861"/>
              <a:gd name="connsiteX5" fmla="*/ 1080483 w 3505306"/>
              <a:gd name="connsiteY5" fmla="*/ 0 h 6009861"/>
              <a:gd name="connsiteX0" fmla="*/ 1021716 w 3446539"/>
              <a:gd name="connsiteY0" fmla="*/ 0 h 6009861"/>
              <a:gd name="connsiteX1" fmla="*/ 3446539 w 3446539"/>
              <a:gd name="connsiteY1" fmla="*/ 2994991 h 6009861"/>
              <a:gd name="connsiteX2" fmla="*/ 968708 w 3446539"/>
              <a:gd name="connsiteY2" fmla="*/ 6009861 h 6009861"/>
              <a:gd name="connsiteX3" fmla="*/ 40454 w 3446539"/>
              <a:gd name="connsiteY3" fmla="*/ 3004931 h 6009861"/>
              <a:gd name="connsiteX4" fmla="*/ 622849 w 3446539"/>
              <a:gd name="connsiteY4" fmla="*/ 665188 h 6009861"/>
              <a:gd name="connsiteX5" fmla="*/ 1021716 w 3446539"/>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8479 w 3413302"/>
              <a:gd name="connsiteY0" fmla="*/ 0 h 6036365"/>
              <a:gd name="connsiteX1" fmla="*/ 3413302 w 3413302"/>
              <a:gd name="connsiteY1" fmla="*/ 2994991 h 6036365"/>
              <a:gd name="connsiteX2" fmla="*/ 961975 w 3413302"/>
              <a:gd name="connsiteY2" fmla="*/ 6036365 h 6036365"/>
              <a:gd name="connsiteX3" fmla="*/ 7217 w 3413302"/>
              <a:gd name="connsiteY3" fmla="*/ 3004931 h 6036365"/>
              <a:gd name="connsiteX4" fmla="*/ 589612 w 3413302"/>
              <a:gd name="connsiteY4" fmla="*/ 665188 h 6036365"/>
              <a:gd name="connsiteX5" fmla="*/ 988479 w 3413302"/>
              <a:gd name="connsiteY5" fmla="*/ 0 h 6036365"/>
              <a:gd name="connsiteX0" fmla="*/ 988479 w 3426554"/>
              <a:gd name="connsiteY0" fmla="*/ 0 h 6036365"/>
              <a:gd name="connsiteX1" fmla="*/ 3426554 w 3426554"/>
              <a:gd name="connsiteY1" fmla="*/ 3021496 h 6036365"/>
              <a:gd name="connsiteX2" fmla="*/ 961975 w 3426554"/>
              <a:gd name="connsiteY2" fmla="*/ 6036365 h 6036365"/>
              <a:gd name="connsiteX3" fmla="*/ 7217 w 3426554"/>
              <a:gd name="connsiteY3" fmla="*/ 3004931 h 6036365"/>
              <a:gd name="connsiteX4" fmla="*/ 589612 w 3426554"/>
              <a:gd name="connsiteY4" fmla="*/ 665188 h 6036365"/>
              <a:gd name="connsiteX5" fmla="*/ 988479 w 3426554"/>
              <a:gd name="connsiteY5" fmla="*/ 0 h 6036365"/>
              <a:gd name="connsiteX0" fmla="*/ 988479 w 3638589"/>
              <a:gd name="connsiteY0" fmla="*/ 0 h 6036365"/>
              <a:gd name="connsiteX1" fmla="*/ 3638589 w 3638589"/>
              <a:gd name="connsiteY1" fmla="*/ 2703444 h 6036365"/>
              <a:gd name="connsiteX2" fmla="*/ 961975 w 3638589"/>
              <a:gd name="connsiteY2" fmla="*/ 6036365 h 6036365"/>
              <a:gd name="connsiteX3" fmla="*/ 7217 w 3638589"/>
              <a:gd name="connsiteY3" fmla="*/ 3004931 h 6036365"/>
              <a:gd name="connsiteX4" fmla="*/ 589612 w 3638589"/>
              <a:gd name="connsiteY4" fmla="*/ 665188 h 6036365"/>
              <a:gd name="connsiteX5" fmla="*/ 988479 w 3638589"/>
              <a:gd name="connsiteY5" fmla="*/ 0 h 6036365"/>
              <a:gd name="connsiteX0" fmla="*/ 988479 w 3638589"/>
              <a:gd name="connsiteY0" fmla="*/ 0 h 6037216"/>
              <a:gd name="connsiteX1" fmla="*/ 3638589 w 3638589"/>
              <a:gd name="connsiteY1" fmla="*/ 2703444 h 6037216"/>
              <a:gd name="connsiteX2" fmla="*/ 961975 w 3638589"/>
              <a:gd name="connsiteY2" fmla="*/ 6036365 h 6037216"/>
              <a:gd name="connsiteX3" fmla="*/ 7217 w 3638589"/>
              <a:gd name="connsiteY3" fmla="*/ 3004931 h 6037216"/>
              <a:gd name="connsiteX4" fmla="*/ 589612 w 3638589"/>
              <a:gd name="connsiteY4" fmla="*/ 665188 h 6037216"/>
              <a:gd name="connsiteX5" fmla="*/ 988479 w 3638589"/>
              <a:gd name="connsiteY5" fmla="*/ 0 h 6037216"/>
              <a:gd name="connsiteX0" fmla="*/ 988479 w 3638589"/>
              <a:gd name="connsiteY0" fmla="*/ 0 h 6037216"/>
              <a:gd name="connsiteX1" fmla="*/ 3638589 w 3638589"/>
              <a:gd name="connsiteY1" fmla="*/ 2703444 h 6037216"/>
              <a:gd name="connsiteX2" fmla="*/ 961975 w 3638589"/>
              <a:gd name="connsiteY2" fmla="*/ 6036365 h 6037216"/>
              <a:gd name="connsiteX3" fmla="*/ 7217 w 3638589"/>
              <a:gd name="connsiteY3" fmla="*/ 3004931 h 6037216"/>
              <a:gd name="connsiteX4" fmla="*/ 589612 w 3638589"/>
              <a:gd name="connsiteY4" fmla="*/ 665188 h 6037216"/>
              <a:gd name="connsiteX5" fmla="*/ 988479 w 3638589"/>
              <a:gd name="connsiteY5" fmla="*/ 0 h 6037216"/>
              <a:gd name="connsiteX0" fmla="*/ 2374358 w 5024468"/>
              <a:gd name="connsiteY0" fmla="*/ 0 h 6037975"/>
              <a:gd name="connsiteX1" fmla="*/ 5024468 w 5024468"/>
              <a:gd name="connsiteY1" fmla="*/ 2703444 h 6037975"/>
              <a:gd name="connsiteX2" fmla="*/ 2347854 w 5024468"/>
              <a:gd name="connsiteY2" fmla="*/ 6036365 h 6037975"/>
              <a:gd name="connsiteX3" fmla="*/ 1618 w 5024468"/>
              <a:gd name="connsiteY3" fmla="*/ 3110948 h 6037975"/>
              <a:gd name="connsiteX4" fmla="*/ 1975491 w 5024468"/>
              <a:gd name="connsiteY4" fmla="*/ 665188 h 6037975"/>
              <a:gd name="connsiteX5" fmla="*/ 2374358 w 5024468"/>
              <a:gd name="connsiteY5" fmla="*/ 0 h 6037975"/>
              <a:gd name="connsiteX0" fmla="*/ 2481638 w 5131748"/>
              <a:gd name="connsiteY0" fmla="*/ 0 h 6037900"/>
              <a:gd name="connsiteX1" fmla="*/ 5131748 w 5131748"/>
              <a:gd name="connsiteY1" fmla="*/ 2703444 h 6037900"/>
              <a:gd name="connsiteX2" fmla="*/ 2455134 w 5131748"/>
              <a:gd name="connsiteY2" fmla="*/ 6036365 h 6037900"/>
              <a:gd name="connsiteX3" fmla="*/ 108898 w 5131748"/>
              <a:gd name="connsiteY3" fmla="*/ 3110948 h 6037900"/>
              <a:gd name="connsiteX4" fmla="*/ 2082771 w 5131748"/>
              <a:gd name="connsiteY4" fmla="*/ 665188 h 6037900"/>
              <a:gd name="connsiteX5" fmla="*/ 2481638 w 5131748"/>
              <a:gd name="connsiteY5" fmla="*/ 0 h 6037900"/>
              <a:gd name="connsiteX0" fmla="*/ 2481638 w 5131748"/>
              <a:gd name="connsiteY0" fmla="*/ 0 h 6147120"/>
              <a:gd name="connsiteX1" fmla="*/ 5131748 w 5131748"/>
              <a:gd name="connsiteY1" fmla="*/ 2703444 h 6147120"/>
              <a:gd name="connsiteX2" fmla="*/ 2455134 w 5131748"/>
              <a:gd name="connsiteY2" fmla="*/ 6036365 h 6147120"/>
              <a:gd name="connsiteX3" fmla="*/ 108898 w 5131748"/>
              <a:gd name="connsiteY3" fmla="*/ 3110948 h 6147120"/>
              <a:gd name="connsiteX4" fmla="*/ 2082771 w 5131748"/>
              <a:gd name="connsiteY4" fmla="*/ 665188 h 6147120"/>
              <a:gd name="connsiteX5" fmla="*/ 2481638 w 5131748"/>
              <a:gd name="connsiteY5" fmla="*/ 0 h 6147120"/>
              <a:gd name="connsiteX0" fmla="*/ 2374359 w 5024469"/>
              <a:gd name="connsiteY0" fmla="*/ 0 h 6147120"/>
              <a:gd name="connsiteX1" fmla="*/ 5024469 w 5024469"/>
              <a:gd name="connsiteY1" fmla="*/ 2703444 h 6147120"/>
              <a:gd name="connsiteX2" fmla="*/ 2347855 w 5024469"/>
              <a:gd name="connsiteY2" fmla="*/ 6036365 h 6147120"/>
              <a:gd name="connsiteX3" fmla="*/ 1619 w 5024469"/>
              <a:gd name="connsiteY3" fmla="*/ 3110948 h 6147120"/>
              <a:gd name="connsiteX4" fmla="*/ 1975492 w 5024469"/>
              <a:gd name="connsiteY4" fmla="*/ 665188 h 6147120"/>
              <a:gd name="connsiteX5" fmla="*/ 2374359 w 5024469"/>
              <a:gd name="connsiteY5" fmla="*/ 0 h 6147120"/>
              <a:gd name="connsiteX0" fmla="*/ 2374359 w 5024469"/>
              <a:gd name="connsiteY0" fmla="*/ 0 h 6036365"/>
              <a:gd name="connsiteX1" fmla="*/ 5024469 w 5024469"/>
              <a:gd name="connsiteY1" fmla="*/ 2703444 h 6036365"/>
              <a:gd name="connsiteX2" fmla="*/ 2347855 w 5024469"/>
              <a:gd name="connsiteY2" fmla="*/ 6036365 h 6036365"/>
              <a:gd name="connsiteX3" fmla="*/ 1619 w 5024469"/>
              <a:gd name="connsiteY3" fmla="*/ 3110948 h 6036365"/>
              <a:gd name="connsiteX4" fmla="*/ 1975492 w 5024469"/>
              <a:gd name="connsiteY4" fmla="*/ 665188 h 6036365"/>
              <a:gd name="connsiteX5" fmla="*/ 2374359 w 5024469"/>
              <a:gd name="connsiteY5" fmla="*/ 0 h 6036365"/>
              <a:gd name="connsiteX0" fmla="*/ 2481638 w 5131748"/>
              <a:gd name="connsiteY0" fmla="*/ 0 h 6036365"/>
              <a:gd name="connsiteX1" fmla="*/ 5131748 w 5131748"/>
              <a:gd name="connsiteY1" fmla="*/ 2703444 h 6036365"/>
              <a:gd name="connsiteX2" fmla="*/ 2455134 w 5131748"/>
              <a:gd name="connsiteY2" fmla="*/ 6036365 h 6036365"/>
              <a:gd name="connsiteX3" fmla="*/ 108898 w 5131748"/>
              <a:gd name="connsiteY3" fmla="*/ 3110948 h 6036365"/>
              <a:gd name="connsiteX4" fmla="*/ 2082771 w 5131748"/>
              <a:gd name="connsiteY4" fmla="*/ 665188 h 6036365"/>
              <a:gd name="connsiteX5" fmla="*/ 2481638 w 5131748"/>
              <a:gd name="connsiteY5" fmla="*/ 0 h 6036365"/>
              <a:gd name="connsiteX0" fmla="*/ 2374472 w 5024582"/>
              <a:gd name="connsiteY0" fmla="*/ 0 h 6009861"/>
              <a:gd name="connsiteX1" fmla="*/ 5024582 w 5024582"/>
              <a:gd name="connsiteY1" fmla="*/ 2703444 h 6009861"/>
              <a:gd name="connsiteX2" fmla="*/ 2361220 w 5024582"/>
              <a:gd name="connsiteY2" fmla="*/ 6009861 h 6009861"/>
              <a:gd name="connsiteX3" fmla="*/ 1732 w 5024582"/>
              <a:gd name="connsiteY3" fmla="*/ 3110948 h 6009861"/>
              <a:gd name="connsiteX4" fmla="*/ 1975605 w 5024582"/>
              <a:gd name="connsiteY4" fmla="*/ 665188 h 6009861"/>
              <a:gd name="connsiteX5" fmla="*/ 2374472 w 5024582"/>
              <a:gd name="connsiteY5" fmla="*/ 0 h 6009861"/>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451195 w 5101305"/>
              <a:gd name="connsiteY0" fmla="*/ 0 h 5943600"/>
              <a:gd name="connsiteX1" fmla="*/ 5101305 w 5101305"/>
              <a:gd name="connsiteY1" fmla="*/ 2703444 h 5943600"/>
              <a:gd name="connsiteX2" fmla="*/ 2451195 w 5101305"/>
              <a:gd name="connsiteY2" fmla="*/ 5943600 h 5943600"/>
              <a:gd name="connsiteX3" fmla="*/ 78455 w 5101305"/>
              <a:gd name="connsiteY3" fmla="*/ 3110948 h 5943600"/>
              <a:gd name="connsiteX4" fmla="*/ 2052328 w 5101305"/>
              <a:gd name="connsiteY4" fmla="*/ 665188 h 5943600"/>
              <a:gd name="connsiteX5" fmla="*/ 2451195 w 5101305"/>
              <a:gd name="connsiteY5" fmla="*/ 0 h 5943600"/>
              <a:gd name="connsiteX0" fmla="*/ 2438350 w 5088460"/>
              <a:gd name="connsiteY0" fmla="*/ 0 h 5943600"/>
              <a:gd name="connsiteX1" fmla="*/ 5088460 w 5088460"/>
              <a:gd name="connsiteY1" fmla="*/ 2703444 h 5943600"/>
              <a:gd name="connsiteX2" fmla="*/ 2438350 w 5088460"/>
              <a:gd name="connsiteY2" fmla="*/ 5943600 h 5943600"/>
              <a:gd name="connsiteX3" fmla="*/ 78862 w 5088460"/>
              <a:gd name="connsiteY3" fmla="*/ 3004931 h 5943600"/>
              <a:gd name="connsiteX4" fmla="*/ 2039483 w 5088460"/>
              <a:gd name="connsiteY4" fmla="*/ 665188 h 5943600"/>
              <a:gd name="connsiteX5" fmla="*/ 2438350 w 5088460"/>
              <a:gd name="connsiteY5" fmla="*/ 0 h 5943600"/>
              <a:gd name="connsiteX0" fmla="*/ 2512145 w 5162255"/>
              <a:gd name="connsiteY0" fmla="*/ 0 h 5943600"/>
              <a:gd name="connsiteX1" fmla="*/ 5162255 w 5162255"/>
              <a:gd name="connsiteY1" fmla="*/ 2703444 h 5943600"/>
              <a:gd name="connsiteX2" fmla="*/ 2512145 w 5162255"/>
              <a:gd name="connsiteY2" fmla="*/ 5943600 h 5943600"/>
              <a:gd name="connsiteX3" fmla="*/ 152657 w 5162255"/>
              <a:gd name="connsiteY3" fmla="*/ 3004931 h 5943600"/>
              <a:gd name="connsiteX4" fmla="*/ 417000 w 5162255"/>
              <a:gd name="connsiteY4" fmla="*/ 2573501 h 5943600"/>
              <a:gd name="connsiteX5" fmla="*/ 2512145 w 5162255"/>
              <a:gd name="connsiteY5" fmla="*/ 0 h 5943600"/>
              <a:gd name="connsiteX0" fmla="*/ 2512145 w 5162255"/>
              <a:gd name="connsiteY0" fmla="*/ 0 h 5943600"/>
              <a:gd name="connsiteX1" fmla="*/ 5162255 w 5162255"/>
              <a:gd name="connsiteY1" fmla="*/ 2703444 h 5943600"/>
              <a:gd name="connsiteX2" fmla="*/ 2512145 w 5162255"/>
              <a:gd name="connsiteY2" fmla="*/ 5943600 h 5943600"/>
              <a:gd name="connsiteX3" fmla="*/ 152657 w 5162255"/>
              <a:gd name="connsiteY3" fmla="*/ 3004931 h 5943600"/>
              <a:gd name="connsiteX4" fmla="*/ 417000 w 5162255"/>
              <a:gd name="connsiteY4" fmla="*/ 2573501 h 5943600"/>
              <a:gd name="connsiteX5" fmla="*/ 2512145 w 5162255"/>
              <a:gd name="connsiteY5" fmla="*/ 0 h 5943600"/>
              <a:gd name="connsiteX0" fmla="*/ 2494541 w 5144651"/>
              <a:gd name="connsiteY0" fmla="*/ 0 h 5943600"/>
              <a:gd name="connsiteX1" fmla="*/ 5144651 w 5144651"/>
              <a:gd name="connsiteY1" fmla="*/ 2703444 h 5943600"/>
              <a:gd name="connsiteX2" fmla="*/ 2494541 w 5144651"/>
              <a:gd name="connsiteY2" fmla="*/ 5943600 h 5943600"/>
              <a:gd name="connsiteX3" fmla="*/ 135053 w 5144651"/>
              <a:gd name="connsiteY3" fmla="*/ 3004931 h 5943600"/>
              <a:gd name="connsiteX4" fmla="*/ 399396 w 5144651"/>
              <a:gd name="connsiteY4" fmla="*/ 2573501 h 5943600"/>
              <a:gd name="connsiteX5" fmla="*/ 2494541 w 5144651"/>
              <a:gd name="connsiteY5" fmla="*/ 0 h 5943600"/>
              <a:gd name="connsiteX0" fmla="*/ 2494541 w 5144651"/>
              <a:gd name="connsiteY0" fmla="*/ 0 h 5943600"/>
              <a:gd name="connsiteX1" fmla="*/ 5144651 w 5144651"/>
              <a:gd name="connsiteY1" fmla="*/ 2703444 h 5943600"/>
              <a:gd name="connsiteX2" fmla="*/ 2494541 w 5144651"/>
              <a:gd name="connsiteY2" fmla="*/ 5943600 h 5943600"/>
              <a:gd name="connsiteX3" fmla="*/ 135053 w 5144651"/>
              <a:gd name="connsiteY3" fmla="*/ 3004931 h 5943600"/>
              <a:gd name="connsiteX4" fmla="*/ 399396 w 5144651"/>
              <a:gd name="connsiteY4" fmla="*/ 2573501 h 5943600"/>
              <a:gd name="connsiteX5" fmla="*/ 2494541 w 5144651"/>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64343 w 5009598"/>
              <a:gd name="connsiteY0" fmla="*/ 0 h 3370099"/>
              <a:gd name="connsiteX1" fmla="*/ 5009598 w 5009598"/>
              <a:gd name="connsiteY1" fmla="*/ 129943 h 3370099"/>
              <a:gd name="connsiteX2" fmla="*/ 2359488 w 5009598"/>
              <a:gd name="connsiteY2" fmla="*/ 3370099 h 3370099"/>
              <a:gd name="connsiteX3" fmla="*/ 0 w 5009598"/>
              <a:gd name="connsiteY3" fmla="*/ 431430 h 3370099"/>
              <a:gd name="connsiteX4" fmla="*/ 264343 w 5009598"/>
              <a:gd name="connsiteY4" fmla="*/ 0 h 3370099"/>
              <a:gd name="connsiteX0" fmla="*/ 264343 w 5049355"/>
              <a:gd name="connsiteY0" fmla="*/ 0 h 3370099"/>
              <a:gd name="connsiteX1" fmla="*/ 5049355 w 5049355"/>
              <a:gd name="connsiteY1" fmla="*/ 50430 h 3370099"/>
              <a:gd name="connsiteX2" fmla="*/ 2359488 w 5049355"/>
              <a:gd name="connsiteY2" fmla="*/ 3370099 h 3370099"/>
              <a:gd name="connsiteX3" fmla="*/ 0 w 5049355"/>
              <a:gd name="connsiteY3" fmla="*/ 431430 h 3370099"/>
              <a:gd name="connsiteX4" fmla="*/ 264343 w 5049355"/>
              <a:gd name="connsiteY4" fmla="*/ 0 h 3370099"/>
              <a:gd name="connsiteX0" fmla="*/ 277595 w 5049355"/>
              <a:gd name="connsiteY0" fmla="*/ 0 h 3370099"/>
              <a:gd name="connsiteX1" fmla="*/ 5049355 w 5049355"/>
              <a:gd name="connsiteY1" fmla="*/ 50430 h 3370099"/>
              <a:gd name="connsiteX2" fmla="*/ 2359488 w 5049355"/>
              <a:gd name="connsiteY2" fmla="*/ 3370099 h 3370099"/>
              <a:gd name="connsiteX3" fmla="*/ 0 w 5049355"/>
              <a:gd name="connsiteY3" fmla="*/ 431430 h 3370099"/>
              <a:gd name="connsiteX4" fmla="*/ 277595 w 5049355"/>
              <a:gd name="connsiteY4" fmla="*/ 0 h 3370099"/>
              <a:gd name="connsiteX0" fmla="*/ 277595 w 5049355"/>
              <a:gd name="connsiteY0" fmla="*/ 0 h 3370099"/>
              <a:gd name="connsiteX1" fmla="*/ 5049355 w 5049355"/>
              <a:gd name="connsiteY1" fmla="*/ 63682 h 3370099"/>
              <a:gd name="connsiteX2" fmla="*/ 2359488 w 5049355"/>
              <a:gd name="connsiteY2" fmla="*/ 3370099 h 3370099"/>
              <a:gd name="connsiteX3" fmla="*/ 0 w 5049355"/>
              <a:gd name="connsiteY3" fmla="*/ 431430 h 3370099"/>
              <a:gd name="connsiteX4" fmla="*/ 277595 w 5049355"/>
              <a:gd name="connsiteY4" fmla="*/ 0 h 3370099"/>
              <a:gd name="connsiteX0" fmla="*/ 277595 w 5049355"/>
              <a:gd name="connsiteY0" fmla="*/ 0 h 3370099"/>
              <a:gd name="connsiteX1" fmla="*/ 5049355 w 5049355"/>
              <a:gd name="connsiteY1" fmla="*/ 63682 h 3370099"/>
              <a:gd name="connsiteX2" fmla="*/ 2359488 w 5049355"/>
              <a:gd name="connsiteY2" fmla="*/ 3370099 h 3370099"/>
              <a:gd name="connsiteX3" fmla="*/ 0 w 5049355"/>
              <a:gd name="connsiteY3" fmla="*/ 431430 h 3370099"/>
              <a:gd name="connsiteX4" fmla="*/ 277595 w 50493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625865"/>
              <a:gd name="connsiteY0" fmla="*/ 196023 h 3566122"/>
              <a:gd name="connsiteX1" fmla="*/ 5138255 w 5625865"/>
              <a:gd name="connsiteY1" fmla="*/ 247005 h 3566122"/>
              <a:gd name="connsiteX2" fmla="*/ 5161226 w 5625865"/>
              <a:gd name="connsiteY2" fmla="*/ 243138 h 3566122"/>
              <a:gd name="connsiteX3" fmla="*/ 2435688 w 5625865"/>
              <a:gd name="connsiteY3" fmla="*/ 3566122 h 3566122"/>
              <a:gd name="connsiteX4" fmla="*/ 0 w 5625865"/>
              <a:gd name="connsiteY4" fmla="*/ 602053 h 3566122"/>
              <a:gd name="connsiteX5" fmla="*/ 353795 w 5625865"/>
              <a:gd name="connsiteY5" fmla="*/ 196023 h 3566122"/>
              <a:gd name="connsiteX0" fmla="*/ 353795 w 5610506"/>
              <a:gd name="connsiteY0" fmla="*/ 50469 h 3420568"/>
              <a:gd name="connsiteX1" fmla="*/ 5138255 w 5610506"/>
              <a:gd name="connsiteY1" fmla="*/ 101451 h 3420568"/>
              <a:gd name="connsiteX2" fmla="*/ 5123126 w 5610506"/>
              <a:gd name="connsiteY2" fmla="*/ 313484 h 3420568"/>
              <a:gd name="connsiteX3" fmla="*/ 2435688 w 5610506"/>
              <a:gd name="connsiteY3" fmla="*/ 3420568 h 3420568"/>
              <a:gd name="connsiteX4" fmla="*/ 0 w 5610506"/>
              <a:gd name="connsiteY4" fmla="*/ 456499 h 3420568"/>
              <a:gd name="connsiteX5" fmla="*/ 353795 w 5610506"/>
              <a:gd name="connsiteY5" fmla="*/ 50469 h 3420568"/>
              <a:gd name="connsiteX0" fmla="*/ 353795 w 5491777"/>
              <a:gd name="connsiteY0" fmla="*/ 0 h 3370099"/>
              <a:gd name="connsiteX1" fmla="*/ 5138255 w 5491777"/>
              <a:gd name="connsiteY1" fmla="*/ 50982 h 3370099"/>
              <a:gd name="connsiteX2" fmla="*/ 5123126 w 5491777"/>
              <a:gd name="connsiteY2" fmla="*/ 263015 h 3370099"/>
              <a:gd name="connsiteX3" fmla="*/ 2435688 w 5491777"/>
              <a:gd name="connsiteY3" fmla="*/ 3370099 h 3370099"/>
              <a:gd name="connsiteX4" fmla="*/ 0 w 5491777"/>
              <a:gd name="connsiteY4" fmla="*/ 406030 h 3370099"/>
              <a:gd name="connsiteX5" fmla="*/ 353795 w 5491777"/>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401849"/>
              <a:gd name="connsiteX1" fmla="*/ 5138255 w 5492136"/>
              <a:gd name="connsiteY1" fmla="*/ 50982 h 3401849"/>
              <a:gd name="connsiteX2" fmla="*/ 5123126 w 5492136"/>
              <a:gd name="connsiteY2" fmla="*/ 263015 h 3401849"/>
              <a:gd name="connsiteX3" fmla="*/ 2435688 w 5492136"/>
              <a:gd name="connsiteY3" fmla="*/ 3401849 h 3401849"/>
              <a:gd name="connsiteX4" fmla="*/ 0 w 5492136"/>
              <a:gd name="connsiteY4" fmla="*/ 406030 h 3401849"/>
              <a:gd name="connsiteX5" fmla="*/ 353795 w 5492136"/>
              <a:gd name="connsiteY5" fmla="*/ 0 h 3401849"/>
              <a:gd name="connsiteX0" fmla="*/ 353795 w 5493767"/>
              <a:gd name="connsiteY0" fmla="*/ 0 h 3401849"/>
              <a:gd name="connsiteX1" fmla="*/ 5138255 w 5493767"/>
              <a:gd name="connsiteY1" fmla="*/ 50982 h 3401849"/>
              <a:gd name="connsiteX2" fmla="*/ 5129476 w 5493767"/>
              <a:gd name="connsiteY2" fmla="*/ 205865 h 3401849"/>
              <a:gd name="connsiteX3" fmla="*/ 2435688 w 5493767"/>
              <a:gd name="connsiteY3" fmla="*/ 3401849 h 3401849"/>
              <a:gd name="connsiteX4" fmla="*/ 0 w 5493767"/>
              <a:gd name="connsiteY4" fmla="*/ 406030 h 3401849"/>
              <a:gd name="connsiteX5" fmla="*/ 353795 w 5493767"/>
              <a:gd name="connsiteY5" fmla="*/ 0 h 3401849"/>
              <a:gd name="connsiteX0" fmla="*/ 353795 w 5492136"/>
              <a:gd name="connsiteY0" fmla="*/ 0 h 3401849"/>
              <a:gd name="connsiteX1" fmla="*/ 5138255 w 5492136"/>
              <a:gd name="connsiteY1" fmla="*/ 50982 h 3401849"/>
              <a:gd name="connsiteX2" fmla="*/ 5123126 w 5492136"/>
              <a:gd name="connsiteY2" fmla="*/ 167765 h 3401849"/>
              <a:gd name="connsiteX3" fmla="*/ 2435688 w 5492136"/>
              <a:gd name="connsiteY3" fmla="*/ 3401849 h 3401849"/>
              <a:gd name="connsiteX4" fmla="*/ 0 w 5492136"/>
              <a:gd name="connsiteY4" fmla="*/ 406030 h 3401849"/>
              <a:gd name="connsiteX5" fmla="*/ 353795 w 5492136"/>
              <a:gd name="connsiteY5" fmla="*/ 0 h 3401849"/>
              <a:gd name="connsiteX0" fmla="*/ 353795 w 5218433"/>
              <a:gd name="connsiteY0" fmla="*/ 0 h 3401849"/>
              <a:gd name="connsiteX1" fmla="*/ 5138255 w 5218433"/>
              <a:gd name="connsiteY1" fmla="*/ 50982 h 3401849"/>
              <a:gd name="connsiteX2" fmla="*/ 5123126 w 5218433"/>
              <a:gd name="connsiteY2" fmla="*/ 167765 h 3401849"/>
              <a:gd name="connsiteX3" fmla="*/ 2435688 w 5218433"/>
              <a:gd name="connsiteY3" fmla="*/ 3401849 h 3401849"/>
              <a:gd name="connsiteX4" fmla="*/ 0 w 5218433"/>
              <a:gd name="connsiteY4" fmla="*/ 406030 h 3401849"/>
              <a:gd name="connsiteX5" fmla="*/ 353795 w 5218433"/>
              <a:gd name="connsiteY5" fmla="*/ 0 h 3401849"/>
              <a:gd name="connsiteX0" fmla="*/ 353795 w 5186517"/>
              <a:gd name="connsiteY0" fmla="*/ 0 h 3401849"/>
              <a:gd name="connsiteX1" fmla="*/ 5093805 w 5186517"/>
              <a:gd name="connsiteY1" fmla="*/ 50982 h 3401849"/>
              <a:gd name="connsiteX2" fmla="*/ 5123126 w 5186517"/>
              <a:gd name="connsiteY2" fmla="*/ 167765 h 3401849"/>
              <a:gd name="connsiteX3" fmla="*/ 2435688 w 5186517"/>
              <a:gd name="connsiteY3" fmla="*/ 3401849 h 3401849"/>
              <a:gd name="connsiteX4" fmla="*/ 0 w 5186517"/>
              <a:gd name="connsiteY4" fmla="*/ 406030 h 3401849"/>
              <a:gd name="connsiteX5" fmla="*/ 353795 w 5186517"/>
              <a:gd name="connsiteY5" fmla="*/ 0 h 3401849"/>
              <a:gd name="connsiteX0" fmla="*/ 353795 w 5125538"/>
              <a:gd name="connsiteY0" fmla="*/ 0 h 3401849"/>
              <a:gd name="connsiteX1" fmla="*/ 5093805 w 5125538"/>
              <a:gd name="connsiteY1" fmla="*/ 50982 h 3401849"/>
              <a:gd name="connsiteX2" fmla="*/ 5123126 w 5125538"/>
              <a:gd name="connsiteY2" fmla="*/ 167765 h 3401849"/>
              <a:gd name="connsiteX3" fmla="*/ 2435688 w 5125538"/>
              <a:gd name="connsiteY3" fmla="*/ 3401849 h 3401849"/>
              <a:gd name="connsiteX4" fmla="*/ 0 w 5125538"/>
              <a:gd name="connsiteY4" fmla="*/ 406030 h 3401849"/>
              <a:gd name="connsiteX5" fmla="*/ 353795 w 5125538"/>
              <a:gd name="connsiteY5" fmla="*/ 0 h 3401849"/>
              <a:gd name="connsiteX0" fmla="*/ 353795 w 5126522"/>
              <a:gd name="connsiteY0" fmla="*/ 0 h 3401849"/>
              <a:gd name="connsiteX1" fmla="*/ 5100155 w 5126522"/>
              <a:gd name="connsiteY1" fmla="*/ 38282 h 3401849"/>
              <a:gd name="connsiteX2" fmla="*/ 5123126 w 5126522"/>
              <a:gd name="connsiteY2" fmla="*/ 167765 h 3401849"/>
              <a:gd name="connsiteX3" fmla="*/ 2435688 w 5126522"/>
              <a:gd name="connsiteY3" fmla="*/ 3401849 h 3401849"/>
              <a:gd name="connsiteX4" fmla="*/ 0 w 5126522"/>
              <a:gd name="connsiteY4" fmla="*/ 406030 h 3401849"/>
              <a:gd name="connsiteX5" fmla="*/ 353795 w 5126522"/>
              <a:gd name="connsiteY5" fmla="*/ 0 h 3401849"/>
              <a:gd name="connsiteX0" fmla="*/ 353795 w 5126522"/>
              <a:gd name="connsiteY0" fmla="*/ 0 h 3401849"/>
              <a:gd name="connsiteX1" fmla="*/ 5100155 w 5126522"/>
              <a:gd name="connsiteY1" fmla="*/ 25582 h 3401849"/>
              <a:gd name="connsiteX2" fmla="*/ 5123126 w 5126522"/>
              <a:gd name="connsiteY2" fmla="*/ 167765 h 3401849"/>
              <a:gd name="connsiteX3" fmla="*/ 2435688 w 5126522"/>
              <a:gd name="connsiteY3" fmla="*/ 3401849 h 3401849"/>
              <a:gd name="connsiteX4" fmla="*/ 0 w 5126522"/>
              <a:gd name="connsiteY4" fmla="*/ 406030 h 3401849"/>
              <a:gd name="connsiteX5" fmla="*/ 353795 w 5126522"/>
              <a:gd name="connsiteY5" fmla="*/ 0 h 3401849"/>
              <a:gd name="connsiteX0" fmla="*/ 353795 w 5134271"/>
              <a:gd name="connsiteY0" fmla="*/ 0 h 3401849"/>
              <a:gd name="connsiteX1" fmla="*/ 5119205 w 5134271"/>
              <a:gd name="connsiteY1" fmla="*/ 19232 h 3401849"/>
              <a:gd name="connsiteX2" fmla="*/ 5123126 w 5134271"/>
              <a:gd name="connsiteY2" fmla="*/ 167765 h 3401849"/>
              <a:gd name="connsiteX3" fmla="*/ 2435688 w 5134271"/>
              <a:gd name="connsiteY3" fmla="*/ 3401849 h 3401849"/>
              <a:gd name="connsiteX4" fmla="*/ 0 w 5134271"/>
              <a:gd name="connsiteY4" fmla="*/ 406030 h 3401849"/>
              <a:gd name="connsiteX5" fmla="*/ 353795 w 5134271"/>
              <a:gd name="connsiteY5" fmla="*/ 0 h 3401849"/>
              <a:gd name="connsiteX0" fmla="*/ 353795 w 5134271"/>
              <a:gd name="connsiteY0" fmla="*/ 0 h 3389149"/>
              <a:gd name="connsiteX1" fmla="*/ 5119205 w 5134271"/>
              <a:gd name="connsiteY1" fmla="*/ 6532 h 3389149"/>
              <a:gd name="connsiteX2" fmla="*/ 5123126 w 5134271"/>
              <a:gd name="connsiteY2" fmla="*/ 155065 h 3389149"/>
              <a:gd name="connsiteX3" fmla="*/ 2435688 w 5134271"/>
              <a:gd name="connsiteY3" fmla="*/ 3389149 h 3389149"/>
              <a:gd name="connsiteX4" fmla="*/ 0 w 5134271"/>
              <a:gd name="connsiteY4" fmla="*/ 393330 h 3389149"/>
              <a:gd name="connsiteX5" fmla="*/ 353795 w 5134271"/>
              <a:gd name="connsiteY5" fmla="*/ 0 h 3389149"/>
              <a:gd name="connsiteX0" fmla="*/ 353795 w 5129155"/>
              <a:gd name="connsiteY0" fmla="*/ 0 h 3389149"/>
              <a:gd name="connsiteX1" fmla="*/ 5119205 w 5129155"/>
              <a:gd name="connsiteY1" fmla="*/ 6532 h 3389149"/>
              <a:gd name="connsiteX2" fmla="*/ 5104076 w 5129155"/>
              <a:gd name="connsiteY2" fmla="*/ 161415 h 3389149"/>
              <a:gd name="connsiteX3" fmla="*/ 2435688 w 5129155"/>
              <a:gd name="connsiteY3" fmla="*/ 3389149 h 3389149"/>
              <a:gd name="connsiteX4" fmla="*/ 0 w 5129155"/>
              <a:gd name="connsiteY4" fmla="*/ 393330 h 3389149"/>
              <a:gd name="connsiteX5" fmla="*/ 353795 w 5129155"/>
              <a:gd name="connsiteY5" fmla="*/ 0 h 3389149"/>
              <a:gd name="connsiteX0" fmla="*/ 353795 w 5105533"/>
              <a:gd name="connsiteY0" fmla="*/ 0 h 3389149"/>
              <a:gd name="connsiteX1" fmla="*/ 5062055 w 5105533"/>
              <a:gd name="connsiteY1" fmla="*/ 6532 h 3389149"/>
              <a:gd name="connsiteX2" fmla="*/ 5104076 w 5105533"/>
              <a:gd name="connsiteY2" fmla="*/ 161415 h 3389149"/>
              <a:gd name="connsiteX3" fmla="*/ 2435688 w 5105533"/>
              <a:gd name="connsiteY3" fmla="*/ 3389149 h 3389149"/>
              <a:gd name="connsiteX4" fmla="*/ 0 w 5105533"/>
              <a:gd name="connsiteY4" fmla="*/ 393330 h 3389149"/>
              <a:gd name="connsiteX5" fmla="*/ 353795 w 5105533"/>
              <a:gd name="connsiteY5" fmla="*/ 0 h 3389149"/>
              <a:gd name="connsiteX0" fmla="*/ 353795 w 5079985"/>
              <a:gd name="connsiteY0" fmla="*/ 0 h 3389149"/>
              <a:gd name="connsiteX1" fmla="*/ 5062055 w 5079985"/>
              <a:gd name="connsiteY1" fmla="*/ 6532 h 3389149"/>
              <a:gd name="connsiteX2" fmla="*/ 5072326 w 5079985"/>
              <a:gd name="connsiteY2" fmla="*/ 199515 h 3389149"/>
              <a:gd name="connsiteX3" fmla="*/ 2435688 w 5079985"/>
              <a:gd name="connsiteY3" fmla="*/ 3389149 h 3389149"/>
              <a:gd name="connsiteX4" fmla="*/ 0 w 5079985"/>
              <a:gd name="connsiteY4" fmla="*/ 393330 h 3389149"/>
              <a:gd name="connsiteX5" fmla="*/ 353795 w 5079985"/>
              <a:gd name="connsiteY5" fmla="*/ 0 h 3389149"/>
              <a:gd name="connsiteX0" fmla="*/ 366495 w 5092685"/>
              <a:gd name="connsiteY0" fmla="*/ 0 h 3389149"/>
              <a:gd name="connsiteX1" fmla="*/ 5074755 w 5092685"/>
              <a:gd name="connsiteY1" fmla="*/ 6532 h 3389149"/>
              <a:gd name="connsiteX2" fmla="*/ 5085026 w 5092685"/>
              <a:gd name="connsiteY2" fmla="*/ 199515 h 3389149"/>
              <a:gd name="connsiteX3" fmla="*/ 2448388 w 5092685"/>
              <a:gd name="connsiteY3" fmla="*/ 3389149 h 3389149"/>
              <a:gd name="connsiteX4" fmla="*/ 0 w 5092685"/>
              <a:gd name="connsiteY4" fmla="*/ 374280 h 3389149"/>
              <a:gd name="connsiteX5" fmla="*/ 366495 w 5092685"/>
              <a:gd name="connsiteY5" fmla="*/ 0 h 3389149"/>
              <a:gd name="connsiteX0" fmla="*/ 347445 w 5092685"/>
              <a:gd name="connsiteY0" fmla="*/ 0 h 3382799"/>
              <a:gd name="connsiteX1" fmla="*/ 5074755 w 5092685"/>
              <a:gd name="connsiteY1" fmla="*/ 182 h 3382799"/>
              <a:gd name="connsiteX2" fmla="*/ 5085026 w 5092685"/>
              <a:gd name="connsiteY2" fmla="*/ 193165 h 3382799"/>
              <a:gd name="connsiteX3" fmla="*/ 2448388 w 5092685"/>
              <a:gd name="connsiteY3" fmla="*/ 3382799 h 3382799"/>
              <a:gd name="connsiteX4" fmla="*/ 0 w 5092685"/>
              <a:gd name="connsiteY4" fmla="*/ 367930 h 3382799"/>
              <a:gd name="connsiteX5" fmla="*/ 347445 w 5092685"/>
              <a:gd name="connsiteY5" fmla="*/ 0 h 3382799"/>
              <a:gd name="connsiteX0" fmla="*/ 347445 w 5092685"/>
              <a:gd name="connsiteY0" fmla="*/ 0 h 3382799"/>
              <a:gd name="connsiteX1" fmla="*/ 5074755 w 5092685"/>
              <a:gd name="connsiteY1" fmla="*/ 182 h 3382799"/>
              <a:gd name="connsiteX2" fmla="*/ 5085026 w 5092685"/>
              <a:gd name="connsiteY2" fmla="*/ 193165 h 3382799"/>
              <a:gd name="connsiteX3" fmla="*/ 2448388 w 5092685"/>
              <a:gd name="connsiteY3" fmla="*/ 3382799 h 3382799"/>
              <a:gd name="connsiteX4" fmla="*/ 0 w 5092685"/>
              <a:gd name="connsiteY4" fmla="*/ 367930 h 3382799"/>
              <a:gd name="connsiteX5" fmla="*/ 347445 w 5092685"/>
              <a:gd name="connsiteY5" fmla="*/ 0 h 3382799"/>
              <a:gd name="connsiteX0" fmla="*/ 347445 w 5096171"/>
              <a:gd name="connsiteY0" fmla="*/ 6168 h 3388967"/>
              <a:gd name="connsiteX1" fmla="*/ 5081105 w 5096171"/>
              <a:gd name="connsiteY1" fmla="*/ 0 h 3388967"/>
              <a:gd name="connsiteX2" fmla="*/ 5085026 w 5096171"/>
              <a:gd name="connsiteY2" fmla="*/ 199333 h 3388967"/>
              <a:gd name="connsiteX3" fmla="*/ 2448388 w 5096171"/>
              <a:gd name="connsiteY3" fmla="*/ 3388967 h 3388967"/>
              <a:gd name="connsiteX4" fmla="*/ 0 w 5096171"/>
              <a:gd name="connsiteY4" fmla="*/ 374098 h 3388967"/>
              <a:gd name="connsiteX5" fmla="*/ 347445 w 5096171"/>
              <a:gd name="connsiteY5" fmla="*/ 6168 h 3388967"/>
              <a:gd name="connsiteX0" fmla="*/ 347445 w 5099035"/>
              <a:gd name="connsiteY0" fmla="*/ 6168 h 3388967"/>
              <a:gd name="connsiteX1" fmla="*/ 5081105 w 5099035"/>
              <a:gd name="connsiteY1" fmla="*/ 0 h 3388967"/>
              <a:gd name="connsiteX2" fmla="*/ 5091376 w 5099035"/>
              <a:gd name="connsiteY2" fmla="*/ 199333 h 3388967"/>
              <a:gd name="connsiteX3" fmla="*/ 2448388 w 5099035"/>
              <a:gd name="connsiteY3" fmla="*/ 3388967 h 3388967"/>
              <a:gd name="connsiteX4" fmla="*/ 0 w 5099035"/>
              <a:gd name="connsiteY4" fmla="*/ 374098 h 3388967"/>
              <a:gd name="connsiteX5" fmla="*/ 347445 w 5099035"/>
              <a:gd name="connsiteY5" fmla="*/ 6168 h 3388967"/>
              <a:gd name="connsiteX0" fmla="*/ 347445 w 5091596"/>
              <a:gd name="connsiteY0" fmla="*/ 6168 h 3388967"/>
              <a:gd name="connsiteX1" fmla="*/ 4882801 w 5091596"/>
              <a:gd name="connsiteY1" fmla="*/ 0 h 3388967"/>
              <a:gd name="connsiteX2" fmla="*/ 5091376 w 5091596"/>
              <a:gd name="connsiteY2" fmla="*/ 199333 h 3388967"/>
              <a:gd name="connsiteX3" fmla="*/ 2448388 w 5091596"/>
              <a:gd name="connsiteY3" fmla="*/ 3388967 h 3388967"/>
              <a:gd name="connsiteX4" fmla="*/ 0 w 5091596"/>
              <a:gd name="connsiteY4" fmla="*/ 374098 h 3388967"/>
              <a:gd name="connsiteX5" fmla="*/ 347445 w 5091596"/>
              <a:gd name="connsiteY5" fmla="*/ 6168 h 3388967"/>
              <a:gd name="connsiteX0" fmla="*/ 347445 w 4948979"/>
              <a:gd name="connsiteY0" fmla="*/ 6168 h 3388967"/>
              <a:gd name="connsiteX1" fmla="*/ 4882801 w 4948979"/>
              <a:gd name="connsiteY1" fmla="*/ 0 h 3388967"/>
              <a:gd name="connsiteX2" fmla="*/ 4948157 w 4948979"/>
              <a:gd name="connsiteY2" fmla="*/ 353570 h 3388967"/>
              <a:gd name="connsiteX3" fmla="*/ 2448388 w 4948979"/>
              <a:gd name="connsiteY3" fmla="*/ 3388967 h 3388967"/>
              <a:gd name="connsiteX4" fmla="*/ 0 w 4948979"/>
              <a:gd name="connsiteY4" fmla="*/ 374098 h 3388967"/>
              <a:gd name="connsiteX5" fmla="*/ 347445 w 4948979"/>
              <a:gd name="connsiteY5" fmla="*/ 6168 h 3388967"/>
              <a:gd name="connsiteX0" fmla="*/ 347445 w 4948979"/>
              <a:gd name="connsiteY0" fmla="*/ 6168 h 3388967"/>
              <a:gd name="connsiteX1" fmla="*/ 4882801 w 4948979"/>
              <a:gd name="connsiteY1" fmla="*/ 0 h 3388967"/>
              <a:gd name="connsiteX2" fmla="*/ 4948157 w 4948979"/>
              <a:gd name="connsiteY2" fmla="*/ 375604 h 3388967"/>
              <a:gd name="connsiteX3" fmla="*/ 2448388 w 4948979"/>
              <a:gd name="connsiteY3" fmla="*/ 3388967 h 3388967"/>
              <a:gd name="connsiteX4" fmla="*/ 0 w 4948979"/>
              <a:gd name="connsiteY4" fmla="*/ 374098 h 3388967"/>
              <a:gd name="connsiteX5" fmla="*/ 347445 w 4948979"/>
              <a:gd name="connsiteY5" fmla="*/ 6168 h 3388967"/>
              <a:gd name="connsiteX0" fmla="*/ 325411 w 4948979"/>
              <a:gd name="connsiteY0" fmla="*/ 6168 h 3388967"/>
              <a:gd name="connsiteX1" fmla="*/ 4882801 w 4948979"/>
              <a:gd name="connsiteY1" fmla="*/ 0 h 3388967"/>
              <a:gd name="connsiteX2" fmla="*/ 4948157 w 4948979"/>
              <a:gd name="connsiteY2" fmla="*/ 375604 h 3388967"/>
              <a:gd name="connsiteX3" fmla="*/ 2448388 w 4948979"/>
              <a:gd name="connsiteY3" fmla="*/ 3388967 h 3388967"/>
              <a:gd name="connsiteX4" fmla="*/ 0 w 4948979"/>
              <a:gd name="connsiteY4" fmla="*/ 374098 h 3388967"/>
              <a:gd name="connsiteX5" fmla="*/ 325411 w 4948979"/>
              <a:gd name="connsiteY5" fmla="*/ 6168 h 3388967"/>
              <a:gd name="connsiteX0" fmla="*/ 325411 w 4927521"/>
              <a:gd name="connsiteY0" fmla="*/ 6168 h 3388967"/>
              <a:gd name="connsiteX1" fmla="*/ 4882801 w 4927521"/>
              <a:gd name="connsiteY1" fmla="*/ 0 h 3388967"/>
              <a:gd name="connsiteX2" fmla="*/ 4926123 w 4927521"/>
              <a:gd name="connsiteY2" fmla="*/ 408655 h 3388967"/>
              <a:gd name="connsiteX3" fmla="*/ 2448388 w 4927521"/>
              <a:gd name="connsiteY3" fmla="*/ 3388967 h 3388967"/>
              <a:gd name="connsiteX4" fmla="*/ 0 w 4927521"/>
              <a:gd name="connsiteY4" fmla="*/ 374098 h 3388967"/>
              <a:gd name="connsiteX5" fmla="*/ 325411 w 4927521"/>
              <a:gd name="connsiteY5" fmla="*/ 6168 h 3388967"/>
              <a:gd name="connsiteX0" fmla="*/ 325411 w 4933782"/>
              <a:gd name="connsiteY0" fmla="*/ 0 h 3382799"/>
              <a:gd name="connsiteX1" fmla="*/ 4915851 w 4933782"/>
              <a:gd name="connsiteY1" fmla="*/ 4849 h 3382799"/>
              <a:gd name="connsiteX2" fmla="*/ 4926123 w 4933782"/>
              <a:gd name="connsiteY2" fmla="*/ 402487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402487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44699"/>
              <a:gd name="connsiteX1" fmla="*/ 4915851 w 4933782"/>
              <a:gd name="connsiteY1" fmla="*/ 4849 h 3344699"/>
              <a:gd name="connsiteX2" fmla="*/ 4926123 w 4933782"/>
              <a:gd name="connsiteY2" fmla="*/ 297712 h 3344699"/>
              <a:gd name="connsiteX3" fmla="*/ 2448388 w 4933782"/>
              <a:gd name="connsiteY3" fmla="*/ 3344699 h 3344699"/>
              <a:gd name="connsiteX4" fmla="*/ 0 w 4933782"/>
              <a:gd name="connsiteY4" fmla="*/ 367930 h 3344699"/>
              <a:gd name="connsiteX5" fmla="*/ 325411 w 4933782"/>
              <a:gd name="connsiteY5" fmla="*/ 0 h 3344699"/>
              <a:gd name="connsiteX0" fmla="*/ 325411 w 4933782"/>
              <a:gd name="connsiteY0" fmla="*/ 0 h 3344699"/>
              <a:gd name="connsiteX1" fmla="*/ 4915851 w 4933782"/>
              <a:gd name="connsiteY1" fmla="*/ 4849 h 3344699"/>
              <a:gd name="connsiteX2" fmla="*/ 4926123 w 4933782"/>
              <a:gd name="connsiteY2" fmla="*/ 297712 h 3344699"/>
              <a:gd name="connsiteX3" fmla="*/ 2448388 w 4933782"/>
              <a:gd name="connsiteY3" fmla="*/ 3344699 h 3344699"/>
              <a:gd name="connsiteX4" fmla="*/ 0 w 4933782"/>
              <a:gd name="connsiteY4" fmla="*/ 367930 h 3344699"/>
              <a:gd name="connsiteX5" fmla="*/ 325411 w 4933782"/>
              <a:gd name="connsiteY5" fmla="*/ 0 h 3344699"/>
              <a:gd name="connsiteX0" fmla="*/ 325411 w 4933782"/>
              <a:gd name="connsiteY0" fmla="*/ 0 h 3344699"/>
              <a:gd name="connsiteX1" fmla="*/ 4915851 w 4933782"/>
              <a:gd name="connsiteY1" fmla="*/ 4849 h 3344699"/>
              <a:gd name="connsiteX2" fmla="*/ 4926123 w 4933782"/>
              <a:gd name="connsiteY2" fmla="*/ 297712 h 3344699"/>
              <a:gd name="connsiteX3" fmla="*/ 2448388 w 4933782"/>
              <a:gd name="connsiteY3" fmla="*/ 3344699 h 3344699"/>
              <a:gd name="connsiteX4" fmla="*/ 0 w 4933782"/>
              <a:gd name="connsiteY4" fmla="*/ 367930 h 3344699"/>
              <a:gd name="connsiteX5" fmla="*/ 325411 w 4933782"/>
              <a:gd name="connsiteY5" fmla="*/ 0 h 3344699"/>
              <a:gd name="connsiteX0" fmla="*/ 325411 w 4933782"/>
              <a:gd name="connsiteY0" fmla="*/ 0 h 3373274"/>
              <a:gd name="connsiteX1" fmla="*/ 4915851 w 4933782"/>
              <a:gd name="connsiteY1" fmla="*/ 4849 h 3373274"/>
              <a:gd name="connsiteX2" fmla="*/ 4926123 w 4933782"/>
              <a:gd name="connsiteY2" fmla="*/ 297712 h 3373274"/>
              <a:gd name="connsiteX3" fmla="*/ 2448388 w 4933782"/>
              <a:gd name="connsiteY3" fmla="*/ 3373274 h 3373274"/>
              <a:gd name="connsiteX4" fmla="*/ 0 w 4933782"/>
              <a:gd name="connsiteY4" fmla="*/ 367930 h 3373274"/>
              <a:gd name="connsiteX5" fmla="*/ 325411 w 4933782"/>
              <a:gd name="connsiteY5" fmla="*/ 0 h 3373274"/>
              <a:gd name="connsiteX0" fmla="*/ 325411 w 4933782"/>
              <a:gd name="connsiteY0" fmla="*/ 0 h 3354224"/>
              <a:gd name="connsiteX1" fmla="*/ 4915851 w 4933782"/>
              <a:gd name="connsiteY1" fmla="*/ 4849 h 3354224"/>
              <a:gd name="connsiteX2" fmla="*/ 4926123 w 4933782"/>
              <a:gd name="connsiteY2" fmla="*/ 297712 h 3354224"/>
              <a:gd name="connsiteX3" fmla="*/ 2448388 w 4933782"/>
              <a:gd name="connsiteY3" fmla="*/ 3354224 h 3354224"/>
              <a:gd name="connsiteX4" fmla="*/ 0 w 4933782"/>
              <a:gd name="connsiteY4" fmla="*/ 367930 h 3354224"/>
              <a:gd name="connsiteX5" fmla="*/ 325411 w 4933782"/>
              <a:gd name="connsiteY5" fmla="*/ 0 h 3354224"/>
              <a:gd name="connsiteX0" fmla="*/ 325411 w 4933782"/>
              <a:gd name="connsiteY0" fmla="*/ 0 h 3363749"/>
              <a:gd name="connsiteX1" fmla="*/ 4915851 w 4933782"/>
              <a:gd name="connsiteY1" fmla="*/ 4849 h 3363749"/>
              <a:gd name="connsiteX2" fmla="*/ 4926123 w 4933782"/>
              <a:gd name="connsiteY2" fmla="*/ 297712 h 3363749"/>
              <a:gd name="connsiteX3" fmla="*/ 2448388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97712 h 3363749"/>
              <a:gd name="connsiteX3" fmla="*/ 2448388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97712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8818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8818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8818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78662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78662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6913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6913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6913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69137 h 3363749"/>
              <a:gd name="connsiteX3" fmla="*/ 2438863 w 4933782"/>
              <a:gd name="connsiteY3" fmla="*/ 3363749 h 3363749"/>
              <a:gd name="connsiteX4" fmla="*/ 0 w 4933782"/>
              <a:gd name="connsiteY4" fmla="*/ 367930 h 3363749"/>
              <a:gd name="connsiteX5" fmla="*/ 325411 w 4933782"/>
              <a:gd name="connsiteY5" fmla="*/ 0 h 3363749"/>
              <a:gd name="connsiteX0" fmla="*/ 306361 w 4914732"/>
              <a:gd name="connsiteY0" fmla="*/ 0 h 3363749"/>
              <a:gd name="connsiteX1" fmla="*/ 4896801 w 4914732"/>
              <a:gd name="connsiteY1" fmla="*/ 4849 h 3363749"/>
              <a:gd name="connsiteX2" fmla="*/ 4907073 w 4914732"/>
              <a:gd name="connsiteY2" fmla="*/ 269137 h 3363749"/>
              <a:gd name="connsiteX3" fmla="*/ 2419813 w 4914732"/>
              <a:gd name="connsiteY3" fmla="*/ 3363749 h 3363749"/>
              <a:gd name="connsiteX4" fmla="*/ 0 w 4914732"/>
              <a:gd name="connsiteY4" fmla="*/ 358405 h 3363749"/>
              <a:gd name="connsiteX5" fmla="*/ 306361 w 4914732"/>
              <a:gd name="connsiteY5" fmla="*/ 0 h 3363749"/>
              <a:gd name="connsiteX0" fmla="*/ 315886 w 4924257"/>
              <a:gd name="connsiteY0" fmla="*/ 0 h 3363749"/>
              <a:gd name="connsiteX1" fmla="*/ 4906326 w 4924257"/>
              <a:gd name="connsiteY1" fmla="*/ 4849 h 3363749"/>
              <a:gd name="connsiteX2" fmla="*/ 4916598 w 4924257"/>
              <a:gd name="connsiteY2" fmla="*/ 269137 h 3363749"/>
              <a:gd name="connsiteX3" fmla="*/ 2429338 w 4924257"/>
              <a:gd name="connsiteY3" fmla="*/ 3363749 h 3363749"/>
              <a:gd name="connsiteX4" fmla="*/ 0 w 4924257"/>
              <a:gd name="connsiteY4" fmla="*/ 358405 h 3363749"/>
              <a:gd name="connsiteX5" fmla="*/ 315886 w 4924257"/>
              <a:gd name="connsiteY5" fmla="*/ 0 h 3363749"/>
              <a:gd name="connsiteX0" fmla="*/ 315886 w 4924257"/>
              <a:gd name="connsiteY0" fmla="*/ 0 h 3355933"/>
              <a:gd name="connsiteX1" fmla="*/ 4906326 w 4924257"/>
              <a:gd name="connsiteY1" fmla="*/ 4849 h 3355933"/>
              <a:gd name="connsiteX2" fmla="*/ 4916598 w 4924257"/>
              <a:gd name="connsiteY2" fmla="*/ 269137 h 3355933"/>
              <a:gd name="connsiteX3" fmla="*/ 2429338 w 4924257"/>
              <a:gd name="connsiteY3" fmla="*/ 3355933 h 3355933"/>
              <a:gd name="connsiteX4" fmla="*/ 0 w 4924257"/>
              <a:gd name="connsiteY4" fmla="*/ 358405 h 3355933"/>
              <a:gd name="connsiteX5" fmla="*/ 315886 w 4924257"/>
              <a:gd name="connsiteY5" fmla="*/ 0 h 3355933"/>
              <a:gd name="connsiteX0" fmla="*/ 315886 w 4924257"/>
              <a:gd name="connsiteY0" fmla="*/ 0 h 3328580"/>
              <a:gd name="connsiteX1" fmla="*/ 4906326 w 4924257"/>
              <a:gd name="connsiteY1" fmla="*/ 4849 h 3328580"/>
              <a:gd name="connsiteX2" fmla="*/ 4916598 w 4924257"/>
              <a:gd name="connsiteY2" fmla="*/ 269137 h 3328580"/>
              <a:gd name="connsiteX3" fmla="*/ 2437153 w 4924257"/>
              <a:gd name="connsiteY3" fmla="*/ 3328580 h 3328580"/>
              <a:gd name="connsiteX4" fmla="*/ 0 w 4924257"/>
              <a:gd name="connsiteY4" fmla="*/ 358405 h 3328580"/>
              <a:gd name="connsiteX5" fmla="*/ 315886 w 4924257"/>
              <a:gd name="connsiteY5" fmla="*/ 0 h 3328580"/>
              <a:gd name="connsiteX0" fmla="*/ 315886 w 4924257"/>
              <a:gd name="connsiteY0" fmla="*/ 0 h 3348118"/>
              <a:gd name="connsiteX1" fmla="*/ 4906326 w 4924257"/>
              <a:gd name="connsiteY1" fmla="*/ 4849 h 3348118"/>
              <a:gd name="connsiteX2" fmla="*/ 4916598 w 4924257"/>
              <a:gd name="connsiteY2" fmla="*/ 269137 h 3348118"/>
              <a:gd name="connsiteX3" fmla="*/ 2433245 w 4924257"/>
              <a:gd name="connsiteY3" fmla="*/ 3348118 h 3348118"/>
              <a:gd name="connsiteX4" fmla="*/ 0 w 4924257"/>
              <a:gd name="connsiteY4" fmla="*/ 358405 h 3348118"/>
              <a:gd name="connsiteX5" fmla="*/ 315886 w 4924257"/>
              <a:gd name="connsiteY5" fmla="*/ 0 h 3348118"/>
              <a:gd name="connsiteX0" fmla="*/ 315886 w 4924257"/>
              <a:gd name="connsiteY0" fmla="*/ 0 h 3348118"/>
              <a:gd name="connsiteX1" fmla="*/ 4906326 w 4924257"/>
              <a:gd name="connsiteY1" fmla="*/ 4849 h 3348118"/>
              <a:gd name="connsiteX2" fmla="*/ 4916598 w 4924257"/>
              <a:gd name="connsiteY2" fmla="*/ 269137 h 3348118"/>
              <a:gd name="connsiteX3" fmla="*/ 2429338 w 4924257"/>
              <a:gd name="connsiteY3" fmla="*/ 3348118 h 3348118"/>
              <a:gd name="connsiteX4" fmla="*/ 0 w 4924257"/>
              <a:gd name="connsiteY4" fmla="*/ 358405 h 3348118"/>
              <a:gd name="connsiteX5" fmla="*/ 315886 w 4924257"/>
              <a:gd name="connsiteY5" fmla="*/ 0 h 3348118"/>
              <a:gd name="connsiteX0" fmla="*/ 315886 w 4924257"/>
              <a:gd name="connsiteY0" fmla="*/ 0 h 3344211"/>
              <a:gd name="connsiteX1" fmla="*/ 4906326 w 4924257"/>
              <a:gd name="connsiteY1" fmla="*/ 4849 h 3344211"/>
              <a:gd name="connsiteX2" fmla="*/ 4916598 w 4924257"/>
              <a:gd name="connsiteY2" fmla="*/ 269137 h 3344211"/>
              <a:gd name="connsiteX3" fmla="*/ 2425430 w 4924257"/>
              <a:gd name="connsiteY3" fmla="*/ 3344211 h 3344211"/>
              <a:gd name="connsiteX4" fmla="*/ 0 w 4924257"/>
              <a:gd name="connsiteY4" fmla="*/ 358405 h 3344211"/>
              <a:gd name="connsiteX5" fmla="*/ 315886 w 4924257"/>
              <a:gd name="connsiteY5" fmla="*/ 0 h 3344211"/>
              <a:gd name="connsiteX0" fmla="*/ 315886 w 4924257"/>
              <a:gd name="connsiteY0" fmla="*/ 0 h 3352026"/>
              <a:gd name="connsiteX1" fmla="*/ 4906326 w 4924257"/>
              <a:gd name="connsiteY1" fmla="*/ 4849 h 3352026"/>
              <a:gd name="connsiteX2" fmla="*/ 4916598 w 4924257"/>
              <a:gd name="connsiteY2" fmla="*/ 269137 h 3352026"/>
              <a:gd name="connsiteX3" fmla="*/ 2425430 w 4924257"/>
              <a:gd name="connsiteY3" fmla="*/ 3352026 h 3352026"/>
              <a:gd name="connsiteX4" fmla="*/ 0 w 4924257"/>
              <a:gd name="connsiteY4" fmla="*/ 358405 h 3352026"/>
              <a:gd name="connsiteX5" fmla="*/ 315886 w 4924257"/>
              <a:gd name="connsiteY5" fmla="*/ 0 h 3352026"/>
              <a:gd name="connsiteX0" fmla="*/ 315886 w 4924257"/>
              <a:gd name="connsiteY0" fmla="*/ 0 h 3344211"/>
              <a:gd name="connsiteX1" fmla="*/ 4906326 w 4924257"/>
              <a:gd name="connsiteY1" fmla="*/ 4849 h 3344211"/>
              <a:gd name="connsiteX2" fmla="*/ 4916598 w 4924257"/>
              <a:gd name="connsiteY2" fmla="*/ 269137 h 3344211"/>
              <a:gd name="connsiteX3" fmla="*/ 2425430 w 4924257"/>
              <a:gd name="connsiteY3" fmla="*/ 3344211 h 3344211"/>
              <a:gd name="connsiteX4" fmla="*/ 0 w 4924257"/>
              <a:gd name="connsiteY4" fmla="*/ 358405 h 3344211"/>
              <a:gd name="connsiteX5" fmla="*/ 315886 w 4924257"/>
              <a:gd name="connsiteY5" fmla="*/ 0 h 3344211"/>
              <a:gd name="connsiteX0" fmla="*/ 315886 w 4924257"/>
              <a:gd name="connsiteY0" fmla="*/ 0 h 3344211"/>
              <a:gd name="connsiteX1" fmla="*/ 4906326 w 4924257"/>
              <a:gd name="connsiteY1" fmla="*/ 4849 h 3344211"/>
              <a:gd name="connsiteX2" fmla="*/ 4916598 w 4924257"/>
              <a:gd name="connsiteY2" fmla="*/ 269137 h 3344211"/>
              <a:gd name="connsiteX3" fmla="*/ 2429338 w 4924257"/>
              <a:gd name="connsiteY3" fmla="*/ 3344211 h 3344211"/>
              <a:gd name="connsiteX4" fmla="*/ 0 w 4924257"/>
              <a:gd name="connsiteY4" fmla="*/ 358405 h 3344211"/>
              <a:gd name="connsiteX5" fmla="*/ 315886 w 4924257"/>
              <a:gd name="connsiteY5" fmla="*/ 0 h 3344211"/>
              <a:gd name="connsiteX0" fmla="*/ 315886 w 4924257"/>
              <a:gd name="connsiteY0" fmla="*/ 0 h 3344211"/>
              <a:gd name="connsiteX1" fmla="*/ 4906326 w 4924257"/>
              <a:gd name="connsiteY1" fmla="*/ 4849 h 3344211"/>
              <a:gd name="connsiteX2" fmla="*/ 4916598 w 4924257"/>
              <a:gd name="connsiteY2" fmla="*/ 261321 h 3344211"/>
              <a:gd name="connsiteX3" fmla="*/ 2429338 w 4924257"/>
              <a:gd name="connsiteY3" fmla="*/ 3344211 h 3344211"/>
              <a:gd name="connsiteX4" fmla="*/ 0 w 4924257"/>
              <a:gd name="connsiteY4" fmla="*/ 358405 h 3344211"/>
              <a:gd name="connsiteX5" fmla="*/ 315886 w 4924257"/>
              <a:gd name="connsiteY5" fmla="*/ 0 h 3344211"/>
              <a:gd name="connsiteX0" fmla="*/ 315886 w 4924257"/>
              <a:gd name="connsiteY0" fmla="*/ 0 h 3344211"/>
              <a:gd name="connsiteX1" fmla="*/ 4906326 w 4924257"/>
              <a:gd name="connsiteY1" fmla="*/ 4849 h 3344211"/>
              <a:gd name="connsiteX2" fmla="*/ 4916598 w 4924257"/>
              <a:gd name="connsiteY2" fmla="*/ 245690 h 3344211"/>
              <a:gd name="connsiteX3" fmla="*/ 2429338 w 4924257"/>
              <a:gd name="connsiteY3" fmla="*/ 3344211 h 3344211"/>
              <a:gd name="connsiteX4" fmla="*/ 0 w 4924257"/>
              <a:gd name="connsiteY4" fmla="*/ 358405 h 3344211"/>
              <a:gd name="connsiteX5" fmla="*/ 315886 w 4924257"/>
              <a:gd name="connsiteY5" fmla="*/ 0 h 3344211"/>
              <a:gd name="connsiteX0" fmla="*/ 315886 w 4926456"/>
              <a:gd name="connsiteY0" fmla="*/ 0 h 3344211"/>
              <a:gd name="connsiteX1" fmla="*/ 4906326 w 4926456"/>
              <a:gd name="connsiteY1" fmla="*/ 4849 h 3344211"/>
              <a:gd name="connsiteX2" fmla="*/ 4920506 w 4926456"/>
              <a:gd name="connsiteY2" fmla="*/ 245690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61321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57413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49598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49598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49598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49598 h 3344211"/>
              <a:gd name="connsiteX3" fmla="*/ 2429338 w 4926456"/>
              <a:gd name="connsiteY3" fmla="*/ 3344211 h 3344211"/>
              <a:gd name="connsiteX4" fmla="*/ 0 w 4926456"/>
              <a:gd name="connsiteY4" fmla="*/ 358405 h 3344211"/>
              <a:gd name="connsiteX5" fmla="*/ 315886 w 4926456"/>
              <a:gd name="connsiteY5" fmla="*/ 0 h 3344211"/>
              <a:gd name="connsiteX0" fmla="*/ 261178 w 4926456"/>
              <a:gd name="connsiteY0" fmla="*/ 22505 h 3339362"/>
              <a:gd name="connsiteX1" fmla="*/ 4906326 w 4926456"/>
              <a:gd name="connsiteY1" fmla="*/ 0 h 3339362"/>
              <a:gd name="connsiteX2" fmla="*/ 4920506 w 4926456"/>
              <a:gd name="connsiteY2" fmla="*/ 244749 h 3339362"/>
              <a:gd name="connsiteX3" fmla="*/ 2429338 w 4926456"/>
              <a:gd name="connsiteY3" fmla="*/ 3339362 h 3339362"/>
              <a:gd name="connsiteX4" fmla="*/ 0 w 4926456"/>
              <a:gd name="connsiteY4" fmla="*/ 353556 h 3339362"/>
              <a:gd name="connsiteX5" fmla="*/ 261178 w 4926456"/>
              <a:gd name="connsiteY5" fmla="*/ 22505 h 3339362"/>
              <a:gd name="connsiteX0" fmla="*/ 257271 w 4922549"/>
              <a:gd name="connsiteY0" fmla="*/ 22505 h 3339362"/>
              <a:gd name="connsiteX1" fmla="*/ 4902419 w 4922549"/>
              <a:gd name="connsiteY1" fmla="*/ 0 h 3339362"/>
              <a:gd name="connsiteX2" fmla="*/ 4916599 w 4922549"/>
              <a:gd name="connsiteY2" fmla="*/ 244749 h 3339362"/>
              <a:gd name="connsiteX3" fmla="*/ 2425431 w 4922549"/>
              <a:gd name="connsiteY3" fmla="*/ 3339362 h 3339362"/>
              <a:gd name="connsiteX4" fmla="*/ 0 w 4922549"/>
              <a:gd name="connsiteY4" fmla="*/ 337926 h 3339362"/>
              <a:gd name="connsiteX5" fmla="*/ 257271 w 4922549"/>
              <a:gd name="connsiteY5" fmla="*/ 22505 h 3339362"/>
              <a:gd name="connsiteX0" fmla="*/ 257271 w 4922549"/>
              <a:gd name="connsiteY0" fmla="*/ 22505 h 3339362"/>
              <a:gd name="connsiteX1" fmla="*/ 4902419 w 4922549"/>
              <a:gd name="connsiteY1" fmla="*/ 0 h 3339362"/>
              <a:gd name="connsiteX2" fmla="*/ 4916599 w 4922549"/>
              <a:gd name="connsiteY2" fmla="*/ 244749 h 3339362"/>
              <a:gd name="connsiteX3" fmla="*/ 2425431 w 4922549"/>
              <a:gd name="connsiteY3" fmla="*/ 3339362 h 3339362"/>
              <a:gd name="connsiteX4" fmla="*/ 0 w 4922549"/>
              <a:gd name="connsiteY4" fmla="*/ 349649 h 3339362"/>
              <a:gd name="connsiteX5" fmla="*/ 257271 w 4922549"/>
              <a:gd name="connsiteY5" fmla="*/ 22505 h 3339362"/>
              <a:gd name="connsiteX0" fmla="*/ 268994 w 4922549"/>
              <a:gd name="connsiteY0" fmla="*/ 26412 h 3339362"/>
              <a:gd name="connsiteX1" fmla="*/ 4902419 w 4922549"/>
              <a:gd name="connsiteY1" fmla="*/ 0 h 3339362"/>
              <a:gd name="connsiteX2" fmla="*/ 4916599 w 4922549"/>
              <a:gd name="connsiteY2" fmla="*/ 244749 h 3339362"/>
              <a:gd name="connsiteX3" fmla="*/ 2425431 w 4922549"/>
              <a:gd name="connsiteY3" fmla="*/ 3339362 h 3339362"/>
              <a:gd name="connsiteX4" fmla="*/ 0 w 4922549"/>
              <a:gd name="connsiteY4" fmla="*/ 349649 h 3339362"/>
              <a:gd name="connsiteX5" fmla="*/ 268994 w 4922549"/>
              <a:gd name="connsiteY5" fmla="*/ 26412 h 3339362"/>
              <a:gd name="connsiteX0" fmla="*/ 268994 w 4926308"/>
              <a:gd name="connsiteY0" fmla="*/ 10782 h 3323732"/>
              <a:gd name="connsiteX1" fmla="*/ 4910235 w 4926308"/>
              <a:gd name="connsiteY1" fmla="*/ 0 h 3323732"/>
              <a:gd name="connsiteX2" fmla="*/ 4916599 w 4926308"/>
              <a:gd name="connsiteY2" fmla="*/ 229119 h 3323732"/>
              <a:gd name="connsiteX3" fmla="*/ 2425431 w 4926308"/>
              <a:gd name="connsiteY3" fmla="*/ 3323732 h 3323732"/>
              <a:gd name="connsiteX4" fmla="*/ 0 w 4926308"/>
              <a:gd name="connsiteY4" fmla="*/ 334019 h 3323732"/>
              <a:gd name="connsiteX5" fmla="*/ 268994 w 4926308"/>
              <a:gd name="connsiteY5" fmla="*/ 10782 h 3323732"/>
              <a:gd name="connsiteX0" fmla="*/ 268994 w 4926308"/>
              <a:gd name="connsiteY0" fmla="*/ 0 h 3312950"/>
              <a:gd name="connsiteX1" fmla="*/ 4910235 w 4926308"/>
              <a:gd name="connsiteY1" fmla="*/ 4849 h 3312950"/>
              <a:gd name="connsiteX2" fmla="*/ 4916599 w 4926308"/>
              <a:gd name="connsiteY2" fmla="*/ 218337 h 3312950"/>
              <a:gd name="connsiteX3" fmla="*/ 2425431 w 4926308"/>
              <a:gd name="connsiteY3" fmla="*/ 3312950 h 3312950"/>
              <a:gd name="connsiteX4" fmla="*/ 0 w 4926308"/>
              <a:gd name="connsiteY4" fmla="*/ 323237 h 3312950"/>
              <a:gd name="connsiteX5" fmla="*/ 268994 w 4926308"/>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5431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5431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2509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2509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2509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2509 w 4919885"/>
              <a:gd name="connsiteY3" fmla="*/ 3312950 h 3312950"/>
              <a:gd name="connsiteX4" fmla="*/ 0 w 4919885"/>
              <a:gd name="connsiteY4" fmla="*/ 323237 h 3312950"/>
              <a:gd name="connsiteX5" fmla="*/ 268994 w 4919885"/>
              <a:gd name="connsiteY5" fmla="*/ 0 h 331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885" h="3312950">
                <a:moveTo>
                  <a:pt x="268994" y="0"/>
                </a:moveTo>
                <a:lnTo>
                  <a:pt x="4910235" y="4849"/>
                </a:lnTo>
                <a:cubicBezTo>
                  <a:pt x="4917235" y="152890"/>
                  <a:pt x="4924163" y="112320"/>
                  <a:pt x="4916599" y="218337"/>
                </a:cubicBezTo>
                <a:lnTo>
                  <a:pt x="2422509" y="3312950"/>
                </a:lnTo>
                <a:lnTo>
                  <a:pt x="0" y="323237"/>
                </a:lnTo>
                <a:cubicBezTo>
                  <a:pt x="104696" y="198876"/>
                  <a:pt x="101903" y="160477"/>
                  <a:pt x="268994" y="0"/>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sp>
        <p:nvSpPr>
          <p:cNvPr id="17" name="Picture Placeholder 12">
            <a:extLst>
              <a:ext uri="{FF2B5EF4-FFF2-40B4-BE49-F238E27FC236}">
                <a16:creationId xmlns:a16="http://schemas.microsoft.com/office/drawing/2014/main" id="{43D8F786-4303-44BB-9BE2-6C89A86BA47E}"/>
              </a:ext>
              <a:ext uri="{C183D7F6-B498-43B3-948B-1728B52AA6E4}">
                <adec:decorative xmlns:adec="http://schemas.microsoft.com/office/drawing/2017/decorative" val="1"/>
              </a:ext>
            </a:extLst>
          </p:cNvPr>
          <p:cNvSpPr>
            <a:spLocks noGrp="1"/>
          </p:cNvSpPr>
          <p:nvPr>
            <p:ph type="pic" sz="quarter" idx="16"/>
          </p:nvPr>
        </p:nvSpPr>
        <p:spPr>
          <a:xfrm>
            <a:off x="9769231" y="384020"/>
            <a:ext cx="2428259" cy="6000070"/>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7" fmla="*/ 1286063 w 5937250"/>
              <a:gd name="connsiteY7" fmla="*/ 0 h 6858000"/>
              <a:gd name="connsiteX0" fmla="*/ 1345998 w 5997185"/>
              <a:gd name="connsiteY0" fmla="*/ 0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345998 w 5997185"/>
              <a:gd name="connsiteY7" fmla="*/ 0 h 6858000"/>
              <a:gd name="connsiteX0" fmla="*/ 948432 w 5997185"/>
              <a:gd name="connsiteY0" fmla="*/ 72886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948432 w 5997185"/>
              <a:gd name="connsiteY7" fmla="*/ 728869 h 6858000"/>
              <a:gd name="connsiteX0" fmla="*/ 1133963 w 5997185"/>
              <a:gd name="connsiteY0" fmla="*/ 54333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133963 w 5997185"/>
              <a:gd name="connsiteY7" fmla="*/ 543339 h 6858000"/>
              <a:gd name="connsiteX0" fmla="*/ 1133963 w 5997185"/>
              <a:gd name="connsiteY0" fmla="*/ 0 h 6314661"/>
              <a:gd name="connsiteX1" fmla="*/ 3770820 w 5997185"/>
              <a:gd name="connsiteY1" fmla="*/ 245165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717811 w 5997185"/>
              <a:gd name="connsiteY1" fmla="*/ 2584173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651550 w 5997185"/>
              <a:gd name="connsiteY1" fmla="*/ 2676938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532280 w 5997185"/>
              <a:gd name="connsiteY1" fmla="*/ 275645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79272 w 5997185"/>
              <a:gd name="connsiteY1" fmla="*/ 282271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39515 w 5997185"/>
              <a:gd name="connsiteY1" fmla="*/ 2915477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66020 w 5997185"/>
              <a:gd name="connsiteY1" fmla="*/ 287572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001441 w 5997185"/>
              <a:gd name="connsiteY0" fmla="*/ 0 h 6407426"/>
              <a:gd name="connsiteX1" fmla="*/ 3466020 w 5997185"/>
              <a:gd name="connsiteY1" fmla="*/ 2968486 h 6407426"/>
              <a:gd name="connsiteX2" fmla="*/ 5997185 w 5997185"/>
              <a:gd name="connsiteY2" fmla="*/ 6407426 h 6407426"/>
              <a:gd name="connsiteX3" fmla="*/ 1345998 w 5997185"/>
              <a:gd name="connsiteY3" fmla="*/ 6407426 h 6407426"/>
              <a:gd name="connsiteX4" fmla="*/ 1251930 w 5997185"/>
              <a:gd name="connsiteY4" fmla="*/ 6298831 h 6407426"/>
              <a:gd name="connsiteX5" fmla="*/ 59935 w 5997185"/>
              <a:gd name="connsiteY5" fmla="*/ 2978426 h 6407426"/>
              <a:gd name="connsiteX6" fmla="*/ 642330 w 5997185"/>
              <a:gd name="connsiteY6" fmla="*/ 638683 h 6407426"/>
              <a:gd name="connsiteX7" fmla="*/ 1001441 w 5997185"/>
              <a:gd name="connsiteY7" fmla="*/ 0 h 6407426"/>
              <a:gd name="connsiteX0" fmla="*/ 1041197 w 5997185"/>
              <a:gd name="connsiteY0" fmla="*/ 0 h 6433931"/>
              <a:gd name="connsiteX1" fmla="*/ 3466020 w 5997185"/>
              <a:gd name="connsiteY1" fmla="*/ 2994991 h 6433931"/>
              <a:gd name="connsiteX2" fmla="*/ 5997185 w 5997185"/>
              <a:gd name="connsiteY2" fmla="*/ 6433931 h 6433931"/>
              <a:gd name="connsiteX3" fmla="*/ 1345998 w 5997185"/>
              <a:gd name="connsiteY3" fmla="*/ 6433931 h 6433931"/>
              <a:gd name="connsiteX4" fmla="*/ 1251930 w 5997185"/>
              <a:gd name="connsiteY4" fmla="*/ 6325336 h 6433931"/>
              <a:gd name="connsiteX5" fmla="*/ 59935 w 5997185"/>
              <a:gd name="connsiteY5" fmla="*/ 3004931 h 6433931"/>
              <a:gd name="connsiteX6" fmla="*/ 642330 w 5997185"/>
              <a:gd name="connsiteY6" fmla="*/ 665188 h 6433931"/>
              <a:gd name="connsiteX7" fmla="*/ 1041197 w 599718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415948 w 6067135"/>
              <a:gd name="connsiteY3" fmla="*/ 643393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912365 w 6067135"/>
              <a:gd name="connsiteY3" fmla="*/ 5280992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1045204 w 3470027"/>
              <a:gd name="connsiteY0" fmla="*/ 0 h 6009861"/>
              <a:gd name="connsiteX1" fmla="*/ 3470027 w 3470027"/>
              <a:gd name="connsiteY1" fmla="*/ 2994991 h 6009861"/>
              <a:gd name="connsiteX2" fmla="*/ 992196 w 3470027"/>
              <a:gd name="connsiteY2" fmla="*/ 6009861 h 6009861"/>
              <a:gd name="connsiteX3" fmla="*/ 63942 w 3470027"/>
              <a:gd name="connsiteY3" fmla="*/ 3004931 h 6009861"/>
              <a:gd name="connsiteX4" fmla="*/ 646337 w 3470027"/>
              <a:gd name="connsiteY4" fmla="*/ 665188 h 6009861"/>
              <a:gd name="connsiteX5" fmla="*/ 1045204 w 3470027"/>
              <a:gd name="connsiteY5" fmla="*/ 0 h 6009861"/>
              <a:gd name="connsiteX0" fmla="*/ 1080483 w 3505306"/>
              <a:gd name="connsiteY0" fmla="*/ 0 h 6009861"/>
              <a:gd name="connsiteX1" fmla="*/ 3505306 w 3505306"/>
              <a:gd name="connsiteY1" fmla="*/ 2994991 h 6009861"/>
              <a:gd name="connsiteX2" fmla="*/ 1027475 w 3505306"/>
              <a:gd name="connsiteY2" fmla="*/ 6009861 h 6009861"/>
              <a:gd name="connsiteX3" fmla="*/ 99221 w 3505306"/>
              <a:gd name="connsiteY3" fmla="*/ 3004931 h 6009861"/>
              <a:gd name="connsiteX4" fmla="*/ 681616 w 3505306"/>
              <a:gd name="connsiteY4" fmla="*/ 665188 h 6009861"/>
              <a:gd name="connsiteX5" fmla="*/ 1080483 w 3505306"/>
              <a:gd name="connsiteY5" fmla="*/ 0 h 6009861"/>
              <a:gd name="connsiteX0" fmla="*/ 1021716 w 3446539"/>
              <a:gd name="connsiteY0" fmla="*/ 0 h 6009861"/>
              <a:gd name="connsiteX1" fmla="*/ 3446539 w 3446539"/>
              <a:gd name="connsiteY1" fmla="*/ 2994991 h 6009861"/>
              <a:gd name="connsiteX2" fmla="*/ 968708 w 3446539"/>
              <a:gd name="connsiteY2" fmla="*/ 6009861 h 6009861"/>
              <a:gd name="connsiteX3" fmla="*/ 40454 w 3446539"/>
              <a:gd name="connsiteY3" fmla="*/ 3004931 h 6009861"/>
              <a:gd name="connsiteX4" fmla="*/ 622849 w 3446539"/>
              <a:gd name="connsiteY4" fmla="*/ 665188 h 6009861"/>
              <a:gd name="connsiteX5" fmla="*/ 1021716 w 3446539"/>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8479 w 3413302"/>
              <a:gd name="connsiteY0" fmla="*/ 0 h 6036365"/>
              <a:gd name="connsiteX1" fmla="*/ 3413302 w 3413302"/>
              <a:gd name="connsiteY1" fmla="*/ 2994991 h 6036365"/>
              <a:gd name="connsiteX2" fmla="*/ 961975 w 3413302"/>
              <a:gd name="connsiteY2" fmla="*/ 6036365 h 6036365"/>
              <a:gd name="connsiteX3" fmla="*/ 7217 w 3413302"/>
              <a:gd name="connsiteY3" fmla="*/ 3004931 h 6036365"/>
              <a:gd name="connsiteX4" fmla="*/ 589612 w 3413302"/>
              <a:gd name="connsiteY4" fmla="*/ 665188 h 6036365"/>
              <a:gd name="connsiteX5" fmla="*/ 988479 w 3413302"/>
              <a:gd name="connsiteY5" fmla="*/ 0 h 6036365"/>
              <a:gd name="connsiteX0" fmla="*/ 988479 w 3426554"/>
              <a:gd name="connsiteY0" fmla="*/ 0 h 6036365"/>
              <a:gd name="connsiteX1" fmla="*/ 3426554 w 3426554"/>
              <a:gd name="connsiteY1" fmla="*/ 3021496 h 6036365"/>
              <a:gd name="connsiteX2" fmla="*/ 961975 w 3426554"/>
              <a:gd name="connsiteY2" fmla="*/ 6036365 h 6036365"/>
              <a:gd name="connsiteX3" fmla="*/ 7217 w 3426554"/>
              <a:gd name="connsiteY3" fmla="*/ 3004931 h 6036365"/>
              <a:gd name="connsiteX4" fmla="*/ 589612 w 3426554"/>
              <a:gd name="connsiteY4" fmla="*/ 665188 h 6036365"/>
              <a:gd name="connsiteX5" fmla="*/ 988479 w 3426554"/>
              <a:gd name="connsiteY5" fmla="*/ 0 h 6036365"/>
              <a:gd name="connsiteX0" fmla="*/ 988479 w 3638589"/>
              <a:gd name="connsiteY0" fmla="*/ 0 h 6036365"/>
              <a:gd name="connsiteX1" fmla="*/ 3638589 w 3638589"/>
              <a:gd name="connsiteY1" fmla="*/ 2703444 h 6036365"/>
              <a:gd name="connsiteX2" fmla="*/ 961975 w 3638589"/>
              <a:gd name="connsiteY2" fmla="*/ 6036365 h 6036365"/>
              <a:gd name="connsiteX3" fmla="*/ 7217 w 3638589"/>
              <a:gd name="connsiteY3" fmla="*/ 3004931 h 6036365"/>
              <a:gd name="connsiteX4" fmla="*/ 589612 w 3638589"/>
              <a:gd name="connsiteY4" fmla="*/ 665188 h 6036365"/>
              <a:gd name="connsiteX5" fmla="*/ 988479 w 3638589"/>
              <a:gd name="connsiteY5" fmla="*/ 0 h 6036365"/>
              <a:gd name="connsiteX0" fmla="*/ 988479 w 3638589"/>
              <a:gd name="connsiteY0" fmla="*/ 0 h 6037216"/>
              <a:gd name="connsiteX1" fmla="*/ 3638589 w 3638589"/>
              <a:gd name="connsiteY1" fmla="*/ 2703444 h 6037216"/>
              <a:gd name="connsiteX2" fmla="*/ 961975 w 3638589"/>
              <a:gd name="connsiteY2" fmla="*/ 6036365 h 6037216"/>
              <a:gd name="connsiteX3" fmla="*/ 7217 w 3638589"/>
              <a:gd name="connsiteY3" fmla="*/ 3004931 h 6037216"/>
              <a:gd name="connsiteX4" fmla="*/ 589612 w 3638589"/>
              <a:gd name="connsiteY4" fmla="*/ 665188 h 6037216"/>
              <a:gd name="connsiteX5" fmla="*/ 988479 w 3638589"/>
              <a:gd name="connsiteY5" fmla="*/ 0 h 6037216"/>
              <a:gd name="connsiteX0" fmla="*/ 988479 w 3638589"/>
              <a:gd name="connsiteY0" fmla="*/ 0 h 6037216"/>
              <a:gd name="connsiteX1" fmla="*/ 3638589 w 3638589"/>
              <a:gd name="connsiteY1" fmla="*/ 2703444 h 6037216"/>
              <a:gd name="connsiteX2" fmla="*/ 961975 w 3638589"/>
              <a:gd name="connsiteY2" fmla="*/ 6036365 h 6037216"/>
              <a:gd name="connsiteX3" fmla="*/ 7217 w 3638589"/>
              <a:gd name="connsiteY3" fmla="*/ 3004931 h 6037216"/>
              <a:gd name="connsiteX4" fmla="*/ 589612 w 3638589"/>
              <a:gd name="connsiteY4" fmla="*/ 665188 h 6037216"/>
              <a:gd name="connsiteX5" fmla="*/ 988479 w 3638589"/>
              <a:gd name="connsiteY5" fmla="*/ 0 h 6037216"/>
              <a:gd name="connsiteX0" fmla="*/ 2374358 w 5024468"/>
              <a:gd name="connsiteY0" fmla="*/ 0 h 6037975"/>
              <a:gd name="connsiteX1" fmla="*/ 5024468 w 5024468"/>
              <a:gd name="connsiteY1" fmla="*/ 2703444 h 6037975"/>
              <a:gd name="connsiteX2" fmla="*/ 2347854 w 5024468"/>
              <a:gd name="connsiteY2" fmla="*/ 6036365 h 6037975"/>
              <a:gd name="connsiteX3" fmla="*/ 1618 w 5024468"/>
              <a:gd name="connsiteY3" fmla="*/ 3110948 h 6037975"/>
              <a:gd name="connsiteX4" fmla="*/ 1975491 w 5024468"/>
              <a:gd name="connsiteY4" fmla="*/ 665188 h 6037975"/>
              <a:gd name="connsiteX5" fmla="*/ 2374358 w 5024468"/>
              <a:gd name="connsiteY5" fmla="*/ 0 h 6037975"/>
              <a:gd name="connsiteX0" fmla="*/ 2481638 w 5131748"/>
              <a:gd name="connsiteY0" fmla="*/ 0 h 6037900"/>
              <a:gd name="connsiteX1" fmla="*/ 5131748 w 5131748"/>
              <a:gd name="connsiteY1" fmla="*/ 2703444 h 6037900"/>
              <a:gd name="connsiteX2" fmla="*/ 2455134 w 5131748"/>
              <a:gd name="connsiteY2" fmla="*/ 6036365 h 6037900"/>
              <a:gd name="connsiteX3" fmla="*/ 108898 w 5131748"/>
              <a:gd name="connsiteY3" fmla="*/ 3110948 h 6037900"/>
              <a:gd name="connsiteX4" fmla="*/ 2082771 w 5131748"/>
              <a:gd name="connsiteY4" fmla="*/ 665188 h 6037900"/>
              <a:gd name="connsiteX5" fmla="*/ 2481638 w 5131748"/>
              <a:gd name="connsiteY5" fmla="*/ 0 h 6037900"/>
              <a:gd name="connsiteX0" fmla="*/ 2481638 w 5131748"/>
              <a:gd name="connsiteY0" fmla="*/ 0 h 6147120"/>
              <a:gd name="connsiteX1" fmla="*/ 5131748 w 5131748"/>
              <a:gd name="connsiteY1" fmla="*/ 2703444 h 6147120"/>
              <a:gd name="connsiteX2" fmla="*/ 2455134 w 5131748"/>
              <a:gd name="connsiteY2" fmla="*/ 6036365 h 6147120"/>
              <a:gd name="connsiteX3" fmla="*/ 108898 w 5131748"/>
              <a:gd name="connsiteY3" fmla="*/ 3110948 h 6147120"/>
              <a:gd name="connsiteX4" fmla="*/ 2082771 w 5131748"/>
              <a:gd name="connsiteY4" fmla="*/ 665188 h 6147120"/>
              <a:gd name="connsiteX5" fmla="*/ 2481638 w 5131748"/>
              <a:gd name="connsiteY5" fmla="*/ 0 h 6147120"/>
              <a:gd name="connsiteX0" fmla="*/ 2374359 w 5024469"/>
              <a:gd name="connsiteY0" fmla="*/ 0 h 6147120"/>
              <a:gd name="connsiteX1" fmla="*/ 5024469 w 5024469"/>
              <a:gd name="connsiteY1" fmla="*/ 2703444 h 6147120"/>
              <a:gd name="connsiteX2" fmla="*/ 2347855 w 5024469"/>
              <a:gd name="connsiteY2" fmla="*/ 6036365 h 6147120"/>
              <a:gd name="connsiteX3" fmla="*/ 1619 w 5024469"/>
              <a:gd name="connsiteY3" fmla="*/ 3110948 h 6147120"/>
              <a:gd name="connsiteX4" fmla="*/ 1975492 w 5024469"/>
              <a:gd name="connsiteY4" fmla="*/ 665188 h 6147120"/>
              <a:gd name="connsiteX5" fmla="*/ 2374359 w 5024469"/>
              <a:gd name="connsiteY5" fmla="*/ 0 h 6147120"/>
              <a:gd name="connsiteX0" fmla="*/ 2374359 w 5024469"/>
              <a:gd name="connsiteY0" fmla="*/ 0 h 6036365"/>
              <a:gd name="connsiteX1" fmla="*/ 5024469 w 5024469"/>
              <a:gd name="connsiteY1" fmla="*/ 2703444 h 6036365"/>
              <a:gd name="connsiteX2" fmla="*/ 2347855 w 5024469"/>
              <a:gd name="connsiteY2" fmla="*/ 6036365 h 6036365"/>
              <a:gd name="connsiteX3" fmla="*/ 1619 w 5024469"/>
              <a:gd name="connsiteY3" fmla="*/ 3110948 h 6036365"/>
              <a:gd name="connsiteX4" fmla="*/ 1975492 w 5024469"/>
              <a:gd name="connsiteY4" fmla="*/ 665188 h 6036365"/>
              <a:gd name="connsiteX5" fmla="*/ 2374359 w 5024469"/>
              <a:gd name="connsiteY5" fmla="*/ 0 h 6036365"/>
              <a:gd name="connsiteX0" fmla="*/ 2481638 w 5131748"/>
              <a:gd name="connsiteY0" fmla="*/ 0 h 6036365"/>
              <a:gd name="connsiteX1" fmla="*/ 5131748 w 5131748"/>
              <a:gd name="connsiteY1" fmla="*/ 2703444 h 6036365"/>
              <a:gd name="connsiteX2" fmla="*/ 2455134 w 5131748"/>
              <a:gd name="connsiteY2" fmla="*/ 6036365 h 6036365"/>
              <a:gd name="connsiteX3" fmla="*/ 108898 w 5131748"/>
              <a:gd name="connsiteY3" fmla="*/ 3110948 h 6036365"/>
              <a:gd name="connsiteX4" fmla="*/ 2082771 w 5131748"/>
              <a:gd name="connsiteY4" fmla="*/ 665188 h 6036365"/>
              <a:gd name="connsiteX5" fmla="*/ 2481638 w 5131748"/>
              <a:gd name="connsiteY5" fmla="*/ 0 h 6036365"/>
              <a:gd name="connsiteX0" fmla="*/ 2374472 w 5024582"/>
              <a:gd name="connsiteY0" fmla="*/ 0 h 6009861"/>
              <a:gd name="connsiteX1" fmla="*/ 5024582 w 5024582"/>
              <a:gd name="connsiteY1" fmla="*/ 2703444 h 6009861"/>
              <a:gd name="connsiteX2" fmla="*/ 2361220 w 5024582"/>
              <a:gd name="connsiteY2" fmla="*/ 6009861 h 6009861"/>
              <a:gd name="connsiteX3" fmla="*/ 1732 w 5024582"/>
              <a:gd name="connsiteY3" fmla="*/ 3110948 h 6009861"/>
              <a:gd name="connsiteX4" fmla="*/ 1975605 w 5024582"/>
              <a:gd name="connsiteY4" fmla="*/ 665188 h 6009861"/>
              <a:gd name="connsiteX5" fmla="*/ 2374472 w 5024582"/>
              <a:gd name="connsiteY5" fmla="*/ 0 h 6009861"/>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451195 w 5101305"/>
              <a:gd name="connsiteY0" fmla="*/ 0 h 5943600"/>
              <a:gd name="connsiteX1" fmla="*/ 5101305 w 5101305"/>
              <a:gd name="connsiteY1" fmla="*/ 2703444 h 5943600"/>
              <a:gd name="connsiteX2" fmla="*/ 2451195 w 5101305"/>
              <a:gd name="connsiteY2" fmla="*/ 5943600 h 5943600"/>
              <a:gd name="connsiteX3" fmla="*/ 78455 w 5101305"/>
              <a:gd name="connsiteY3" fmla="*/ 3110948 h 5943600"/>
              <a:gd name="connsiteX4" fmla="*/ 2052328 w 5101305"/>
              <a:gd name="connsiteY4" fmla="*/ 665188 h 5943600"/>
              <a:gd name="connsiteX5" fmla="*/ 2451195 w 5101305"/>
              <a:gd name="connsiteY5" fmla="*/ 0 h 5943600"/>
              <a:gd name="connsiteX0" fmla="*/ 2438350 w 5088460"/>
              <a:gd name="connsiteY0" fmla="*/ 0 h 5943600"/>
              <a:gd name="connsiteX1" fmla="*/ 5088460 w 5088460"/>
              <a:gd name="connsiteY1" fmla="*/ 2703444 h 5943600"/>
              <a:gd name="connsiteX2" fmla="*/ 2438350 w 5088460"/>
              <a:gd name="connsiteY2" fmla="*/ 5943600 h 5943600"/>
              <a:gd name="connsiteX3" fmla="*/ 78862 w 5088460"/>
              <a:gd name="connsiteY3" fmla="*/ 3004931 h 5943600"/>
              <a:gd name="connsiteX4" fmla="*/ 2039483 w 5088460"/>
              <a:gd name="connsiteY4" fmla="*/ 665188 h 5943600"/>
              <a:gd name="connsiteX5" fmla="*/ 2438350 w 5088460"/>
              <a:gd name="connsiteY5" fmla="*/ 0 h 5943600"/>
              <a:gd name="connsiteX0" fmla="*/ 2512145 w 5162255"/>
              <a:gd name="connsiteY0" fmla="*/ 0 h 5943600"/>
              <a:gd name="connsiteX1" fmla="*/ 5162255 w 5162255"/>
              <a:gd name="connsiteY1" fmla="*/ 2703444 h 5943600"/>
              <a:gd name="connsiteX2" fmla="*/ 2512145 w 5162255"/>
              <a:gd name="connsiteY2" fmla="*/ 5943600 h 5943600"/>
              <a:gd name="connsiteX3" fmla="*/ 152657 w 5162255"/>
              <a:gd name="connsiteY3" fmla="*/ 3004931 h 5943600"/>
              <a:gd name="connsiteX4" fmla="*/ 417000 w 5162255"/>
              <a:gd name="connsiteY4" fmla="*/ 2573501 h 5943600"/>
              <a:gd name="connsiteX5" fmla="*/ 2512145 w 5162255"/>
              <a:gd name="connsiteY5" fmla="*/ 0 h 5943600"/>
              <a:gd name="connsiteX0" fmla="*/ 2512145 w 5162255"/>
              <a:gd name="connsiteY0" fmla="*/ 0 h 5943600"/>
              <a:gd name="connsiteX1" fmla="*/ 5162255 w 5162255"/>
              <a:gd name="connsiteY1" fmla="*/ 2703444 h 5943600"/>
              <a:gd name="connsiteX2" fmla="*/ 2512145 w 5162255"/>
              <a:gd name="connsiteY2" fmla="*/ 5943600 h 5943600"/>
              <a:gd name="connsiteX3" fmla="*/ 152657 w 5162255"/>
              <a:gd name="connsiteY3" fmla="*/ 3004931 h 5943600"/>
              <a:gd name="connsiteX4" fmla="*/ 417000 w 5162255"/>
              <a:gd name="connsiteY4" fmla="*/ 2573501 h 5943600"/>
              <a:gd name="connsiteX5" fmla="*/ 2512145 w 5162255"/>
              <a:gd name="connsiteY5" fmla="*/ 0 h 5943600"/>
              <a:gd name="connsiteX0" fmla="*/ 2494541 w 5144651"/>
              <a:gd name="connsiteY0" fmla="*/ 0 h 5943600"/>
              <a:gd name="connsiteX1" fmla="*/ 5144651 w 5144651"/>
              <a:gd name="connsiteY1" fmla="*/ 2703444 h 5943600"/>
              <a:gd name="connsiteX2" fmla="*/ 2494541 w 5144651"/>
              <a:gd name="connsiteY2" fmla="*/ 5943600 h 5943600"/>
              <a:gd name="connsiteX3" fmla="*/ 135053 w 5144651"/>
              <a:gd name="connsiteY3" fmla="*/ 3004931 h 5943600"/>
              <a:gd name="connsiteX4" fmla="*/ 399396 w 5144651"/>
              <a:gd name="connsiteY4" fmla="*/ 2573501 h 5943600"/>
              <a:gd name="connsiteX5" fmla="*/ 2494541 w 5144651"/>
              <a:gd name="connsiteY5" fmla="*/ 0 h 5943600"/>
              <a:gd name="connsiteX0" fmla="*/ 2494541 w 5144651"/>
              <a:gd name="connsiteY0" fmla="*/ 0 h 5943600"/>
              <a:gd name="connsiteX1" fmla="*/ 5144651 w 5144651"/>
              <a:gd name="connsiteY1" fmla="*/ 2703444 h 5943600"/>
              <a:gd name="connsiteX2" fmla="*/ 2494541 w 5144651"/>
              <a:gd name="connsiteY2" fmla="*/ 5943600 h 5943600"/>
              <a:gd name="connsiteX3" fmla="*/ 135053 w 5144651"/>
              <a:gd name="connsiteY3" fmla="*/ 3004931 h 5943600"/>
              <a:gd name="connsiteX4" fmla="*/ 399396 w 5144651"/>
              <a:gd name="connsiteY4" fmla="*/ 2573501 h 5943600"/>
              <a:gd name="connsiteX5" fmla="*/ 2494541 w 5144651"/>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64343 w 5009598"/>
              <a:gd name="connsiteY0" fmla="*/ 0 h 3370099"/>
              <a:gd name="connsiteX1" fmla="*/ 5009598 w 5009598"/>
              <a:gd name="connsiteY1" fmla="*/ 129943 h 3370099"/>
              <a:gd name="connsiteX2" fmla="*/ 2359488 w 5009598"/>
              <a:gd name="connsiteY2" fmla="*/ 3370099 h 3370099"/>
              <a:gd name="connsiteX3" fmla="*/ 0 w 5009598"/>
              <a:gd name="connsiteY3" fmla="*/ 431430 h 3370099"/>
              <a:gd name="connsiteX4" fmla="*/ 264343 w 5009598"/>
              <a:gd name="connsiteY4" fmla="*/ 0 h 3370099"/>
              <a:gd name="connsiteX0" fmla="*/ 264343 w 5049355"/>
              <a:gd name="connsiteY0" fmla="*/ 0 h 3370099"/>
              <a:gd name="connsiteX1" fmla="*/ 5049355 w 5049355"/>
              <a:gd name="connsiteY1" fmla="*/ 50430 h 3370099"/>
              <a:gd name="connsiteX2" fmla="*/ 2359488 w 5049355"/>
              <a:gd name="connsiteY2" fmla="*/ 3370099 h 3370099"/>
              <a:gd name="connsiteX3" fmla="*/ 0 w 5049355"/>
              <a:gd name="connsiteY3" fmla="*/ 431430 h 3370099"/>
              <a:gd name="connsiteX4" fmla="*/ 264343 w 5049355"/>
              <a:gd name="connsiteY4" fmla="*/ 0 h 3370099"/>
              <a:gd name="connsiteX0" fmla="*/ 277595 w 5049355"/>
              <a:gd name="connsiteY0" fmla="*/ 0 h 3370099"/>
              <a:gd name="connsiteX1" fmla="*/ 5049355 w 5049355"/>
              <a:gd name="connsiteY1" fmla="*/ 50430 h 3370099"/>
              <a:gd name="connsiteX2" fmla="*/ 2359488 w 5049355"/>
              <a:gd name="connsiteY2" fmla="*/ 3370099 h 3370099"/>
              <a:gd name="connsiteX3" fmla="*/ 0 w 5049355"/>
              <a:gd name="connsiteY3" fmla="*/ 431430 h 3370099"/>
              <a:gd name="connsiteX4" fmla="*/ 277595 w 5049355"/>
              <a:gd name="connsiteY4" fmla="*/ 0 h 3370099"/>
              <a:gd name="connsiteX0" fmla="*/ 277595 w 5049355"/>
              <a:gd name="connsiteY0" fmla="*/ 0 h 3370099"/>
              <a:gd name="connsiteX1" fmla="*/ 5049355 w 5049355"/>
              <a:gd name="connsiteY1" fmla="*/ 63682 h 3370099"/>
              <a:gd name="connsiteX2" fmla="*/ 2359488 w 5049355"/>
              <a:gd name="connsiteY2" fmla="*/ 3370099 h 3370099"/>
              <a:gd name="connsiteX3" fmla="*/ 0 w 5049355"/>
              <a:gd name="connsiteY3" fmla="*/ 431430 h 3370099"/>
              <a:gd name="connsiteX4" fmla="*/ 277595 w 5049355"/>
              <a:gd name="connsiteY4" fmla="*/ 0 h 3370099"/>
              <a:gd name="connsiteX0" fmla="*/ 277595 w 5049355"/>
              <a:gd name="connsiteY0" fmla="*/ 0 h 3370099"/>
              <a:gd name="connsiteX1" fmla="*/ 5049355 w 5049355"/>
              <a:gd name="connsiteY1" fmla="*/ 63682 h 3370099"/>
              <a:gd name="connsiteX2" fmla="*/ 2359488 w 5049355"/>
              <a:gd name="connsiteY2" fmla="*/ 3370099 h 3370099"/>
              <a:gd name="connsiteX3" fmla="*/ 0 w 5049355"/>
              <a:gd name="connsiteY3" fmla="*/ 431430 h 3370099"/>
              <a:gd name="connsiteX4" fmla="*/ 277595 w 50493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625865"/>
              <a:gd name="connsiteY0" fmla="*/ 196023 h 3566122"/>
              <a:gd name="connsiteX1" fmla="*/ 5138255 w 5625865"/>
              <a:gd name="connsiteY1" fmla="*/ 247005 h 3566122"/>
              <a:gd name="connsiteX2" fmla="*/ 5161226 w 5625865"/>
              <a:gd name="connsiteY2" fmla="*/ 243138 h 3566122"/>
              <a:gd name="connsiteX3" fmla="*/ 2435688 w 5625865"/>
              <a:gd name="connsiteY3" fmla="*/ 3566122 h 3566122"/>
              <a:gd name="connsiteX4" fmla="*/ 0 w 5625865"/>
              <a:gd name="connsiteY4" fmla="*/ 602053 h 3566122"/>
              <a:gd name="connsiteX5" fmla="*/ 353795 w 5625865"/>
              <a:gd name="connsiteY5" fmla="*/ 196023 h 3566122"/>
              <a:gd name="connsiteX0" fmla="*/ 353795 w 5610506"/>
              <a:gd name="connsiteY0" fmla="*/ 50469 h 3420568"/>
              <a:gd name="connsiteX1" fmla="*/ 5138255 w 5610506"/>
              <a:gd name="connsiteY1" fmla="*/ 101451 h 3420568"/>
              <a:gd name="connsiteX2" fmla="*/ 5123126 w 5610506"/>
              <a:gd name="connsiteY2" fmla="*/ 313484 h 3420568"/>
              <a:gd name="connsiteX3" fmla="*/ 2435688 w 5610506"/>
              <a:gd name="connsiteY3" fmla="*/ 3420568 h 3420568"/>
              <a:gd name="connsiteX4" fmla="*/ 0 w 5610506"/>
              <a:gd name="connsiteY4" fmla="*/ 456499 h 3420568"/>
              <a:gd name="connsiteX5" fmla="*/ 353795 w 5610506"/>
              <a:gd name="connsiteY5" fmla="*/ 50469 h 3420568"/>
              <a:gd name="connsiteX0" fmla="*/ 353795 w 5491777"/>
              <a:gd name="connsiteY0" fmla="*/ 0 h 3370099"/>
              <a:gd name="connsiteX1" fmla="*/ 5138255 w 5491777"/>
              <a:gd name="connsiteY1" fmla="*/ 50982 h 3370099"/>
              <a:gd name="connsiteX2" fmla="*/ 5123126 w 5491777"/>
              <a:gd name="connsiteY2" fmla="*/ 263015 h 3370099"/>
              <a:gd name="connsiteX3" fmla="*/ 2435688 w 5491777"/>
              <a:gd name="connsiteY3" fmla="*/ 3370099 h 3370099"/>
              <a:gd name="connsiteX4" fmla="*/ 0 w 5491777"/>
              <a:gd name="connsiteY4" fmla="*/ 406030 h 3370099"/>
              <a:gd name="connsiteX5" fmla="*/ 353795 w 5491777"/>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401849"/>
              <a:gd name="connsiteX1" fmla="*/ 5138255 w 5492136"/>
              <a:gd name="connsiteY1" fmla="*/ 50982 h 3401849"/>
              <a:gd name="connsiteX2" fmla="*/ 5123126 w 5492136"/>
              <a:gd name="connsiteY2" fmla="*/ 263015 h 3401849"/>
              <a:gd name="connsiteX3" fmla="*/ 2435688 w 5492136"/>
              <a:gd name="connsiteY3" fmla="*/ 3401849 h 3401849"/>
              <a:gd name="connsiteX4" fmla="*/ 0 w 5492136"/>
              <a:gd name="connsiteY4" fmla="*/ 406030 h 3401849"/>
              <a:gd name="connsiteX5" fmla="*/ 353795 w 5492136"/>
              <a:gd name="connsiteY5" fmla="*/ 0 h 3401849"/>
              <a:gd name="connsiteX0" fmla="*/ 353795 w 5493767"/>
              <a:gd name="connsiteY0" fmla="*/ 0 h 3401849"/>
              <a:gd name="connsiteX1" fmla="*/ 5138255 w 5493767"/>
              <a:gd name="connsiteY1" fmla="*/ 50982 h 3401849"/>
              <a:gd name="connsiteX2" fmla="*/ 5129476 w 5493767"/>
              <a:gd name="connsiteY2" fmla="*/ 205865 h 3401849"/>
              <a:gd name="connsiteX3" fmla="*/ 2435688 w 5493767"/>
              <a:gd name="connsiteY3" fmla="*/ 3401849 h 3401849"/>
              <a:gd name="connsiteX4" fmla="*/ 0 w 5493767"/>
              <a:gd name="connsiteY4" fmla="*/ 406030 h 3401849"/>
              <a:gd name="connsiteX5" fmla="*/ 353795 w 5493767"/>
              <a:gd name="connsiteY5" fmla="*/ 0 h 3401849"/>
              <a:gd name="connsiteX0" fmla="*/ 353795 w 5492136"/>
              <a:gd name="connsiteY0" fmla="*/ 0 h 3401849"/>
              <a:gd name="connsiteX1" fmla="*/ 5138255 w 5492136"/>
              <a:gd name="connsiteY1" fmla="*/ 50982 h 3401849"/>
              <a:gd name="connsiteX2" fmla="*/ 5123126 w 5492136"/>
              <a:gd name="connsiteY2" fmla="*/ 167765 h 3401849"/>
              <a:gd name="connsiteX3" fmla="*/ 2435688 w 5492136"/>
              <a:gd name="connsiteY3" fmla="*/ 3401849 h 3401849"/>
              <a:gd name="connsiteX4" fmla="*/ 0 w 5492136"/>
              <a:gd name="connsiteY4" fmla="*/ 406030 h 3401849"/>
              <a:gd name="connsiteX5" fmla="*/ 353795 w 5492136"/>
              <a:gd name="connsiteY5" fmla="*/ 0 h 3401849"/>
              <a:gd name="connsiteX0" fmla="*/ 353795 w 5218433"/>
              <a:gd name="connsiteY0" fmla="*/ 0 h 3401849"/>
              <a:gd name="connsiteX1" fmla="*/ 5138255 w 5218433"/>
              <a:gd name="connsiteY1" fmla="*/ 50982 h 3401849"/>
              <a:gd name="connsiteX2" fmla="*/ 5123126 w 5218433"/>
              <a:gd name="connsiteY2" fmla="*/ 167765 h 3401849"/>
              <a:gd name="connsiteX3" fmla="*/ 2435688 w 5218433"/>
              <a:gd name="connsiteY3" fmla="*/ 3401849 h 3401849"/>
              <a:gd name="connsiteX4" fmla="*/ 0 w 5218433"/>
              <a:gd name="connsiteY4" fmla="*/ 406030 h 3401849"/>
              <a:gd name="connsiteX5" fmla="*/ 353795 w 5218433"/>
              <a:gd name="connsiteY5" fmla="*/ 0 h 3401849"/>
              <a:gd name="connsiteX0" fmla="*/ 353795 w 5186517"/>
              <a:gd name="connsiteY0" fmla="*/ 0 h 3401849"/>
              <a:gd name="connsiteX1" fmla="*/ 5093805 w 5186517"/>
              <a:gd name="connsiteY1" fmla="*/ 50982 h 3401849"/>
              <a:gd name="connsiteX2" fmla="*/ 5123126 w 5186517"/>
              <a:gd name="connsiteY2" fmla="*/ 167765 h 3401849"/>
              <a:gd name="connsiteX3" fmla="*/ 2435688 w 5186517"/>
              <a:gd name="connsiteY3" fmla="*/ 3401849 h 3401849"/>
              <a:gd name="connsiteX4" fmla="*/ 0 w 5186517"/>
              <a:gd name="connsiteY4" fmla="*/ 406030 h 3401849"/>
              <a:gd name="connsiteX5" fmla="*/ 353795 w 5186517"/>
              <a:gd name="connsiteY5" fmla="*/ 0 h 3401849"/>
              <a:gd name="connsiteX0" fmla="*/ 353795 w 5125538"/>
              <a:gd name="connsiteY0" fmla="*/ 0 h 3401849"/>
              <a:gd name="connsiteX1" fmla="*/ 5093805 w 5125538"/>
              <a:gd name="connsiteY1" fmla="*/ 50982 h 3401849"/>
              <a:gd name="connsiteX2" fmla="*/ 5123126 w 5125538"/>
              <a:gd name="connsiteY2" fmla="*/ 167765 h 3401849"/>
              <a:gd name="connsiteX3" fmla="*/ 2435688 w 5125538"/>
              <a:gd name="connsiteY3" fmla="*/ 3401849 h 3401849"/>
              <a:gd name="connsiteX4" fmla="*/ 0 w 5125538"/>
              <a:gd name="connsiteY4" fmla="*/ 406030 h 3401849"/>
              <a:gd name="connsiteX5" fmla="*/ 353795 w 5125538"/>
              <a:gd name="connsiteY5" fmla="*/ 0 h 3401849"/>
              <a:gd name="connsiteX0" fmla="*/ 353795 w 5125538"/>
              <a:gd name="connsiteY0" fmla="*/ 0 h 3539009"/>
              <a:gd name="connsiteX1" fmla="*/ 5093805 w 5125538"/>
              <a:gd name="connsiteY1" fmla="*/ 50982 h 3539009"/>
              <a:gd name="connsiteX2" fmla="*/ 5123126 w 5125538"/>
              <a:gd name="connsiteY2" fmla="*/ 167765 h 3539009"/>
              <a:gd name="connsiteX3" fmla="*/ 2581992 w 5125538"/>
              <a:gd name="connsiteY3" fmla="*/ 3539009 h 3539009"/>
              <a:gd name="connsiteX4" fmla="*/ 0 w 5125538"/>
              <a:gd name="connsiteY4" fmla="*/ 406030 h 3539009"/>
              <a:gd name="connsiteX5" fmla="*/ 353795 w 5125538"/>
              <a:gd name="connsiteY5" fmla="*/ 0 h 3539009"/>
              <a:gd name="connsiteX0" fmla="*/ 2566643 w 5125538"/>
              <a:gd name="connsiteY0" fmla="*/ 0 h 6263921"/>
              <a:gd name="connsiteX1" fmla="*/ 5093805 w 5125538"/>
              <a:gd name="connsiteY1" fmla="*/ 2775894 h 6263921"/>
              <a:gd name="connsiteX2" fmla="*/ 5123126 w 5125538"/>
              <a:gd name="connsiteY2" fmla="*/ 2892677 h 6263921"/>
              <a:gd name="connsiteX3" fmla="*/ 2581992 w 5125538"/>
              <a:gd name="connsiteY3" fmla="*/ 6263921 h 6263921"/>
              <a:gd name="connsiteX4" fmla="*/ 0 w 5125538"/>
              <a:gd name="connsiteY4" fmla="*/ 3130942 h 6263921"/>
              <a:gd name="connsiteX5" fmla="*/ 2566643 w 5125538"/>
              <a:gd name="connsiteY5" fmla="*/ 0 h 6263921"/>
              <a:gd name="connsiteX0" fmla="*/ 2566643 w 5125538"/>
              <a:gd name="connsiteY0" fmla="*/ 0 h 6263921"/>
              <a:gd name="connsiteX1" fmla="*/ 5093805 w 5125538"/>
              <a:gd name="connsiteY1" fmla="*/ 2775894 h 6263921"/>
              <a:gd name="connsiteX2" fmla="*/ 5123126 w 5125538"/>
              <a:gd name="connsiteY2" fmla="*/ 2892677 h 6263921"/>
              <a:gd name="connsiteX3" fmla="*/ 2581992 w 5125538"/>
              <a:gd name="connsiteY3" fmla="*/ 6263921 h 6263921"/>
              <a:gd name="connsiteX4" fmla="*/ 0 w 5125538"/>
              <a:gd name="connsiteY4" fmla="*/ 3130942 h 6263921"/>
              <a:gd name="connsiteX5" fmla="*/ 2566643 w 5125538"/>
              <a:gd name="connsiteY5" fmla="*/ 0 h 6263921"/>
              <a:gd name="connsiteX0" fmla="*/ 2566643 w 5123126"/>
              <a:gd name="connsiteY0" fmla="*/ 0 h 6263921"/>
              <a:gd name="connsiteX1" fmla="*/ 5123126 w 5123126"/>
              <a:gd name="connsiteY1" fmla="*/ 2892677 h 6263921"/>
              <a:gd name="connsiteX2" fmla="*/ 2581992 w 5123126"/>
              <a:gd name="connsiteY2" fmla="*/ 6263921 h 6263921"/>
              <a:gd name="connsiteX3" fmla="*/ 0 w 5123126"/>
              <a:gd name="connsiteY3" fmla="*/ 3130942 h 6263921"/>
              <a:gd name="connsiteX4" fmla="*/ 2566643 w 5123126"/>
              <a:gd name="connsiteY4" fmla="*/ 0 h 6263921"/>
              <a:gd name="connsiteX0" fmla="*/ 2566643 w 2581992"/>
              <a:gd name="connsiteY0" fmla="*/ 0 h 6263921"/>
              <a:gd name="connsiteX1" fmla="*/ 2581992 w 2581992"/>
              <a:gd name="connsiteY1" fmla="*/ 6263921 h 6263921"/>
              <a:gd name="connsiteX2" fmla="*/ 0 w 2581992"/>
              <a:gd name="connsiteY2" fmla="*/ 3130942 h 6263921"/>
              <a:gd name="connsiteX3" fmla="*/ 2566643 w 2581992"/>
              <a:gd name="connsiteY3" fmla="*/ 0 h 6263921"/>
              <a:gd name="connsiteX0" fmla="*/ 2579343 w 2594692"/>
              <a:gd name="connsiteY0" fmla="*/ 0 h 6263921"/>
              <a:gd name="connsiteX1" fmla="*/ 2594692 w 2594692"/>
              <a:gd name="connsiteY1" fmla="*/ 6263921 h 6263921"/>
              <a:gd name="connsiteX2" fmla="*/ 0 w 2594692"/>
              <a:gd name="connsiteY2" fmla="*/ 3162692 h 6263921"/>
              <a:gd name="connsiteX3" fmla="*/ 2579343 w 2594692"/>
              <a:gd name="connsiteY3" fmla="*/ 0 h 6263921"/>
              <a:gd name="connsiteX0" fmla="*/ 2592043 w 2594692"/>
              <a:gd name="connsiteY0" fmla="*/ 0 h 6282971"/>
              <a:gd name="connsiteX1" fmla="*/ 2594692 w 2594692"/>
              <a:gd name="connsiteY1" fmla="*/ 6282971 h 6282971"/>
              <a:gd name="connsiteX2" fmla="*/ 0 w 2594692"/>
              <a:gd name="connsiteY2" fmla="*/ 3181742 h 6282971"/>
              <a:gd name="connsiteX3" fmla="*/ 2592043 w 2594692"/>
              <a:gd name="connsiteY3" fmla="*/ 0 h 6282971"/>
              <a:gd name="connsiteX0" fmla="*/ 2592043 w 2620092"/>
              <a:gd name="connsiteY0" fmla="*/ 0 h 6302021"/>
              <a:gd name="connsiteX1" fmla="*/ 2620092 w 2620092"/>
              <a:gd name="connsiteY1" fmla="*/ 6302021 h 6302021"/>
              <a:gd name="connsiteX2" fmla="*/ 0 w 2620092"/>
              <a:gd name="connsiteY2" fmla="*/ 3181742 h 6302021"/>
              <a:gd name="connsiteX3" fmla="*/ 2592043 w 2620092"/>
              <a:gd name="connsiteY3" fmla="*/ 0 h 6302021"/>
              <a:gd name="connsiteX0" fmla="*/ 2604743 w 2620092"/>
              <a:gd name="connsiteY0" fmla="*/ 0 h 6308371"/>
              <a:gd name="connsiteX1" fmla="*/ 2620092 w 2620092"/>
              <a:gd name="connsiteY1" fmla="*/ 6308371 h 6308371"/>
              <a:gd name="connsiteX2" fmla="*/ 0 w 2620092"/>
              <a:gd name="connsiteY2" fmla="*/ 3188092 h 6308371"/>
              <a:gd name="connsiteX3" fmla="*/ 2604743 w 2620092"/>
              <a:gd name="connsiteY3" fmla="*/ 0 h 6308371"/>
              <a:gd name="connsiteX0" fmla="*/ 2461523 w 2620092"/>
              <a:gd name="connsiteY0" fmla="*/ 0 h 6099051"/>
              <a:gd name="connsiteX1" fmla="*/ 2620092 w 2620092"/>
              <a:gd name="connsiteY1" fmla="*/ 6099051 h 6099051"/>
              <a:gd name="connsiteX2" fmla="*/ 0 w 2620092"/>
              <a:gd name="connsiteY2" fmla="*/ 2978772 h 6099051"/>
              <a:gd name="connsiteX3" fmla="*/ 2461523 w 2620092"/>
              <a:gd name="connsiteY3" fmla="*/ 0 h 6099051"/>
              <a:gd name="connsiteX0" fmla="*/ 2461523 w 2461891"/>
              <a:gd name="connsiteY0" fmla="*/ 0 h 5834646"/>
              <a:gd name="connsiteX1" fmla="*/ 2421788 w 2461891"/>
              <a:gd name="connsiteY1" fmla="*/ 5834646 h 5834646"/>
              <a:gd name="connsiteX2" fmla="*/ 0 w 2461891"/>
              <a:gd name="connsiteY2" fmla="*/ 2978772 h 5834646"/>
              <a:gd name="connsiteX3" fmla="*/ 2461523 w 2461891"/>
              <a:gd name="connsiteY3" fmla="*/ 0 h 5834646"/>
              <a:gd name="connsiteX0" fmla="*/ 2461523 w 2461987"/>
              <a:gd name="connsiteY0" fmla="*/ 0 h 5867697"/>
              <a:gd name="connsiteX1" fmla="*/ 2432805 w 2461987"/>
              <a:gd name="connsiteY1" fmla="*/ 5867697 h 5867697"/>
              <a:gd name="connsiteX2" fmla="*/ 0 w 2461987"/>
              <a:gd name="connsiteY2" fmla="*/ 2978772 h 5867697"/>
              <a:gd name="connsiteX3" fmla="*/ 2461523 w 2461987"/>
              <a:gd name="connsiteY3" fmla="*/ 0 h 5867697"/>
              <a:gd name="connsiteX0" fmla="*/ 2461523 w 2461987"/>
              <a:gd name="connsiteY0" fmla="*/ 0 h 5889731"/>
              <a:gd name="connsiteX1" fmla="*/ 2432805 w 2461987"/>
              <a:gd name="connsiteY1" fmla="*/ 5889731 h 5889731"/>
              <a:gd name="connsiteX2" fmla="*/ 0 w 2461987"/>
              <a:gd name="connsiteY2" fmla="*/ 2978772 h 5889731"/>
              <a:gd name="connsiteX3" fmla="*/ 2461523 w 2461987"/>
              <a:gd name="connsiteY3" fmla="*/ 0 h 5889731"/>
              <a:gd name="connsiteX0" fmla="*/ 2461523 w 2462237"/>
              <a:gd name="connsiteY0" fmla="*/ 0 h 5919228"/>
              <a:gd name="connsiteX1" fmla="*/ 2447554 w 2462237"/>
              <a:gd name="connsiteY1" fmla="*/ 5919228 h 5919228"/>
              <a:gd name="connsiteX2" fmla="*/ 0 w 2462237"/>
              <a:gd name="connsiteY2" fmla="*/ 2978772 h 5919228"/>
              <a:gd name="connsiteX3" fmla="*/ 2461523 w 2462237"/>
              <a:gd name="connsiteY3" fmla="*/ 0 h 5919228"/>
              <a:gd name="connsiteX0" fmla="*/ 2451998 w 2453098"/>
              <a:gd name="connsiteY0" fmla="*/ 0 h 6043053"/>
              <a:gd name="connsiteX1" fmla="*/ 2447554 w 2453098"/>
              <a:gd name="connsiteY1" fmla="*/ 6043053 h 6043053"/>
              <a:gd name="connsiteX2" fmla="*/ 0 w 2453098"/>
              <a:gd name="connsiteY2" fmla="*/ 3102597 h 6043053"/>
              <a:gd name="connsiteX3" fmla="*/ 2451998 w 2453098"/>
              <a:gd name="connsiteY3" fmla="*/ 0 h 6043053"/>
              <a:gd name="connsiteX0" fmla="*/ 2451998 w 2453098"/>
              <a:gd name="connsiteY0" fmla="*/ 0 h 6043053"/>
              <a:gd name="connsiteX1" fmla="*/ 2447554 w 2453098"/>
              <a:gd name="connsiteY1" fmla="*/ 6043053 h 6043053"/>
              <a:gd name="connsiteX2" fmla="*/ 0 w 2453098"/>
              <a:gd name="connsiteY2" fmla="*/ 3083547 h 6043053"/>
              <a:gd name="connsiteX3" fmla="*/ 2451998 w 2453098"/>
              <a:gd name="connsiteY3" fmla="*/ 0 h 6043053"/>
              <a:gd name="connsiteX0" fmla="*/ 2451998 w 2453098"/>
              <a:gd name="connsiteY0" fmla="*/ 0 h 6090678"/>
              <a:gd name="connsiteX1" fmla="*/ 2447554 w 2453098"/>
              <a:gd name="connsiteY1" fmla="*/ 6090678 h 6090678"/>
              <a:gd name="connsiteX2" fmla="*/ 0 w 2453098"/>
              <a:gd name="connsiteY2" fmla="*/ 3083547 h 6090678"/>
              <a:gd name="connsiteX3" fmla="*/ 2451998 w 2453098"/>
              <a:gd name="connsiteY3" fmla="*/ 0 h 6090678"/>
              <a:gd name="connsiteX0" fmla="*/ 2451998 w 2453098"/>
              <a:gd name="connsiteY0" fmla="*/ 0 h 6090678"/>
              <a:gd name="connsiteX1" fmla="*/ 2447554 w 2453098"/>
              <a:gd name="connsiteY1" fmla="*/ 6090678 h 6090678"/>
              <a:gd name="connsiteX2" fmla="*/ 0 w 2453098"/>
              <a:gd name="connsiteY2" fmla="*/ 3064497 h 6090678"/>
              <a:gd name="connsiteX3" fmla="*/ 2451998 w 2453098"/>
              <a:gd name="connsiteY3" fmla="*/ 0 h 6090678"/>
              <a:gd name="connsiteX0" fmla="*/ 2442473 w 2443573"/>
              <a:gd name="connsiteY0" fmla="*/ 0 h 6090678"/>
              <a:gd name="connsiteX1" fmla="*/ 2438029 w 2443573"/>
              <a:gd name="connsiteY1" fmla="*/ 6090678 h 6090678"/>
              <a:gd name="connsiteX2" fmla="*/ 0 w 2443573"/>
              <a:gd name="connsiteY2" fmla="*/ 3074022 h 6090678"/>
              <a:gd name="connsiteX3" fmla="*/ 2442473 w 2443573"/>
              <a:gd name="connsiteY3" fmla="*/ 0 h 6090678"/>
              <a:gd name="connsiteX0" fmla="*/ 2442473 w 2443573"/>
              <a:gd name="connsiteY0" fmla="*/ 0 h 6062103"/>
              <a:gd name="connsiteX1" fmla="*/ 2438029 w 2443573"/>
              <a:gd name="connsiteY1" fmla="*/ 6062103 h 6062103"/>
              <a:gd name="connsiteX2" fmla="*/ 0 w 2443573"/>
              <a:gd name="connsiteY2" fmla="*/ 3045447 h 6062103"/>
              <a:gd name="connsiteX3" fmla="*/ 2442473 w 2443573"/>
              <a:gd name="connsiteY3" fmla="*/ 0 h 6062103"/>
              <a:gd name="connsiteX0" fmla="*/ 2442473 w 2443573"/>
              <a:gd name="connsiteY0" fmla="*/ 0 h 6062103"/>
              <a:gd name="connsiteX1" fmla="*/ 2438029 w 2443573"/>
              <a:gd name="connsiteY1" fmla="*/ 6062103 h 6062103"/>
              <a:gd name="connsiteX2" fmla="*/ 0 w 2443573"/>
              <a:gd name="connsiteY2" fmla="*/ 3045447 h 6062103"/>
              <a:gd name="connsiteX3" fmla="*/ 2442473 w 2443573"/>
              <a:gd name="connsiteY3" fmla="*/ 0 h 6062103"/>
              <a:gd name="connsiteX0" fmla="*/ 2442473 w 2443573"/>
              <a:gd name="connsiteY0" fmla="*/ 0 h 6062103"/>
              <a:gd name="connsiteX1" fmla="*/ 2438029 w 2443573"/>
              <a:gd name="connsiteY1" fmla="*/ 6062103 h 6062103"/>
              <a:gd name="connsiteX2" fmla="*/ 0 w 2443573"/>
              <a:gd name="connsiteY2" fmla="*/ 3045447 h 6062103"/>
              <a:gd name="connsiteX3" fmla="*/ 2442473 w 2443573"/>
              <a:gd name="connsiteY3" fmla="*/ 0 h 6062103"/>
              <a:gd name="connsiteX0" fmla="*/ 2442473 w 2443573"/>
              <a:gd name="connsiteY0" fmla="*/ 0 h 6043053"/>
              <a:gd name="connsiteX1" fmla="*/ 2438029 w 2443573"/>
              <a:gd name="connsiteY1" fmla="*/ 6043053 h 6043053"/>
              <a:gd name="connsiteX2" fmla="*/ 0 w 2443573"/>
              <a:gd name="connsiteY2" fmla="*/ 3045447 h 6043053"/>
              <a:gd name="connsiteX3" fmla="*/ 2442473 w 2443573"/>
              <a:gd name="connsiteY3" fmla="*/ 0 h 6043053"/>
              <a:gd name="connsiteX0" fmla="*/ 2442473 w 2443573"/>
              <a:gd name="connsiteY0" fmla="*/ 0 h 6043053"/>
              <a:gd name="connsiteX1" fmla="*/ 2438029 w 2443573"/>
              <a:gd name="connsiteY1" fmla="*/ 6043053 h 6043053"/>
              <a:gd name="connsiteX2" fmla="*/ 0 w 2443573"/>
              <a:gd name="connsiteY2" fmla="*/ 3045447 h 6043053"/>
              <a:gd name="connsiteX3" fmla="*/ 2442473 w 2443573"/>
              <a:gd name="connsiteY3" fmla="*/ 0 h 6043053"/>
              <a:gd name="connsiteX0" fmla="*/ 2442473 w 2443573"/>
              <a:gd name="connsiteY0" fmla="*/ 0 h 6043053"/>
              <a:gd name="connsiteX1" fmla="*/ 2438029 w 2443573"/>
              <a:gd name="connsiteY1" fmla="*/ 6043053 h 6043053"/>
              <a:gd name="connsiteX2" fmla="*/ 0 w 2443573"/>
              <a:gd name="connsiteY2" fmla="*/ 3045447 h 6043053"/>
              <a:gd name="connsiteX3" fmla="*/ 2442473 w 2443573"/>
              <a:gd name="connsiteY3" fmla="*/ 0 h 6043053"/>
              <a:gd name="connsiteX0" fmla="*/ 2442473 w 2443573"/>
              <a:gd name="connsiteY0" fmla="*/ 0 h 6043053"/>
              <a:gd name="connsiteX1" fmla="*/ 2438029 w 2443573"/>
              <a:gd name="connsiteY1" fmla="*/ 6043053 h 6043053"/>
              <a:gd name="connsiteX2" fmla="*/ 0 w 2443573"/>
              <a:gd name="connsiteY2" fmla="*/ 3045447 h 6043053"/>
              <a:gd name="connsiteX3" fmla="*/ 2442473 w 2443573"/>
              <a:gd name="connsiteY3" fmla="*/ 0 h 6043053"/>
              <a:gd name="connsiteX0" fmla="*/ 2442473 w 2443373"/>
              <a:gd name="connsiteY0" fmla="*/ 0 h 6043053"/>
              <a:gd name="connsiteX1" fmla="*/ 2434122 w 2443373"/>
              <a:gd name="connsiteY1" fmla="*/ 6043053 h 6043053"/>
              <a:gd name="connsiteX2" fmla="*/ 0 w 2443373"/>
              <a:gd name="connsiteY2" fmla="*/ 3045447 h 6043053"/>
              <a:gd name="connsiteX3" fmla="*/ 2442473 w 2443373"/>
              <a:gd name="connsiteY3" fmla="*/ 0 h 6043053"/>
              <a:gd name="connsiteX0" fmla="*/ 2442473 w 2443373"/>
              <a:gd name="connsiteY0" fmla="*/ 0 h 6043053"/>
              <a:gd name="connsiteX1" fmla="*/ 2434122 w 2443373"/>
              <a:gd name="connsiteY1" fmla="*/ 6043053 h 6043053"/>
              <a:gd name="connsiteX2" fmla="*/ 0 w 2443373"/>
              <a:gd name="connsiteY2" fmla="*/ 3045447 h 6043053"/>
              <a:gd name="connsiteX3" fmla="*/ 2442473 w 2443373"/>
              <a:gd name="connsiteY3" fmla="*/ 0 h 6043053"/>
              <a:gd name="connsiteX0" fmla="*/ 2446380 w 2447142"/>
              <a:gd name="connsiteY0" fmla="*/ 0 h 6027423"/>
              <a:gd name="connsiteX1" fmla="*/ 2434122 w 2447142"/>
              <a:gd name="connsiteY1" fmla="*/ 6027423 h 6027423"/>
              <a:gd name="connsiteX2" fmla="*/ 0 w 2447142"/>
              <a:gd name="connsiteY2" fmla="*/ 3029817 h 6027423"/>
              <a:gd name="connsiteX3" fmla="*/ 2446380 w 2447142"/>
              <a:gd name="connsiteY3" fmla="*/ 0 h 6027423"/>
              <a:gd name="connsiteX0" fmla="*/ 2430750 w 2431512"/>
              <a:gd name="connsiteY0" fmla="*/ 0 h 6027423"/>
              <a:gd name="connsiteX1" fmla="*/ 2418492 w 2431512"/>
              <a:gd name="connsiteY1" fmla="*/ 6027423 h 6027423"/>
              <a:gd name="connsiteX2" fmla="*/ 0 w 2431512"/>
              <a:gd name="connsiteY2" fmla="*/ 3033725 h 6027423"/>
              <a:gd name="connsiteX3" fmla="*/ 2430750 w 2431512"/>
              <a:gd name="connsiteY3" fmla="*/ 0 h 6027423"/>
              <a:gd name="connsiteX0" fmla="*/ 2438565 w 2439327"/>
              <a:gd name="connsiteY0" fmla="*/ 0 h 6027423"/>
              <a:gd name="connsiteX1" fmla="*/ 2426307 w 2439327"/>
              <a:gd name="connsiteY1" fmla="*/ 6027423 h 6027423"/>
              <a:gd name="connsiteX2" fmla="*/ 0 w 2439327"/>
              <a:gd name="connsiteY2" fmla="*/ 3025910 h 6027423"/>
              <a:gd name="connsiteX3" fmla="*/ 2438565 w 2439327"/>
              <a:gd name="connsiteY3" fmla="*/ 0 h 6027423"/>
              <a:gd name="connsiteX0" fmla="*/ 2434657 w 2435557"/>
              <a:gd name="connsiteY0" fmla="*/ 0 h 6027423"/>
              <a:gd name="connsiteX1" fmla="*/ 2426307 w 2435557"/>
              <a:gd name="connsiteY1" fmla="*/ 6027423 h 6027423"/>
              <a:gd name="connsiteX2" fmla="*/ 0 w 2435557"/>
              <a:gd name="connsiteY2" fmla="*/ 3025910 h 6027423"/>
              <a:gd name="connsiteX3" fmla="*/ 2434657 w 2435557"/>
              <a:gd name="connsiteY3" fmla="*/ 0 h 6027423"/>
              <a:gd name="connsiteX0" fmla="*/ 2434657 w 2435557"/>
              <a:gd name="connsiteY0" fmla="*/ 0 h 6027423"/>
              <a:gd name="connsiteX1" fmla="*/ 2426307 w 2435557"/>
              <a:gd name="connsiteY1" fmla="*/ 6027423 h 6027423"/>
              <a:gd name="connsiteX2" fmla="*/ 0 w 2435557"/>
              <a:gd name="connsiteY2" fmla="*/ 3025910 h 6027423"/>
              <a:gd name="connsiteX3" fmla="*/ 2434657 w 2435557"/>
              <a:gd name="connsiteY3" fmla="*/ 0 h 6027423"/>
              <a:gd name="connsiteX0" fmla="*/ 2434657 w 2435557"/>
              <a:gd name="connsiteY0" fmla="*/ 0 h 6027423"/>
              <a:gd name="connsiteX1" fmla="*/ 2426307 w 2435557"/>
              <a:gd name="connsiteY1" fmla="*/ 6027423 h 6027423"/>
              <a:gd name="connsiteX2" fmla="*/ 0 w 2435557"/>
              <a:gd name="connsiteY2" fmla="*/ 3025910 h 6027423"/>
              <a:gd name="connsiteX3" fmla="*/ 2434657 w 2435557"/>
              <a:gd name="connsiteY3" fmla="*/ 0 h 6027423"/>
              <a:gd name="connsiteX0" fmla="*/ 2434657 w 2435557"/>
              <a:gd name="connsiteY0" fmla="*/ 0 h 6027423"/>
              <a:gd name="connsiteX1" fmla="*/ 2426307 w 2435557"/>
              <a:gd name="connsiteY1" fmla="*/ 6027423 h 6027423"/>
              <a:gd name="connsiteX2" fmla="*/ 0 w 2435557"/>
              <a:gd name="connsiteY2" fmla="*/ 3025910 h 6027423"/>
              <a:gd name="connsiteX3" fmla="*/ 2434657 w 2435557"/>
              <a:gd name="connsiteY3" fmla="*/ 0 h 6027423"/>
              <a:gd name="connsiteX0" fmla="*/ 2426842 w 2428259"/>
              <a:gd name="connsiteY0" fmla="*/ 0 h 5996162"/>
              <a:gd name="connsiteX1" fmla="*/ 2426307 w 2428259"/>
              <a:gd name="connsiteY1" fmla="*/ 5996162 h 5996162"/>
              <a:gd name="connsiteX2" fmla="*/ 0 w 2428259"/>
              <a:gd name="connsiteY2" fmla="*/ 2994649 h 5996162"/>
              <a:gd name="connsiteX3" fmla="*/ 2426842 w 2428259"/>
              <a:gd name="connsiteY3" fmla="*/ 0 h 5996162"/>
              <a:gd name="connsiteX0" fmla="*/ 2426842 w 2428259"/>
              <a:gd name="connsiteY0" fmla="*/ 0 h 6007885"/>
              <a:gd name="connsiteX1" fmla="*/ 2426307 w 2428259"/>
              <a:gd name="connsiteY1" fmla="*/ 6007885 h 6007885"/>
              <a:gd name="connsiteX2" fmla="*/ 0 w 2428259"/>
              <a:gd name="connsiteY2" fmla="*/ 3006372 h 6007885"/>
              <a:gd name="connsiteX3" fmla="*/ 2426842 w 2428259"/>
              <a:gd name="connsiteY3" fmla="*/ 0 h 6007885"/>
              <a:gd name="connsiteX0" fmla="*/ 2426842 w 2428259"/>
              <a:gd name="connsiteY0" fmla="*/ 0 h 6000070"/>
              <a:gd name="connsiteX1" fmla="*/ 2426307 w 2428259"/>
              <a:gd name="connsiteY1" fmla="*/ 6000070 h 6000070"/>
              <a:gd name="connsiteX2" fmla="*/ 0 w 2428259"/>
              <a:gd name="connsiteY2" fmla="*/ 3006372 h 6000070"/>
              <a:gd name="connsiteX3" fmla="*/ 2426842 w 2428259"/>
              <a:gd name="connsiteY3" fmla="*/ 0 h 6000070"/>
              <a:gd name="connsiteX0" fmla="*/ 2426842 w 2428259"/>
              <a:gd name="connsiteY0" fmla="*/ 0 h 6000070"/>
              <a:gd name="connsiteX1" fmla="*/ 2426307 w 2428259"/>
              <a:gd name="connsiteY1" fmla="*/ 6000070 h 6000070"/>
              <a:gd name="connsiteX2" fmla="*/ 0 w 2428259"/>
              <a:gd name="connsiteY2" fmla="*/ 3006372 h 6000070"/>
              <a:gd name="connsiteX3" fmla="*/ 2426842 w 2428259"/>
              <a:gd name="connsiteY3" fmla="*/ 0 h 6000070"/>
            </a:gdLst>
            <a:ahLst/>
            <a:cxnLst>
              <a:cxn ang="0">
                <a:pos x="connsiteX0" y="connsiteY0"/>
              </a:cxn>
              <a:cxn ang="0">
                <a:pos x="connsiteX1" y="connsiteY1"/>
              </a:cxn>
              <a:cxn ang="0">
                <a:pos x="connsiteX2" y="connsiteY2"/>
              </a:cxn>
              <a:cxn ang="0">
                <a:pos x="connsiteX3" y="connsiteY3"/>
              </a:cxn>
            </a:cxnLst>
            <a:rect l="l" t="t" r="r" b="b"/>
            <a:pathLst>
              <a:path w="2428259" h="6000070">
                <a:moveTo>
                  <a:pt x="2426842" y="0"/>
                </a:moveTo>
                <a:cubicBezTo>
                  <a:pt x="2431958" y="2087974"/>
                  <a:pt x="2421191" y="3912096"/>
                  <a:pt x="2426307" y="6000070"/>
                </a:cubicBezTo>
                <a:lnTo>
                  <a:pt x="0" y="3006372"/>
                </a:lnTo>
                <a:lnTo>
                  <a:pt x="2426842" y="0"/>
                </a:ln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spTree>
    <p:extLst>
      <p:ext uri="{BB962C8B-B14F-4D97-AF65-F5344CB8AC3E}">
        <p14:creationId xmlns:p14="http://schemas.microsoft.com/office/powerpoint/2010/main" val="2224876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Ikonit_tumma">
    <p:bg>
      <p:bgPr>
        <a:solidFill>
          <a:schemeClr val="tx2"/>
        </a:solidFill>
        <a:effectLst/>
      </p:bgPr>
    </p:bg>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01663" y="1376093"/>
            <a:ext cx="5494337" cy="972000"/>
          </a:xfrm>
        </p:spPr>
        <p:txBody>
          <a:bodyPr>
            <a:noAutofit/>
          </a:bodyPr>
          <a:lstStyle>
            <a:lvl1pPr marL="0" indent="0" algn="l">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dirty="0"/>
          </a:p>
        </p:txBody>
      </p:sp>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01663" y="601663"/>
            <a:ext cx="5494337" cy="1127125"/>
          </a:xfrm>
        </p:spPr>
        <p:txBody>
          <a:bodyPr anchor="t"/>
          <a:lstStyle>
            <a:lvl1pPr algn="l">
              <a:defRPr sz="2800" b="1">
                <a:solidFill>
                  <a:schemeClr val="bg1"/>
                </a:solidFill>
              </a:defRPr>
            </a:lvl1pPr>
          </a:lstStyle>
          <a:p>
            <a:r>
              <a:rPr lang="en-US" noProof="0"/>
              <a:t>Click to edit Master title style</a:t>
            </a:r>
            <a:endParaRPr lang="fi-FI" noProof="0" dirty="0"/>
          </a:p>
        </p:txBody>
      </p:sp>
      <p:sp>
        <p:nvSpPr>
          <p:cNvPr id="11" name="Alatunnisteen paikkamerkki 10">
            <a:extLst>
              <a:ext uri="{FF2B5EF4-FFF2-40B4-BE49-F238E27FC236}">
                <a16:creationId xmlns:a16="http://schemas.microsoft.com/office/drawing/2014/main" id="{4363EDDE-ADD3-4504-8A94-8E34C40C8414}"/>
              </a:ext>
            </a:extLst>
          </p:cNvPr>
          <p:cNvSpPr>
            <a:spLocks noGrp="1"/>
          </p:cNvSpPr>
          <p:nvPr>
            <p:ph type="ftr" sz="quarter" idx="15"/>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pPr>
              <a:defRPr/>
            </a:pPr>
            <a:r>
              <a:rPr lang="fi-FI"/>
              <a:t>[Esityksen nimi]</a:t>
            </a:r>
            <a:endParaRPr lang="fi-FI" dirty="0"/>
          </a:p>
        </p:txBody>
      </p:sp>
      <p:sp>
        <p:nvSpPr>
          <p:cNvPr id="8" name="Päivämäärän paikkamerkki 7">
            <a:extLst>
              <a:ext uri="{FF2B5EF4-FFF2-40B4-BE49-F238E27FC236}">
                <a16:creationId xmlns:a16="http://schemas.microsoft.com/office/drawing/2014/main" id="{9169D6F5-1440-4AD1-BFD2-06029438D076}"/>
              </a:ext>
            </a:extLst>
          </p:cNvPr>
          <p:cNvSpPr>
            <a:spLocks noGrp="1"/>
          </p:cNvSpPr>
          <p:nvPr>
            <p:ph type="dt" sz="half" idx="14"/>
          </p:nvPr>
        </p:nvSpPr>
        <p:spPr/>
        <p:txBody>
          <a:bodyPr/>
          <a:lstStyle>
            <a:lvl1pPr>
              <a:defRPr>
                <a:solidFill>
                  <a:schemeClr val="bg1"/>
                </a:solidFill>
              </a:defRPr>
            </a:lvl1pPr>
          </a:lstStyle>
          <a:p>
            <a:pPr>
              <a:defRPr/>
            </a:pPr>
            <a:fld id="{0CE7EAF8-A420-4164-B281-0AC5A108056B}" type="datetime1">
              <a:rPr lang="fi-FI" smtClean="0"/>
              <a:t>24.11.2025</a:t>
            </a:fld>
            <a:endParaRPr lang="fi-FI" dirty="0"/>
          </a:p>
        </p:txBody>
      </p:sp>
      <p:sp>
        <p:nvSpPr>
          <p:cNvPr id="12" name="Dian numeron paikkamerkki 11">
            <a:extLst>
              <a:ext uri="{FF2B5EF4-FFF2-40B4-BE49-F238E27FC236}">
                <a16:creationId xmlns:a16="http://schemas.microsoft.com/office/drawing/2014/main" id="{62C44236-A5A3-44F0-A1ED-F788F96664E5}"/>
              </a:ext>
            </a:extLst>
          </p:cNvPr>
          <p:cNvSpPr>
            <a:spLocks noGrp="1"/>
          </p:cNvSpPr>
          <p:nvPr>
            <p:ph type="sldNum" sz="quarter" idx="16"/>
          </p:nvPr>
        </p:nvSpPr>
        <p:spPr/>
        <p:txBody>
          <a:bodyPr/>
          <a:lstStyle>
            <a:lvl1pPr>
              <a:defRPr>
                <a:solidFill>
                  <a:schemeClr val="bg1"/>
                </a:solidFill>
              </a:defRPr>
            </a:lvl1pPr>
          </a:lstStyle>
          <a:p>
            <a:pPr>
              <a:defRPr/>
            </a:pPr>
            <a:fld id="{E97DE6E4-DC77-456C-872A-552B509F49AF}" type="slidenum">
              <a:rPr lang="fi-FI" smtClean="0"/>
              <a:pPr>
                <a:defRPr/>
              </a:pPr>
              <a:t>‹#›</a:t>
            </a:fld>
            <a:endParaRPr lang="fi-FI" dirty="0"/>
          </a:p>
        </p:txBody>
      </p:sp>
      <p:pic>
        <p:nvPicPr>
          <p:cNvPr id="9" name="Picture 8">
            <a:extLst>
              <a:ext uri="{FF2B5EF4-FFF2-40B4-BE49-F238E27FC236}">
                <a16:creationId xmlns:a16="http://schemas.microsoft.com/office/drawing/2014/main" id="{4394FCE0-4079-4FBC-7DBD-6F30E0793E0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07240"/>
            <a:ext cx="12192000" cy="2762250"/>
          </a:xfrm>
          <a:prstGeom prst="rect">
            <a:avLst/>
          </a:prstGeom>
        </p:spPr>
      </p:pic>
      <p:pic>
        <p:nvPicPr>
          <p:cNvPr id="14" name="Kuva 11">
            <a:extLst>
              <a:ext uri="{FF2B5EF4-FFF2-40B4-BE49-F238E27FC236}">
                <a16:creationId xmlns:a16="http://schemas.microsoft.com/office/drawing/2014/main" id="{7600CAA5-FF58-09FC-7806-109B4F65880E}"/>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18293" y="6490548"/>
            <a:ext cx="1158851" cy="15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46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Kaksi_kuvaa_A">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633CA5-363D-42E1-9C8C-C7BFBF4A650A}"/>
              </a:ext>
              <a:ext uri="{C183D7F6-B498-43B3-948B-1728B52AA6E4}">
                <adec:decorative xmlns:adec="http://schemas.microsoft.com/office/drawing/2017/decorative" val="1"/>
              </a:ext>
            </a:extLst>
          </p:cNvPr>
          <p:cNvSpPr>
            <a:spLocks noGrp="1"/>
          </p:cNvSpPr>
          <p:nvPr>
            <p:ph type="pic" sz="quarter" idx="10"/>
          </p:nvPr>
        </p:nvSpPr>
        <p:spPr>
          <a:xfrm>
            <a:off x="-1" y="0"/>
            <a:ext cx="6530401" cy="6858001"/>
          </a:xfrm>
          <a:custGeom>
            <a:avLst/>
            <a:gdLst>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0 w 6530401"/>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0401" h="6858001">
                <a:moveTo>
                  <a:pt x="0" y="0"/>
                </a:moveTo>
                <a:lnTo>
                  <a:pt x="5244339" y="0"/>
                </a:lnTo>
                <a:lnTo>
                  <a:pt x="5338407" y="108596"/>
                </a:lnTo>
                <a:cubicBezTo>
                  <a:pt x="6083071" y="1010919"/>
                  <a:pt x="6530401" y="2167720"/>
                  <a:pt x="6530401" y="3429000"/>
                </a:cubicBezTo>
                <a:cubicBezTo>
                  <a:pt x="6530401" y="4690280"/>
                  <a:pt x="6083071" y="5847081"/>
                  <a:pt x="5338407" y="6749405"/>
                </a:cubicBezTo>
                <a:lnTo>
                  <a:pt x="5244338" y="6858001"/>
                </a:lnTo>
                <a:lnTo>
                  <a:pt x="0" y="6858001"/>
                </a:lnTo>
                <a:close/>
              </a:path>
            </a:pathLst>
          </a:custGeom>
          <a:noFill/>
        </p:spPr>
        <p:txBody>
          <a:bodyPr wrap="square" anchor="ctr" anchorCtr="0">
            <a:noAutofit/>
          </a:bodyPr>
          <a:lstStyle>
            <a:lvl1pPr marL="0" indent="0" algn="ctr">
              <a:buNone/>
              <a:defRPr/>
            </a:lvl1pPr>
          </a:lstStyle>
          <a:p>
            <a:r>
              <a:rPr lang="en-US"/>
              <a:t>Click icon to add picture</a:t>
            </a:r>
            <a:endParaRPr lang="en-FI"/>
          </a:p>
        </p:txBody>
      </p:sp>
      <p:sp>
        <p:nvSpPr>
          <p:cNvPr id="9" name="Tekstin paikkamerkki 4">
            <a:extLst>
              <a:ext uri="{FF2B5EF4-FFF2-40B4-BE49-F238E27FC236}">
                <a16:creationId xmlns:a16="http://schemas.microsoft.com/office/drawing/2014/main" id="{2B5D60B4-8F31-9E28-4F4B-5F203DB9CCEE}"/>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
        <p:nvSpPr>
          <p:cNvPr id="20" name="Picture Placeholder 19">
            <a:extLst>
              <a:ext uri="{FF2B5EF4-FFF2-40B4-BE49-F238E27FC236}">
                <a16:creationId xmlns:a16="http://schemas.microsoft.com/office/drawing/2014/main" id="{14BDE79F-109B-6CAC-ACD2-CDF7FBA42569}"/>
              </a:ext>
              <a:ext uri="{C183D7F6-B498-43B3-948B-1728B52AA6E4}">
                <adec:decorative xmlns:adec="http://schemas.microsoft.com/office/drawing/2017/decorative" val="1"/>
              </a:ext>
            </a:extLst>
          </p:cNvPr>
          <p:cNvSpPr>
            <a:spLocks noGrp="1"/>
          </p:cNvSpPr>
          <p:nvPr>
            <p:ph type="pic" sz="quarter" idx="11"/>
          </p:nvPr>
        </p:nvSpPr>
        <p:spPr>
          <a:xfrm>
            <a:off x="5363212" y="0"/>
            <a:ext cx="6828789" cy="6858000"/>
          </a:xfrm>
          <a:custGeom>
            <a:avLst/>
            <a:gdLst>
              <a:gd name="connsiteX0" fmla="*/ 0 w 6828789"/>
              <a:gd name="connsiteY0" fmla="*/ 0 h 6858000"/>
              <a:gd name="connsiteX1" fmla="*/ 6828789 w 6828789"/>
              <a:gd name="connsiteY1" fmla="*/ 0 h 6858000"/>
              <a:gd name="connsiteX2" fmla="*/ 6828789 w 6828789"/>
              <a:gd name="connsiteY2" fmla="*/ 6858000 h 6858000"/>
              <a:gd name="connsiteX3" fmla="*/ 0 w 6828789"/>
              <a:gd name="connsiteY3" fmla="*/ 6858000 h 6858000"/>
              <a:gd name="connsiteX4" fmla="*/ 94068 w 6828789"/>
              <a:gd name="connsiteY4" fmla="*/ 6749405 h 6858000"/>
              <a:gd name="connsiteX5" fmla="*/ 1286062 w 6828789"/>
              <a:gd name="connsiteY5" fmla="*/ 3429000 h 6858000"/>
              <a:gd name="connsiteX6" fmla="*/ 94068 w 6828789"/>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8789" h="6858000">
                <a:moveTo>
                  <a:pt x="0" y="0"/>
                </a:moveTo>
                <a:lnTo>
                  <a:pt x="6828789" y="0"/>
                </a:lnTo>
                <a:lnTo>
                  <a:pt x="6828789" y="6858000"/>
                </a:lnTo>
                <a:lnTo>
                  <a:pt x="0" y="6858000"/>
                </a:lnTo>
                <a:lnTo>
                  <a:pt x="94068" y="6749405"/>
                </a:lnTo>
                <a:cubicBezTo>
                  <a:pt x="838732" y="5847081"/>
                  <a:pt x="1286062" y="4690280"/>
                  <a:pt x="1286062" y="3429000"/>
                </a:cubicBezTo>
                <a:cubicBezTo>
                  <a:pt x="1286062" y="2167720"/>
                  <a:pt x="838732" y="1010919"/>
                  <a:pt x="94068" y="108596"/>
                </a:cubicBezTo>
                <a:close/>
              </a:path>
            </a:pathLst>
          </a:custGeom>
          <a:noFill/>
        </p:spPr>
        <p:txBody>
          <a:bodyPr wrap="square" anchor="ctr" anchorCtr="0">
            <a:noAutofit/>
          </a:bodyPr>
          <a:lstStyle>
            <a:lvl1pPr marL="0" indent="0" algn="ctr">
              <a:buNone/>
              <a:defRPr/>
            </a:lvl1pPr>
          </a:lstStyle>
          <a:p>
            <a:r>
              <a:rPr lang="en-US"/>
              <a:t>Click icon to add picture</a:t>
            </a:r>
            <a:endParaRPr lang="en-FI" dirty="0"/>
          </a:p>
        </p:txBody>
      </p:sp>
      <p:sp>
        <p:nvSpPr>
          <p:cNvPr id="12" name="Alatunnisteen paikkamerkki 10">
            <a:extLst>
              <a:ext uri="{FF2B5EF4-FFF2-40B4-BE49-F238E27FC236}">
                <a16:creationId xmlns:a16="http://schemas.microsoft.com/office/drawing/2014/main" id="{890D0764-9D39-051D-E31B-D2F12B59A4E7}"/>
              </a:ext>
            </a:extLst>
          </p:cNvPr>
          <p:cNvSpPr>
            <a:spLocks noGrp="1"/>
          </p:cNvSpPr>
          <p:nvPr>
            <p:ph type="ftr" sz="quarter" idx="15"/>
          </p:nvPr>
        </p:nvSpPr>
        <p:spPr>
          <a:xfrm>
            <a:off x="2507022" y="6466504"/>
            <a:ext cx="3588978" cy="252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pPr>
              <a:defRPr/>
            </a:pPr>
            <a:r>
              <a:rPr lang="fi-FI"/>
              <a:t>[Esityksen nimi]</a:t>
            </a:r>
            <a:endParaRPr lang="fi-FI" dirty="0"/>
          </a:p>
        </p:txBody>
      </p:sp>
      <p:sp>
        <p:nvSpPr>
          <p:cNvPr id="13" name="Päivämäärän paikkamerkki 7">
            <a:extLst>
              <a:ext uri="{FF2B5EF4-FFF2-40B4-BE49-F238E27FC236}">
                <a16:creationId xmlns:a16="http://schemas.microsoft.com/office/drawing/2014/main" id="{C475DB7C-9802-7A93-3FFF-1D1C60CCDDAD}"/>
              </a:ext>
            </a:extLst>
          </p:cNvPr>
          <p:cNvSpPr>
            <a:spLocks noGrp="1"/>
          </p:cNvSpPr>
          <p:nvPr>
            <p:ph type="dt" sz="half" idx="14"/>
          </p:nvPr>
        </p:nvSpPr>
        <p:spPr>
          <a:xfrm>
            <a:off x="9164150" y="6466504"/>
            <a:ext cx="1872000" cy="252000"/>
          </a:xfrm>
        </p:spPr>
        <p:txBody>
          <a:bodyPr/>
          <a:lstStyle>
            <a:lvl1pPr>
              <a:defRPr>
                <a:solidFill>
                  <a:schemeClr val="bg1"/>
                </a:solidFill>
              </a:defRPr>
            </a:lvl1pPr>
          </a:lstStyle>
          <a:p>
            <a:pPr>
              <a:defRPr/>
            </a:pPr>
            <a:fld id="{34F5B146-DA5F-4270-BB37-F0CEC4445449}" type="datetime1">
              <a:rPr lang="fi-FI" smtClean="0"/>
              <a:t>24.11.2025</a:t>
            </a:fld>
            <a:endParaRPr lang="fi-FI" dirty="0"/>
          </a:p>
        </p:txBody>
      </p:sp>
      <p:sp>
        <p:nvSpPr>
          <p:cNvPr id="14" name="Dian numeron paikkamerkki 11">
            <a:extLst>
              <a:ext uri="{FF2B5EF4-FFF2-40B4-BE49-F238E27FC236}">
                <a16:creationId xmlns:a16="http://schemas.microsoft.com/office/drawing/2014/main" id="{5B7D8C49-CCB9-D752-0407-B22AA03A770A}"/>
              </a:ext>
            </a:extLst>
          </p:cNvPr>
          <p:cNvSpPr>
            <a:spLocks noGrp="1"/>
          </p:cNvSpPr>
          <p:nvPr>
            <p:ph type="sldNum" sz="quarter" idx="16"/>
          </p:nvPr>
        </p:nvSpPr>
        <p:spPr>
          <a:xfrm>
            <a:off x="11304000" y="6466504"/>
            <a:ext cx="610671" cy="252000"/>
          </a:xfrm>
        </p:spPr>
        <p:txBody>
          <a:bodyPr/>
          <a:lstStyle>
            <a:lvl1pPr>
              <a:defRPr>
                <a:solidFill>
                  <a:schemeClr val="bg1"/>
                </a:solidFill>
              </a:defRPr>
            </a:lvl1pPr>
          </a:lstStyle>
          <a:p>
            <a:pPr>
              <a:defRPr/>
            </a:pPr>
            <a:fld id="{E97DE6E4-DC77-456C-872A-552B509F49AF}" type="slidenum">
              <a:rPr lang="fi-FI" smtClean="0"/>
              <a:pPr>
                <a:defRPr/>
              </a:pPr>
              <a:t>‹#›</a:t>
            </a:fld>
            <a:endParaRPr lang="fi-FI" dirty="0"/>
          </a:p>
        </p:txBody>
      </p:sp>
    </p:spTree>
    <p:extLst>
      <p:ext uri="{BB962C8B-B14F-4D97-AF65-F5344CB8AC3E}">
        <p14:creationId xmlns:p14="http://schemas.microsoft.com/office/powerpoint/2010/main" val="657326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Kaksi_kuvaa_B">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4664CDCB-40F3-B61C-3DF1-392DB71E0421}"/>
              </a:ext>
              <a:ext uri="{C183D7F6-B498-43B3-948B-1728B52AA6E4}">
                <adec:decorative xmlns:adec="http://schemas.microsoft.com/office/drawing/2017/decorative" val="1"/>
              </a:ext>
            </a:extLst>
          </p:cNvPr>
          <p:cNvSpPr>
            <a:spLocks noGrp="1"/>
          </p:cNvSpPr>
          <p:nvPr>
            <p:ph type="pic" sz="quarter" idx="10"/>
          </p:nvPr>
        </p:nvSpPr>
        <p:spPr>
          <a:xfrm>
            <a:off x="0" y="0"/>
            <a:ext cx="7001548" cy="6858000"/>
          </a:xfrm>
          <a:custGeom>
            <a:avLst/>
            <a:gdLst>
              <a:gd name="connsiteX0" fmla="*/ 0 w 7001548"/>
              <a:gd name="connsiteY0" fmla="*/ 0 h 6858000"/>
              <a:gd name="connsiteX1" fmla="*/ 7001548 w 7001548"/>
              <a:gd name="connsiteY1" fmla="*/ 0 h 6858000"/>
              <a:gd name="connsiteX2" fmla="*/ 6907480 w 7001548"/>
              <a:gd name="connsiteY2" fmla="*/ 108596 h 6858000"/>
              <a:gd name="connsiteX3" fmla="*/ 5715485 w 7001548"/>
              <a:gd name="connsiteY3" fmla="*/ 3429000 h 6858000"/>
              <a:gd name="connsiteX4" fmla="*/ 6907480 w 7001548"/>
              <a:gd name="connsiteY4" fmla="*/ 6749405 h 6858000"/>
              <a:gd name="connsiteX5" fmla="*/ 7001548 w 7001548"/>
              <a:gd name="connsiteY5" fmla="*/ 6858000 h 6858000"/>
              <a:gd name="connsiteX6" fmla="*/ 0 w 700154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548" h="6858000">
                <a:moveTo>
                  <a:pt x="0" y="0"/>
                </a:moveTo>
                <a:lnTo>
                  <a:pt x="7001548" y="0"/>
                </a:lnTo>
                <a:lnTo>
                  <a:pt x="6907480" y="108596"/>
                </a:lnTo>
                <a:cubicBezTo>
                  <a:pt x="6162816" y="1010919"/>
                  <a:pt x="5715485" y="2167720"/>
                  <a:pt x="5715485" y="3429000"/>
                </a:cubicBezTo>
                <a:cubicBezTo>
                  <a:pt x="5715485" y="4690280"/>
                  <a:pt x="6162816" y="5847081"/>
                  <a:pt x="6907480" y="6749405"/>
                </a:cubicBezTo>
                <a:lnTo>
                  <a:pt x="7001548" y="6858000"/>
                </a:lnTo>
                <a:lnTo>
                  <a:pt x="0" y="6858000"/>
                </a:lnTo>
                <a:close/>
              </a:path>
            </a:pathLst>
          </a:custGeom>
          <a:noFill/>
        </p:spPr>
        <p:txBody>
          <a:bodyPr wrap="square" anchor="ctr" anchorCtr="0">
            <a:noAutofit/>
          </a:bodyPr>
          <a:lstStyle>
            <a:lvl1pPr marL="0" indent="0" algn="ctr">
              <a:buNone/>
              <a:defRPr/>
            </a:lvl1pPr>
          </a:lstStyle>
          <a:p>
            <a:r>
              <a:rPr lang="en-US"/>
              <a:t>Click icon to add picture</a:t>
            </a:r>
            <a:endParaRPr lang="en-FI"/>
          </a:p>
        </p:txBody>
      </p:sp>
      <p:sp>
        <p:nvSpPr>
          <p:cNvPr id="9" name="Tekstin paikkamerkki 4">
            <a:extLst>
              <a:ext uri="{FF2B5EF4-FFF2-40B4-BE49-F238E27FC236}">
                <a16:creationId xmlns:a16="http://schemas.microsoft.com/office/drawing/2014/main" id="{5A861390-BC65-D90B-A67A-81EC2CA5A7D1}"/>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
        <p:nvSpPr>
          <p:cNvPr id="25" name="Picture Placeholder 24">
            <a:extLst>
              <a:ext uri="{FF2B5EF4-FFF2-40B4-BE49-F238E27FC236}">
                <a16:creationId xmlns:a16="http://schemas.microsoft.com/office/drawing/2014/main" id="{39480CDD-F2DF-ABB6-4D21-D3394137689F}"/>
              </a:ext>
              <a:ext uri="{C183D7F6-B498-43B3-948B-1728B52AA6E4}">
                <adec:decorative xmlns:adec="http://schemas.microsoft.com/office/drawing/2017/decorative" val="1"/>
              </a:ext>
            </a:extLst>
          </p:cNvPr>
          <p:cNvSpPr>
            <a:spLocks noGrp="1"/>
          </p:cNvSpPr>
          <p:nvPr>
            <p:ph type="pic" sz="quarter" idx="11"/>
          </p:nvPr>
        </p:nvSpPr>
        <p:spPr>
          <a:xfrm>
            <a:off x="5824542" y="0"/>
            <a:ext cx="6367458" cy="6858000"/>
          </a:xfrm>
          <a:custGeom>
            <a:avLst/>
            <a:gdLst>
              <a:gd name="connsiteX0" fmla="*/ 1286063 w 6367458"/>
              <a:gd name="connsiteY0" fmla="*/ 0 h 6858000"/>
              <a:gd name="connsiteX1" fmla="*/ 6367458 w 6367458"/>
              <a:gd name="connsiteY1" fmla="*/ 0 h 6858000"/>
              <a:gd name="connsiteX2" fmla="*/ 6367458 w 6367458"/>
              <a:gd name="connsiteY2" fmla="*/ 6858000 h 6858000"/>
              <a:gd name="connsiteX3" fmla="*/ 1286063 w 6367458"/>
              <a:gd name="connsiteY3" fmla="*/ 6858000 h 6858000"/>
              <a:gd name="connsiteX4" fmla="*/ 1191995 w 6367458"/>
              <a:gd name="connsiteY4" fmla="*/ 6749405 h 6858000"/>
              <a:gd name="connsiteX5" fmla="*/ 0 w 6367458"/>
              <a:gd name="connsiteY5" fmla="*/ 3429000 h 6858000"/>
              <a:gd name="connsiteX6" fmla="*/ 1191995 w 6367458"/>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7458" h="6858000">
                <a:moveTo>
                  <a:pt x="1286063" y="0"/>
                </a:moveTo>
                <a:lnTo>
                  <a:pt x="6367458" y="0"/>
                </a:lnTo>
                <a:lnTo>
                  <a:pt x="6367458" y="6858000"/>
                </a:lnTo>
                <a:lnTo>
                  <a:pt x="1286063" y="6858000"/>
                </a:lnTo>
                <a:lnTo>
                  <a:pt x="1191995" y="6749405"/>
                </a:lnTo>
                <a:cubicBezTo>
                  <a:pt x="447331" y="5847081"/>
                  <a:pt x="0" y="4690280"/>
                  <a:pt x="0" y="3429000"/>
                </a:cubicBezTo>
                <a:cubicBezTo>
                  <a:pt x="0" y="2167720"/>
                  <a:pt x="447331" y="1010919"/>
                  <a:pt x="1191995" y="108596"/>
                </a:cubicBezTo>
                <a:close/>
              </a:path>
            </a:pathLst>
          </a:custGeom>
          <a:noFill/>
          <a:ln>
            <a:noFill/>
          </a:ln>
        </p:spPr>
        <p:txBody>
          <a:bodyPr wrap="square" anchor="ctr" anchorCtr="0">
            <a:noAutofit/>
          </a:bodyPr>
          <a:lstStyle>
            <a:lvl1pPr marL="0" indent="0" algn="ctr">
              <a:buNone/>
              <a:defRPr/>
            </a:lvl1pPr>
          </a:lstStyle>
          <a:p>
            <a:r>
              <a:rPr lang="en-US"/>
              <a:t>Click icon to add picture</a:t>
            </a:r>
            <a:endParaRPr lang="en-FI"/>
          </a:p>
        </p:txBody>
      </p:sp>
      <p:sp>
        <p:nvSpPr>
          <p:cNvPr id="12" name="Alatunnisteen paikkamerkki 10">
            <a:extLst>
              <a:ext uri="{FF2B5EF4-FFF2-40B4-BE49-F238E27FC236}">
                <a16:creationId xmlns:a16="http://schemas.microsoft.com/office/drawing/2014/main" id="{E3380DD7-B927-F80E-1485-3D677EE601D0}"/>
              </a:ext>
            </a:extLst>
          </p:cNvPr>
          <p:cNvSpPr>
            <a:spLocks noGrp="1"/>
          </p:cNvSpPr>
          <p:nvPr>
            <p:ph type="ftr" sz="quarter" idx="15"/>
          </p:nvPr>
        </p:nvSpPr>
        <p:spPr>
          <a:xfrm>
            <a:off x="2507022" y="6466504"/>
            <a:ext cx="3588978" cy="252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pPr>
              <a:defRPr/>
            </a:pPr>
            <a:r>
              <a:rPr lang="fi-FI"/>
              <a:t>[Esityksen nimi]</a:t>
            </a:r>
            <a:endParaRPr lang="fi-FI" dirty="0"/>
          </a:p>
        </p:txBody>
      </p:sp>
      <p:sp>
        <p:nvSpPr>
          <p:cNvPr id="13" name="Päivämäärän paikkamerkki 7">
            <a:extLst>
              <a:ext uri="{FF2B5EF4-FFF2-40B4-BE49-F238E27FC236}">
                <a16:creationId xmlns:a16="http://schemas.microsoft.com/office/drawing/2014/main" id="{7AC75DE7-1369-7459-CD9C-777319A2C5A7}"/>
              </a:ext>
            </a:extLst>
          </p:cNvPr>
          <p:cNvSpPr>
            <a:spLocks noGrp="1"/>
          </p:cNvSpPr>
          <p:nvPr>
            <p:ph type="dt" sz="half" idx="14"/>
          </p:nvPr>
        </p:nvSpPr>
        <p:spPr>
          <a:xfrm>
            <a:off x="9164150" y="6466504"/>
            <a:ext cx="1872000" cy="252000"/>
          </a:xfrm>
        </p:spPr>
        <p:txBody>
          <a:bodyPr/>
          <a:lstStyle>
            <a:lvl1pPr>
              <a:defRPr>
                <a:solidFill>
                  <a:schemeClr val="bg1"/>
                </a:solidFill>
              </a:defRPr>
            </a:lvl1pPr>
          </a:lstStyle>
          <a:p>
            <a:pPr>
              <a:defRPr/>
            </a:pPr>
            <a:fld id="{AE8A1AF4-62C6-44D9-92F5-342A8891623D}" type="datetime1">
              <a:rPr lang="fi-FI" smtClean="0"/>
              <a:t>24.11.2025</a:t>
            </a:fld>
            <a:endParaRPr lang="fi-FI" dirty="0"/>
          </a:p>
        </p:txBody>
      </p:sp>
      <p:sp>
        <p:nvSpPr>
          <p:cNvPr id="14" name="Dian numeron paikkamerkki 11">
            <a:extLst>
              <a:ext uri="{FF2B5EF4-FFF2-40B4-BE49-F238E27FC236}">
                <a16:creationId xmlns:a16="http://schemas.microsoft.com/office/drawing/2014/main" id="{45468E87-8776-F96B-3440-0E3E5E66C466}"/>
              </a:ext>
            </a:extLst>
          </p:cNvPr>
          <p:cNvSpPr>
            <a:spLocks noGrp="1"/>
          </p:cNvSpPr>
          <p:nvPr>
            <p:ph type="sldNum" sz="quarter" idx="16"/>
          </p:nvPr>
        </p:nvSpPr>
        <p:spPr>
          <a:xfrm>
            <a:off x="11304000" y="6466504"/>
            <a:ext cx="610671" cy="252000"/>
          </a:xfrm>
        </p:spPr>
        <p:txBody>
          <a:bodyPr/>
          <a:lstStyle>
            <a:lvl1pPr>
              <a:defRPr>
                <a:solidFill>
                  <a:schemeClr val="bg1"/>
                </a:solidFill>
              </a:defRPr>
            </a:lvl1pPr>
          </a:lstStyle>
          <a:p>
            <a:pPr>
              <a:defRPr/>
            </a:pPr>
            <a:fld id="{E97DE6E4-DC77-456C-872A-552B509F49AF}" type="slidenum">
              <a:rPr lang="fi-FI" smtClean="0"/>
              <a:pPr>
                <a:defRPr/>
              </a:pPr>
              <a:t>‹#›</a:t>
            </a:fld>
            <a:endParaRPr lang="fi-FI" dirty="0"/>
          </a:p>
        </p:txBody>
      </p:sp>
    </p:spTree>
    <p:extLst>
      <p:ext uri="{BB962C8B-B14F-4D97-AF65-F5344CB8AC3E}">
        <p14:creationId xmlns:p14="http://schemas.microsoft.com/office/powerpoint/2010/main" val="587964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21_Lopetusdia">
    <p:bg>
      <p:bgPr>
        <a:solidFill>
          <a:schemeClr val="bg1"/>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C31EDD55-C41C-9E4D-C5EF-6A7A1982E321}"/>
              </a:ext>
              <a:ext uri="{C183D7F6-B498-43B3-948B-1728B52AA6E4}">
                <adec:decorative xmlns:adec="http://schemas.microsoft.com/office/drawing/2017/decorative" val="1"/>
              </a:ext>
            </a:extLst>
          </p:cNvPr>
          <p:cNvSpPr/>
          <p:nvPr userDrawn="1"/>
        </p:nvSpPr>
        <p:spPr>
          <a:xfrm>
            <a:off x="0" y="0"/>
            <a:ext cx="6096000" cy="6858000"/>
          </a:xfrm>
          <a:custGeom>
            <a:avLst/>
            <a:gdLst>
              <a:gd name="connsiteX0" fmla="*/ 0 w 6096000"/>
              <a:gd name="connsiteY0" fmla="*/ 0 h 6858000"/>
              <a:gd name="connsiteX1" fmla="*/ 4809938 w 6096000"/>
              <a:gd name="connsiteY1" fmla="*/ 0 h 6858000"/>
              <a:gd name="connsiteX2" fmla="*/ 4904006 w 6096000"/>
              <a:gd name="connsiteY2" fmla="*/ 108596 h 6858000"/>
              <a:gd name="connsiteX3" fmla="*/ 6096000 w 6096000"/>
              <a:gd name="connsiteY3" fmla="*/ 3429000 h 6858000"/>
              <a:gd name="connsiteX4" fmla="*/ 4904006 w 6096000"/>
              <a:gd name="connsiteY4" fmla="*/ 6749405 h 6858000"/>
              <a:gd name="connsiteX5" fmla="*/ 4809938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809938" y="0"/>
                </a:lnTo>
                <a:lnTo>
                  <a:pt x="4904006" y="108596"/>
                </a:lnTo>
                <a:cubicBezTo>
                  <a:pt x="5648670" y="1010919"/>
                  <a:pt x="6096000" y="2167720"/>
                  <a:pt x="6096000" y="3429000"/>
                </a:cubicBezTo>
                <a:cubicBezTo>
                  <a:pt x="6096000" y="4690280"/>
                  <a:pt x="5648670" y="5847081"/>
                  <a:pt x="4904006" y="6749405"/>
                </a:cubicBezTo>
                <a:lnTo>
                  <a:pt x="4809938"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endParaRPr lang="en-FI" dirty="0" err="1">
              <a:solidFill>
                <a:schemeClr val="bg1"/>
              </a:solidFill>
              <a:latin typeface="+mj-lt"/>
            </a:endParaRPr>
          </a:p>
        </p:txBody>
      </p:sp>
      <p:sp>
        <p:nvSpPr>
          <p:cNvPr id="2" name="Otsikko 1"/>
          <p:cNvSpPr>
            <a:spLocks noGrp="1"/>
          </p:cNvSpPr>
          <p:nvPr>
            <p:ph type="title"/>
          </p:nvPr>
        </p:nvSpPr>
        <p:spPr>
          <a:xfrm>
            <a:off x="612000" y="2595138"/>
            <a:ext cx="4764000" cy="2431412"/>
          </a:xfrm>
        </p:spPr>
        <p:txBody>
          <a:bodyPr anchor="b">
            <a:noAutofit/>
          </a:bodyPr>
          <a:lstStyle>
            <a:lvl1pPr algn="l">
              <a:defRPr sz="3800" b="1" cap="none" baseline="0">
                <a:solidFill>
                  <a:schemeClr val="bg1"/>
                </a:solidFill>
              </a:defRPr>
            </a:lvl1pPr>
          </a:lstStyle>
          <a:p>
            <a:r>
              <a:rPr lang="en-US" noProof="0"/>
              <a:t>Click to edit Master title style</a:t>
            </a:r>
            <a:endParaRPr lang="fi-FI" noProof="0" dirty="0"/>
          </a:p>
        </p:txBody>
      </p:sp>
      <p:sp>
        <p:nvSpPr>
          <p:cNvPr id="3" name="Tekstin paikkamerkki 2"/>
          <p:cNvSpPr>
            <a:spLocks noGrp="1"/>
          </p:cNvSpPr>
          <p:nvPr>
            <p:ph type="body" idx="1"/>
          </p:nvPr>
        </p:nvSpPr>
        <p:spPr>
          <a:xfrm>
            <a:off x="612000" y="5206550"/>
            <a:ext cx="4764000" cy="972000"/>
          </a:xfrm>
        </p:spPr>
        <p:txBody>
          <a:bodyPr anchor="t">
            <a:normAutofit/>
          </a:bodyPr>
          <a:lstStyle>
            <a:lvl1pPr marL="0" indent="0" algn="l">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Päivämäärän paikkamerkki 3">
            <a:extLst>
              <a:ext uri="{FF2B5EF4-FFF2-40B4-BE49-F238E27FC236}">
                <a16:creationId xmlns:a16="http://schemas.microsoft.com/office/drawing/2014/main" id="{196E1121-9A04-DF32-96C1-1C77E700759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187DA6-21F7-469B-9D46-8FB3A29DB99E}"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BC40F370-7881-2D45-CCBB-9D1F9E3A28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pic>
        <p:nvPicPr>
          <p:cNvPr id="9" name="Kuva 8" descr="Liikenne- ja viestintävirasto Traficom.">
            <a:extLst>
              <a:ext uri="{FF2B5EF4-FFF2-40B4-BE49-F238E27FC236}">
                <a16:creationId xmlns:a16="http://schemas.microsoft.com/office/drawing/2014/main" id="{6098958B-D50C-4F99-BD69-6AC42F99A6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229016" y="1195200"/>
            <a:ext cx="3002400" cy="660528"/>
          </a:xfrm>
          <a:prstGeom prst="rect">
            <a:avLst/>
          </a:prstGeom>
        </p:spPr>
      </p:pic>
    </p:spTree>
    <p:extLst>
      <p:ext uri="{BB962C8B-B14F-4D97-AF65-F5344CB8AC3E}">
        <p14:creationId xmlns:p14="http://schemas.microsoft.com/office/powerpoint/2010/main" val="1179163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Otsikkodia_väri_tai_kuva_vas">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320118" y="2859350"/>
            <a:ext cx="5019882" cy="2170800"/>
          </a:xfrm>
        </p:spPr>
        <p:txBody>
          <a:bodyPr anchor="b"/>
          <a:lstStyle>
            <a:lvl1pPr algn="r">
              <a:defRPr sz="3800" b="1"/>
            </a:lvl1pPr>
          </a:lstStyle>
          <a:p>
            <a:r>
              <a:rPr lang="fi-FI" noProof="0"/>
              <a:t>Muokkaa ots. perustyyl. napsautt.</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320118" y="5206550"/>
            <a:ext cx="5019882" cy="972000"/>
          </a:xfrm>
        </p:spPr>
        <p:txBody>
          <a:bodyPr>
            <a:noAutofit/>
          </a:bodyPr>
          <a:lstStyle>
            <a:lvl1pPr marL="0" indent="0" algn="r">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1" name="Picture Placeholder 10">
            <a:extLst>
              <a:ext uri="{FF2B5EF4-FFF2-40B4-BE49-F238E27FC236}">
                <a16:creationId xmlns:a16="http://schemas.microsoft.com/office/drawing/2014/main" id="{391444FC-101C-B703-6FC8-4E8FA2BEF89F}"/>
              </a:ext>
            </a:extLst>
          </p:cNvPr>
          <p:cNvSpPr>
            <a:spLocks noGrp="1"/>
          </p:cNvSpPr>
          <p:nvPr>
            <p:ph type="pic" sz="quarter" idx="10"/>
          </p:nvPr>
        </p:nvSpPr>
        <p:spPr>
          <a:xfrm>
            <a:off x="0" y="0"/>
            <a:ext cx="6096000" cy="6858000"/>
          </a:xfrm>
          <a:custGeom>
            <a:avLst/>
            <a:gdLst>
              <a:gd name="connsiteX0" fmla="*/ 0 w 6096000"/>
              <a:gd name="connsiteY0" fmla="*/ 0 h 6858000"/>
              <a:gd name="connsiteX1" fmla="*/ 4809938 w 6096000"/>
              <a:gd name="connsiteY1" fmla="*/ 0 h 6858000"/>
              <a:gd name="connsiteX2" fmla="*/ 4904006 w 6096000"/>
              <a:gd name="connsiteY2" fmla="*/ 108596 h 6858000"/>
              <a:gd name="connsiteX3" fmla="*/ 6096000 w 6096000"/>
              <a:gd name="connsiteY3" fmla="*/ 3429000 h 6858000"/>
              <a:gd name="connsiteX4" fmla="*/ 4904006 w 6096000"/>
              <a:gd name="connsiteY4" fmla="*/ 6749405 h 6858000"/>
              <a:gd name="connsiteX5" fmla="*/ 4809938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809938" y="0"/>
                </a:lnTo>
                <a:lnTo>
                  <a:pt x="4904006" y="108596"/>
                </a:lnTo>
                <a:cubicBezTo>
                  <a:pt x="5648670" y="1010919"/>
                  <a:pt x="6096000" y="2167720"/>
                  <a:pt x="6096000" y="3429000"/>
                </a:cubicBezTo>
                <a:cubicBezTo>
                  <a:pt x="6096000" y="4690280"/>
                  <a:pt x="5648670" y="5847081"/>
                  <a:pt x="4904006" y="6749405"/>
                </a:cubicBezTo>
                <a:lnTo>
                  <a:pt x="4809938" y="6858000"/>
                </a:lnTo>
                <a:lnTo>
                  <a:pt x="0" y="6858000"/>
                </a:lnTo>
                <a:close/>
              </a:path>
            </a:pathLst>
          </a:custGeom>
          <a:solidFill>
            <a:schemeClr val="tx2"/>
          </a:solidFill>
        </p:spPr>
        <p:txBody>
          <a:bodyPr wrap="square" anchor="ctr" anchorCtr="0">
            <a:noAutofit/>
          </a:bodyPr>
          <a:lstStyle>
            <a:lvl1pPr marL="0" indent="0">
              <a:buNone/>
              <a:defRPr>
                <a:solidFill>
                  <a:schemeClr val="bg1"/>
                </a:solidFill>
              </a:defRPr>
            </a:lvl1pPr>
          </a:lstStyle>
          <a:p>
            <a:r>
              <a:rPr lang="fi-FI"/>
              <a:t>Lisää kuva napsauttamalla kuvaketta</a:t>
            </a:r>
            <a:endParaRPr lang="en-FI" dirty="0"/>
          </a:p>
        </p:txBody>
      </p:sp>
      <p:pic>
        <p:nvPicPr>
          <p:cNvPr id="8" name="Kuva 7" descr="Liikenne- ja viestintävirasto Traficom">
            <a:extLst>
              <a:ext uri="{FF2B5EF4-FFF2-40B4-BE49-F238E27FC236}">
                <a16:creationId xmlns:a16="http://schemas.microsoft.com/office/drawing/2014/main" id="{15AE5C71-0410-4EAF-80B5-D50768EC42C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38426" y="1099875"/>
            <a:ext cx="3076908" cy="664025"/>
          </a:xfrm>
          <a:prstGeom prst="rect">
            <a:avLst/>
          </a:prstGeom>
        </p:spPr>
      </p:pic>
      <p:pic>
        <p:nvPicPr>
          <p:cNvPr id="5" name="Kuva 4">
            <a:extLst>
              <a:ext uri="{FF2B5EF4-FFF2-40B4-BE49-F238E27FC236}">
                <a16:creationId xmlns:a16="http://schemas.microsoft.com/office/drawing/2014/main" id="{B2ACF9AF-535F-41B6-97B0-C5146EFD8C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20118" y="64297"/>
            <a:ext cx="5019882" cy="859178"/>
          </a:xfrm>
          <a:prstGeom prst="rect">
            <a:avLst/>
          </a:prstGeom>
        </p:spPr>
      </p:pic>
    </p:spTree>
    <p:extLst>
      <p:ext uri="{BB962C8B-B14F-4D97-AF65-F5344CB8AC3E}">
        <p14:creationId xmlns:p14="http://schemas.microsoft.com/office/powerpoint/2010/main" val="625079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Otsikko_ja_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C1A5E9-D42C-4D43-8CA5-39B0F1DB52EC}"/>
              </a:ext>
            </a:extLst>
          </p:cNvPr>
          <p:cNvSpPr>
            <a:spLocks noGrp="1"/>
          </p:cNvSpPr>
          <p:nvPr>
            <p:ph type="title"/>
          </p:nvPr>
        </p:nvSpPr>
        <p:spPr/>
        <p:txBody>
          <a:bodyPr/>
          <a:lstStyle/>
          <a:p>
            <a:r>
              <a:rPr lang="fi-FI" noProof="0"/>
              <a:t>Muokkaa ots. perustyyl. napsautt.</a:t>
            </a:r>
            <a:endParaRPr lang="fi-FI" noProof="0" dirty="0"/>
          </a:p>
        </p:txBody>
      </p:sp>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612000" y="1747358"/>
            <a:ext cx="10746000" cy="44372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Päivämäärän paikkamerkki 6">
            <a:extLst>
              <a:ext uri="{FF2B5EF4-FFF2-40B4-BE49-F238E27FC236}">
                <a16:creationId xmlns:a16="http://schemas.microsoft.com/office/drawing/2014/main" id="{EA6B0FED-8B91-4078-9A7C-2B4484C08234}"/>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187DA6-21F7-469B-9D46-8FB3A29DB99E}"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9" name="Dian numeron paikkamerkki 8">
            <a:extLst>
              <a:ext uri="{FF2B5EF4-FFF2-40B4-BE49-F238E27FC236}">
                <a16:creationId xmlns:a16="http://schemas.microsoft.com/office/drawing/2014/main" id="{8AA4412B-377B-4A7F-B857-779CCD54FE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pic>
        <p:nvPicPr>
          <p:cNvPr id="12" name="Kuva 11">
            <a:extLst>
              <a:ext uri="{FF2B5EF4-FFF2-40B4-BE49-F238E27FC236}">
                <a16:creationId xmlns:a16="http://schemas.microsoft.com/office/drawing/2014/main" id="{759FF2FF-704B-4C2B-AE20-797C86A566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7051" y="6356048"/>
            <a:ext cx="1446980" cy="356448"/>
          </a:xfrm>
          <a:prstGeom prst="rect">
            <a:avLst/>
          </a:prstGeom>
        </p:spPr>
      </p:pic>
      <p:pic>
        <p:nvPicPr>
          <p:cNvPr id="13" name="Kuva 12" descr="Ilmastoratkaisujen vauhdittaja - Ace- ja Life-logot. LIFE22-IPC-FI-ACE LIFE. Euroopan unionin osarahoittama. Esitetyt näkemykset ja mielipiteet kuuluvat kuitenkin ainoastaan kirjoittajille eivätkä välttämättä heijasta Euroopan unionin tai CINEAn kantoja. Euroopan unionia tai myöntävää viranomaista ei voida pitää niistä vastuussa.">
            <a:extLst>
              <a:ext uri="{FF2B5EF4-FFF2-40B4-BE49-F238E27FC236}">
                <a16:creationId xmlns:a16="http://schemas.microsoft.com/office/drawing/2014/main" id="{8F929C9F-0B3D-418D-9027-DB9C26D26E1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39096"/>
          <a:stretch/>
        </p:blipFill>
        <p:spPr>
          <a:xfrm>
            <a:off x="3237223" y="6342487"/>
            <a:ext cx="1593298" cy="441721"/>
          </a:xfrm>
          <a:prstGeom prst="rect">
            <a:avLst/>
          </a:prstGeom>
        </p:spPr>
      </p:pic>
    </p:spTree>
    <p:extLst>
      <p:ext uri="{BB962C8B-B14F-4D97-AF65-F5344CB8AC3E}">
        <p14:creationId xmlns:p14="http://schemas.microsoft.com/office/powerpoint/2010/main" val="985345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Otsikko_ja_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C1A5E9-D42C-4D43-8CA5-39B0F1DB52EC}"/>
              </a:ext>
            </a:extLst>
          </p:cNvPr>
          <p:cNvSpPr>
            <a:spLocks noGrp="1"/>
          </p:cNvSpPr>
          <p:nvPr>
            <p:ph type="title"/>
          </p:nvPr>
        </p:nvSpPr>
        <p:spPr/>
        <p:txBody>
          <a:bodyPr/>
          <a:lstStyle/>
          <a:p>
            <a:r>
              <a:rPr lang="fi-FI" noProof="0"/>
              <a:t>Muokkaa ots. perustyyl. napsautt.</a:t>
            </a:r>
            <a:endParaRPr lang="fi-FI" noProof="0" dirty="0"/>
          </a:p>
        </p:txBody>
      </p:sp>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612000" y="1747358"/>
            <a:ext cx="10746000" cy="44372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Päivämäärän paikkamerkki 6">
            <a:extLst>
              <a:ext uri="{FF2B5EF4-FFF2-40B4-BE49-F238E27FC236}">
                <a16:creationId xmlns:a16="http://schemas.microsoft.com/office/drawing/2014/main" id="{EA6B0FED-8B91-4078-9A7C-2B4484C08234}"/>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187DA6-21F7-469B-9D46-8FB3A29DB99E}"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9" name="Dian numeron paikkamerkki 8">
            <a:extLst>
              <a:ext uri="{FF2B5EF4-FFF2-40B4-BE49-F238E27FC236}">
                <a16:creationId xmlns:a16="http://schemas.microsoft.com/office/drawing/2014/main" id="{8AA4412B-377B-4A7F-B857-779CCD54FE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pic>
        <p:nvPicPr>
          <p:cNvPr id="10" name="Kuva 9">
            <a:extLst>
              <a:ext uri="{FF2B5EF4-FFF2-40B4-BE49-F238E27FC236}">
                <a16:creationId xmlns:a16="http://schemas.microsoft.com/office/drawing/2014/main" id="{1470FD2E-8A67-45FB-B688-CB186D1AFE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7051" y="6356048"/>
            <a:ext cx="1446980" cy="356448"/>
          </a:xfrm>
          <a:prstGeom prst="rect">
            <a:avLst/>
          </a:prstGeom>
        </p:spPr>
      </p:pic>
    </p:spTree>
    <p:extLst>
      <p:ext uri="{BB962C8B-B14F-4D97-AF65-F5344CB8AC3E}">
        <p14:creationId xmlns:p14="http://schemas.microsoft.com/office/powerpoint/2010/main" val="3856705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Sisältö_ja_kuva_tai_vär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C1A5E9-D42C-4D43-8CA5-39B0F1DB52EC}"/>
              </a:ext>
            </a:extLst>
          </p:cNvPr>
          <p:cNvSpPr>
            <a:spLocks noGrp="1"/>
          </p:cNvSpPr>
          <p:nvPr>
            <p:ph type="title"/>
          </p:nvPr>
        </p:nvSpPr>
        <p:spPr>
          <a:xfrm>
            <a:off x="612000" y="612000"/>
            <a:ext cx="7104000" cy="1108800"/>
          </a:xfrm>
        </p:spPr>
        <p:txBody>
          <a:bodyPr/>
          <a:lstStyle/>
          <a:p>
            <a:r>
              <a:rPr lang="fi-FI" noProof="0"/>
              <a:t>Muokkaa ots. perustyyl. napsautt.</a:t>
            </a:r>
          </a:p>
        </p:txBody>
      </p:sp>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612000" y="1736725"/>
            <a:ext cx="7104000" cy="44372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9" name="Picture Placeholder 18">
            <a:extLst>
              <a:ext uri="{FF2B5EF4-FFF2-40B4-BE49-F238E27FC236}">
                <a16:creationId xmlns:a16="http://schemas.microsoft.com/office/drawing/2014/main" id="{EDEE3086-9377-0AC1-2357-D5A9D1808178}"/>
              </a:ext>
            </a:extLst>
          </p:cNvPr>
          <p:cNvSpPr>
            <a:spLocks noGrp="1"/>
          </p:cNvSpPr>
          <p:nvPr>
            <p:ph type="pic" sz="quarter" idx="13"/>
          </p:nvPr>
        </p:nvSpPr>
        <p:spPr>
          <a:xfrm>
            <a:off x="8530200" y="0"/>
            <a:ext cx="3661800" cy="6858000"/>
          </a:xfrm>
          <a:custGeom>
            <a:avLst/>
            <a:gdLst>
              <a:gd name="connsiteX0" fmla="*/ 1286063 w 3661800"/>
              <a:gd name="connsiteY0" fmla="*/ 0 h 6858000"/>
              <a:gd name="connsiteX1" fmla="*/ 3661800 w 3661800"/>
              <a:gd name="connsiteY1" fmla="*/ 0 h 6858000"/>
              <a:gd name="connsiteX2" fmla="*/ 3661800 w 3661800"/>
              <a:gd name="connsiteY2" fmla="*/ 6858000 h 6858000"/>
              <a:gd name="connsiteX3" fmla="*/ 1286063 w 3661800"/>
              <a:gd name="connsiteY3" fmla="*/ 6858000 h 6858000"/>
              <a:gd name="connsiteX4" fmla="*/ 1191995 w 3661800"/>
              <a:gd name="connsiteY4" fmla="*/ 6749405 h 6858000"/>
              <a:gd name="connsiteX5" fmla="*/ 0 w 3661800"/>
              <a:gd name="connsiteY5" fmla="*/ 3429000 h 6858000"/>
              <a:gd name="connsiteX6" fmla="*/ 1191995 w 3661800"/>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1800" h="6858000">
                <a:moveTo>
                  <a:pt x="1286063" y="0"/>
                </a:moveTo>
                <a:lnTo>
                  <a:pt x="3661800" y="0"/>
                </a:lnTo>
                <a:lnTo>
                  <a:pt x="3661800" y="6858000"/>
                </a:lnTo>
                <a:lnTo>
                  <a:pt x="1286063" y="6858000"/>
                </a:lnTo>
                <a:lnTo>
                  <a:pt x="1191995" y="6749405"/>
                </a:lnTo>
                <a:cubicBezTo>
                  <a:pt x="447331" y="5847081"/>
                  <a:pt x="0" y="4690280"/>
                  <a:pt x="0" y="3429000"/>
                </a:cubicBezTo>
                <a:cubicBezTo>
                  <a:pt x="0" y="2167720"/>
                  <a:pt x="447331" y="1010919"/>
                  <a:pt x="1191995" y="108596"/>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fi-FI"/>
              <a:t>Lisää kuva napsauttamalla kuvaketta</a:t>
            </a:r>
            <a:endParaRPr lang="en-FI" dirty="0"/>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C294846-036B-4AA4-B6A1-F566788AC18E}"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pic>
        <p:nvPicPr>
          <p:cNvPr id="11" name="Kuva 10">
            <a:extLst>
              <a:ext uri="{FF2B5EF4-FFF2-40B4-BE49-F238E27FC236}">
                <a16:creationId xmlns:a16="http://schemas.microsoft.com/office/drawing/2014/main" id="{A637F160-737B-487E-A7B4-5E332A28C3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7051" y="6356048"/>
            <a:ext cx="1446980" cy="356448"/>
          </a:xfrm>
          <a:prstGeom prst="rect">
            <a:avLst/>
          </a:prstGeom>
        </p:spPr>
      </p:pic>
    </p:spTree>
    <p:extLst>
      <p:ext uri="{BB962C8B-B14F-4D97-AF65-F5344CB8AC3E}">
        <p14:creationId xmlns:p14="http://schemas.microsoft.com/office/powerpoint/2010/main" val="1569851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Sisältö_ja_kuva_tai_väri">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4160046" y="1673225"/>
            <a:ext cx="7203279" cy="44372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lvl1pPr>
              <a:defRPr>
                <a:solidFill>
                  <a:schemeClr val="tx1"/>
                </a:solidFill>
              </a:defRPr>
            </a:lvl1pPr>
          </a:lstStyle>
          <a:p>
            <a:pPr>
              <a:defRPr/>
            </a:pPr>
            <a:fld id="{9F6C9897-0CC7-4BC0-9FF9-33CC5B548DE5}" type="datetime1">
              <a:rPr lang="fi-FI" smtClean="0"/>
              <a:t>24.11.2025</a:t>
            </a:fld>
            <a:endParaRPr lang="fi-FI"/>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lvl1pPr>
              <a:defRPr>
                <a:solidFill>
                  <a:schemeClr val="tx1"/>
                </a:solidFill>
              </a:defRPr>
            </a:lvl1pPr>
          </a:lstStyle>
          <a:p>
            <a:pPr>
              <a:defRPr/>
            </a:pPr>
            <a:fld id="{E97DE6E4-DC77-456C-872A-552B509F49AF}" type="slidenum">
              <a:rPr lang="fi-FI" smtClean="0"/>
              <a:pPr>
                <a:defRPr/>
              </a:pPr>
              <a:t>‹#›</a:t>
            </a:fld>
            <a:endParaRPr lang="fi-FI"/>
          </a:p>
        </p:txBody>
      </p:sp>
      <p:sp>
        <p:nvSpPr>
          <p:cNvPr id="10" name="Picture Placeholder 4">
            <a:extLst>
              <a:ext uri="{FF2B5EF4-FFF2-40B4-BE49-F238E27FC236}">
                <a16:creationId xmlns:a16="http://schemas.microsoft.com/office/drawing/2014/main" id="{F3633CA5-363D-42E1-9C8C-C7BFBF4A650A}"/>
              </a:ext>
            </a:extLst>
          </p:cNvPr>
          <p:cNvSpPr>
            <a:spLocks noGrp="1"/>
          </p:cNvSpPr>
          <p:nvPr>
            <p:ph type="pic" sz="quarter" idx="13"/>
          </p:nvPr>
        </p:nvSpPr>
        <p:spPr>
          <a:xfrm>
            <a:off x="0" y="0"/>
            <a:ext cx="3672901" cy="6858001"/>
          </a:xfrm>
          <a:custGeom>
            <a:avLst/>
            <a:gdLst>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0 w 6530401"/>
              <a:gd name="connsiteY6" fmla="*/ 6858001 h 6858001"/>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2870200 w 6530401"/>
              <a:gd name="connsiteY6" fmla="*/ 6858001 h 6858001"/>
              <a:gd name="connsiteX7" fmla="*/ 0 w 6530401"/>
              <a:gd name="connsiteY7" fmla="*/ 0 h 6858001"/>
              <a:gd name="connsiteX0" fmla="*/ 0 w 3685601"/>
              <a:gd name="connsiteY0" fmla="*/ 0 h 6858001"/>
              <a:gd name="connsiteX1" fmla="*/ 2399539 w 3685601"/>
              <a:gd name="connsiteY1" fmla="*/ 0 h 6858001"/>
              <a:gd name="connsiteX2" fmla="*/ 2493607 w 3685601"/>
              <a:gd name="connsiteY2" fmla="*/ 108596 h 6858001"/>
              <a:gd name="connsiteX3" fmla="*/ 3685601 w 3685601"/>
              <a:gd name="connsiteY3" fmla="*/ 3429000 h 6858001"/>
              <a:gd name="connsiteX4" fmla="*/ 2493607 w 3685601"/>
              <a:gd name="connsiteY4" fmla="*/ 6749405 h 6858001"/>
              <a:gd name="connsiteX5" fmla="*/ 2399538 w 3685601"/>
              <a:gd name="connsiteY5" fmla="*/ 6858001 h 6858001"/>
              <a:gd name="connsiteX6" fmla="*/ 25400 w 3685601"/>
              <a:gd name="connsiteY6" fmla="*/ 6858001 h 6858001"/>
              <a:gd name="connsiteX7" fmla="*/ 0 w 3685601"/>
              <a:gd name="connsiteY7" fmla="*/ 0 h 6858001"/>
              <a:gd name="connsiteX0" fmla="*/ 0 w 3672901"/>
              <a:gd name="connsiteY0" fmla="*/ 0 h 6883401"/>
              <a:gd name="connsiteX1" fmla="*/ 2386839 w 3672901"/>
              <a:gd name="connsiteY1" fmla="*/ 25400 h 6883401"/>
              <a:gd name="connsiteX2" fmla="*/ 2480907 w 3672901"/>
              <a:gd name="connsiteY2" fmla="*/ 133996 h 6883401"/>
              <a:gd name="connsiteX3" fmla="*/ 3672901 w 3672901"/>
              <a:gd name="connsiteY3" fmla="*/ 3454400 h 6883401"/>
              <a:gd name="connsiteX4" fmla="*/ 2480907 w 3672901"/>
              <a:gd name="connsiteY4" fmla="*/ 6774805 h 6883401"/>
              <a:gd name="connsiteX5" fmla="*/ 2386838 w 3672901"/>
              <a:gd name="connsiteY5" fmla="*/ 6883401 h 6883401"/>
              <a:gd name="connsiteX6" fmla="*/ 12700 w 3672901"/>
              <a:gd name="connsiteY6" fmla="*/ 6883401 h 6883401"/>
              <a:gd name="connsiteX7" fmla="*/ 0 w 3672901"/>
              <a:gd name="connsiteY7" fmla="*/ 0 h 6883401"/>
              <a:gd name="connsiteX0" fmla="*/ 0 w 3672901"/>
              <a:gd name="connsiteY0" fmla="*/ 0 h 6883401"/>
              <a:gd name="connsiteX1" fmla="*/ 2386839 w 3672901"/>
              <a:gd name="connsiteY1" fmla="*/ 25400 h 6883401"/>
              <a:gd name="connsiteX2" fmla="*/ 2480907 w 3672901"/>
              <a:gd name="connsiteY2" fmla="*/ 133996 h 6883401"/>
              <a:gd name="connsiteX3" fmla="*/ 3672901 w 3672901"/>
              <a:gd name="connsiteY3" fmla="*/ 3454400 h 6883401"/>
              <a:gd name="connsiteX4" fmla="*/ 2480907 w 3672901"/>
              <a:gd name="connsiteY4" fmla="*/ 6774805 h 6883401"/>
              <a:gd name="connsiteX5" fmla="*/ 2386838 w 3672901"/>
              <a:gd name="connsiteY5" fmla="*/ 6883401 h 6883401"/>
              <a:gd name="connsiteX6" fmla="*/ 12700 w 3672901"/>
              <a:gd name="connsiteY6" fmla="*/ 6883401 h 6883401"/>
              <a:gd name="connsiteX7" fmla="*/ 0 w 3672901"/>
              <a:gd name="connsiteY7" fmla="*/ 0 h 6883401"/>
              <a:gd name="connsiteX0" fmla="*/ 0 w 3672901"/>
              <a:gd name="connsiteY0" fmla="*/ 0 h 6870701"/>
              <a:gd name="connsiteX1" fmla="*/ 2386839 w 3672901"/>
              <a:gd name="connsiteY1" fmla="*/ 12700 h 6870701"/>
              <a:gd name="connsiteX2" fmla="*/ 2480907 w 3672901"/>
              <a:gd name="connsiteY2" fmla="*/ 121296 h 6870701"/>
              <a:gd name="connsiteX3" fmla="*/ 3672901 w 3672901"/>
              <a:gd name="connsiteY3" fmla="*/ 3441700 h 6870701"/>
              <a:gd name="connsiteX4" fmla="*/ 2480907 w 3672901"/>
              <a:gd name="connsiteY4" fmla="*/ 6762105 h 6870701"/>
              <a:gd name="connsiteX5" fmla="*/ 2386838 w 3672901"/>
              <a:gd name="connsiteY5" fmla="*/ 6870701 h 6870701"/>
              <a:gd name="connsiteX6" fmla="*/ 12700 w 3672901"/>
              <a:gd name="connsiteY6" fmla="*/ 6870701 h 6870701"/>
              <a:gd name="connsiteX7" fmla="*/ 0 w 3672901"/>
              <a:gd name="connsiteY7" fmla="*/ 0 h 68707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12700 w 3672901"/>
              <a:gd name="connsiteY6" fmla="*/ 6858001 h 6858001"/>
              <a:gd name="connsiteX7" fmla="*/ 0 w 3672901"/>
              <a:gd name="connsiteY7"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2901" h="6858001">
                <a:moveTo>
                  <a:pt x="0" y="0"/>
                </a:moveTo>
                <a:lnTo>
                  <a:pt x="2386839" y="0"/>
                </a:lnTo>
                <a:lnTo>
                  <a:pt x="2480907" y="108596"/>
                </a:lnTo>
                <a:cubicBezTo>
                  <a:pt x="3225571" y="1010919"/>
                  <a:pt x="3672901" y="2167720"/>
                  <a:pt x="3672901" y="3429000"/>
                </a:cubicBezTo>
                <a:cubicBezTo>
                  <a:pt x="3672901" y="4690280"/>
                  <a:pt x="3225571" y="5847081"/>
                  <a:pt x="2480907" y="6749405"/>
                </a:cubicBezTo>
                <a:lnTo>
                  <a:pt x="2386838" y="6858001"/>
                </a:lnTo>
                <a:lnTo>
                  <a:pt x="12700" y="6858001"/>
                </a:lnTo>
                <a:cubicBezTo>
                  <a:pt x="12700" y="4572001"/>
                  <a:pt x="0" y="2286000"/>
                  <a:pt x="0" y="0"/>
                </a:cubicBezTo>
                <a:close/>
              </a:path>
            </a:pathLst>
          </a:custGeom>
          <a:solidFill>
            <a:schemeClr val="tx2"/>
          </a:solidFill>
          <a:ln>
            <a:noFill/>
          </a:ln>
        </p:spPr>
        <p:txBody>
          <a:bodyPr wrap="square" anchor="ctr" anchorCtr="0">
            <a:noAutofit/>
          </a:bodyPr>
          <a:lstStyle>
            <a:lvl1pPr marL="0" indent="0" algn="ctr">
              <a:buNone/>
              <a:defRPr>
                <a:solidFill>
                  <a:schemeClr val="bg1"/>
                </a:solidFill>
              </a:defRPr>
            </a:lvl1pPr>
          </a:lstStyle>
          <a:p>
            <a:r>
              <a:rPr lang="fi-FI"/>
              <a:t>Lisää kuva napsauttamalla kuvaketta</a:t>
            </a:r>
            <a:endParaRPr lang="en-FI" dirty="0"/>
          </a:p>
        </p:txBody>
      </p:sp>
      <p:sp>
        <p:nvSpPr>
          <p:cNvPr id="13" name="Otsikko 1">
            <a:extLst>
              <a:ext uri="{FF2B5EF4-FFF2-40B4-BE49-F238E27FC236}">
                <a16:creationId xmlns:a16="http://schemas.microsoft.com/office/drawing/2014/main" id="{B1C1A5E9-D42C-4D43-8CA5-39B0F1DB52EC}"/>
              </a:ext>
            </a:extLst>
          </p:cNvPr>
          <p:cNvSpPr>
            <a:spLocks noGrp="1"/>
          </p:cNvSpPr>
          <p:nvPr>
            <p:ph type="title"/>
          </p:nvPr>
        </p:nvSpPr>
        <p:spPr>
          <a:xfrm>
            <a:off x="4160046" y="612000"/>
            <a:ext cx="7226254" cy="1108800"/>
          </a:xfrm>
        </p:spPr>
        <p:txBody>
          <a:bodyPr/>
          <a:lstStyle/>
          <a:p>
            <a:r>
              <a:rPr lang="fi-FI" noProof="0"/>
              <a:t>Muokkaa ots. perustyyl. napsautt.</a:t>
            </a:r>
          </a:p>
        </p:txBody>
      </p:sp>
      <p:pic>
        <p:nvPicPr>
          <p:cNvPr id="8" name="Kuva 11">
            <a:extLst>
              <a:ext uri="{FF2B5EF4-FFF2-40B4-BE49-F238E27FC236}">
                <a16:creationId xmlns:a16="http://schemas.microsoft.com/office/drawing/2014/main" id="{7600CAA5-FF58-09FC-7806-109B4F65880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8293" y="6490548"/>
            <a:ext cx="1158851" cy="15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Kuva 6">
            <a:extLst>
              <a:ext uri="{FF2B5EF4-FFF2-40B4-BE49-F238E27FC236}">
                <a16:creationId xmlns:a16="http://schemas.microsoft.com/office/drawing/2014/main" id="{3E472DA2-67D3-41A0-B2F2-91A7815276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39564" y="6398700"/>
            <a:ext cx="1446980" cy="356448"/>
          </a:xfrm>
          <a:prstGeom prst="rect">
            <a:avLst/>
          </a:prstGeom>
        </p:spPr>
      </p:pic>
      <p:pic>
        <p:nvPicPr>
          <p:cNvPr id="9" name="Kuva 8" descr="Ilmastoratkaisujen vauhdittaja - Ace- ja Life-logot. LIFE22-IPC-FI-ACE LIFE. Euroopan unionin osarahoittama. Esitetyt näkemykset ja mielipiteet kuuluvat kuitenkin ainoastaan kirjoittajille eivätkä välttämättä heijasta Euroopan unionin tai CINEAn kantoja. Euroopan unionia tai myöntävää viranomaista ei voida pitää niistä vastuussa.">
            <a:extLst>
              <a:ext uri="{FF2B5EF4-FFF2-40B4-BE49-F238E27FC236}">
                <a16:creationId xmlns:a16="http://schemas.microsoft.com/office/drawing/2014/main" id="{CBFD2EE8-2C2C-4A1A-A299-94B0D41EF1B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39096"/>
          <a:stretch/>
        </p:blipFill>
        <p:spPr>
          <a:xfrm>
            <a:off x="4459736" y="6385139"/>
            <a:ext cx="1593298" cy="441721"/>
          </a:xfrm>
          <a:prstGeom prst="rect">
            <a:avLst/>
          </a:prstGeom>
        </p:spPr>
      </p:pic>
    </p:spTree>
    <p:extLst>
      <p:ext uri="{BB962C8B-B14F-4D97-AF65-F5344CB8AC3E}">
        <p14:creationId xmlns:p14="http://schemas.microsoft.com/office/powerpoint/2010/main" val="2659232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Sisältö_ja_kuva_tai_väri">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6096000" y="1673225"/>
            <a:ext cx="5267325" cy="44372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lvl1pPr>
              <a:defRPr>
                <a:solidFill>
                  <a:schemeClr val="tx1"/>
                </a:solidFill>
              </a:defRPr>
            </a:lvl1pPr>
          </a:lstStyle>
          <a:p>
            <a:pPr>
              <a:defRPr/>
            </a:pPr>
            <a:fld id="{E848DC06-8BFE-425D-AE2A-FBB6D5741693}" type="datetime1">
              <a:rPr lang="fi-FI" smtClean="0"/>
              <a:t>24.11.2025</a:t>
            </a:fld>
            <a:endParaRPr lang="fi-FI"/>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lvl1pPr>
              <a:defRPr>
                <a:solidFill>
                  <a:schemeClr val="tx1"/>
                </a:solidFill>
              </a:defRPr>
            </a:lvl1pPr>
          </a:lstStyle>
          <a:p>
            <a:pPr>
              <a:defRPr/>
            </a:pPr>
            <a:fld id="{E97DE6E4-DC77-456C-872A-552B509F49AF}" type="slidenum">
              <a:rPr lang="fi-FI" smtClean="0"/>
              <a:pPr>
                <a:defRPr/>
              </a:pPr>
              <a:t>‹#›</a:t>
            </a:fld>
            <a:endParaRPr lang="fi-FI"/>
          </a:p>
        </p:txBody>
      </p:sp>
      <p:sp>
        <p:nvSpPr>
          <p:cNvPr id="10" name="Picture Placeholder 4">
            <a:extLst>
              <a:ext uri="{FF2B5EF4-FFF2-40B4-BE49-F238E27FC236}">
                <a16:creationId xmlns:a16="http://schemas.microsoft.com/office/drawing/2014/main" id="{F3633CA5-363D-42E1-9C8C-C7BFBF4A650A}"/>
              </a:ext>
            </a:extLst>
          </p:cNvPr>
          <p:cNvSpPr>
            <a:spLocks noGrp="1"/>
          </p:cNvSpPr>
          <p:nvPr>
            <p:ph type="pic" sz="quarter" idx="13"/>
          </p:nvPr>
        </p:nvSpPr>
        <p:spPr>
          <a:xfrm>
            <a:off x="-1" y="-38100"/>
            <a:ext cx="5552501" cy="6896101"/>
          </a:xfrm>
          <a:custGeom>
            <a:avLst/>
            <a:gdLst>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0 w 6530401"/>
              <a:gd name="connsiteY6" fmla="*/ 6858001 h 6858001"/>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2870200 w 6530401"/>
              <a:gd name="connsiteY6" fmla="*/ 6858001 h 6858001"/>
              <a:gd name="connsiteX7" fmla="*/ 0 w 6530401"/>
              <a:gd name="connsiteY7" fmla="*/ 0 h 6858001"/>
              <a:gd name="connsiteX0" fmla="*/ 0 w 3685601"/>
              <a:gd name="connsiteY0" fmla="*/ 0 h 6858001"/>
              <a:gd name="connsiteX1" fmla="*/ 2399539 w 3685601"/>
              <a:gd name="connsiteY1" fmla="*/ 0 h 6858001"/>
              <a:gd name="connsiteX2" fmla="*/ 2493607 w 3685601"/>
              <a:gd name="connsiteY2" fmla="*/ 108596 h 6858001"/>
              <a:gd name="connsiteX3" fmla="*/ 3685601 w 3685601"/>
              <a:gd name="connsiteY3" fmla="*/ 3429000 h 6858001"/>
              <a:gd name="connsiteX4" fmla="*/ 2493607 w 3685601"/>
              <a:gd name="connsiteY4" fmla="*/ 6749405 h 6858001"/>
              <a:gd name="connsiteX5" fmla="*/ 2399538 w 3685601"/>
              <a:gd name="connsiteY5" fmla="*/ 6858001 h 6858001"/>
              <a:gd name="connsiteX6" fmla="*/ 25400 w 3685601"/>
              <a:gd name="connsiteY6" fmla="*/ 6858001 h 6858001"/>
              <a:gd name="connsiteX7" fmla="*/ 0 w 3685601"/>
              <a:gd name="connsiteY7" fmla="*/ 0 h 6858001"/>
              <a:gd name="connsiteX0" fmla="*/ 0 w 3672901"/>
              <a:gd name="connsiteY0" fmla="*/ 0 h 6883401"/>
              <a:gd name="connsiteX1" fmla="*/ 2386839 w 3672901"/>
              <a:gd name="connsiteY1" fmla="*/ 25400 h 6883401"/>
              <a:gd name="connsiteX2" fmla="*/ 2480907 w 3672901"/>
              <a:gd name="connsiteY2" fmla="*/ 133996 h 6883401"/>
              <a:gd name="connsiteX3" fmla="*/ 3672901 w 3672901"/>
              <a:gd name="connsiteY3" fmla="*/ 3454400 h 6883401"/>
              <a:gd name="connsiteX4" fmla="*/ 2480907 w 3672901"/>
              <a:gd name="connsiteY4" fmla="*/ 6774805 h 6883401"/>
              <a:gd name="connsiteX5" fmla="*/ 2386838 w 3672901"/>
              <a:gd name="connsiteY5" fmla="*/ 6883401 h 6883401"/>
              <a:gd name="connsiteX6" fmla="*/ 12700 w 3672901"/>
              <a:gd name="connsiteY6" fmla="*/ 6883401 h 6883401"/>
              <a:gd name="connsiteX7" fmla="*/ 0 w 3672901"/>
              <a:gd name="connsiteY7" fmla="*/ 0 h 6883401"/>
              <a:gd name="connsiteX0" fmla="*/ 0 w 3672901"/>
              <a:gd name="connsiteY0" fmla="*/ 0 h 6883401"/>
              <a:gd name="connsiteX1" fmla="*/ 2386839 w 3672901"/>
              <a:gd name="connsiteY1" fmla="*/ 25400 h 6883401"/>
              <a:gd name="connsiteX2" fmla="*/ 2480907 w 3672901"/>
              <a:gd name="connsiteY2" fmla="*/ 133996 h 6883401"/>
              <a:gd name="connsiteX3" fmla="*/ 3672901 w 3672901"/>
              <a:gd name="connsiteY3" fmla="*/ 3454400 h 6883401"/>
              <a:gd name="connsiteX4" fmla="*/ 2480907 w 3672901"/>
              <a:gd name="connsiteY4" fmla="*/ 6774805 h 6883401"/>
              <a:gd name="connsiteX5" fmla="*/ 2386838 w 3672901"/>
              <a:gd name="connsiteY5" fmla="*/ 6883401 h 6883401"/>
              <a:gd name="connsiteX6" fmla="*/ 12700 w 3672901"/>
              <a:gd name="connsiteY6" fmla="*/ 6883401 h 6883401"/>
              <a:gd name="connsiteX7" fmla="*/ 0 w 3672901"/>
              <a:gd name="connsiteY7" fmla="*/ 0 h 6883401"/>
              <a:gd name="connsiteX0" fmla="*/ 0 w 3672901"/>
              <a:gd name="connsiteY0" fmla="*/ 0 h 6870701"/>
              <a:gd name="connsiteX1" fmla="*/ 2386839 w 3672901"/>
              <a:gd name="connsiteY1" fmla="*/ 12700 h 6870701"/>
              <a:gd name="connsiteX2" fmla="*/ 2480907 w 3672901"/>
              <a:gd name="connsiteY2" fmla="*/ 121296 h 6870701"/>
              <a:gd name="connsiteX3" fmla="*/ 3672901 w 3672901"/>
              <a:gd name="connsiteY3" fmla="*/ 3441700 h 6870701"/>
              <a:gd name="connsiteX4" fmla="*/ 2480907 w 3672901"/>
              <a:gd name="connsiteY4" fmla="*/ 6762105 h 6870701"/>
              <a:gd name="connsiteX5" fmla="*/ 2386838 w 3672901"/>
              <a:gd name="connsiteY5" fmla="*/ 6870701 h 6870701"/>
              <a:gd name="connsiteX6" fmla="*/ 12700 w 3672901"/>
              <a:gd name="connsiteY6" fmla="*/ 6870701 h 6870701"/>
              <a:gd name="connsiteX7" fmla="*/ 0 w 3672901"/>
              <a:gd name="connsiteY7" fmla="*/ 0 h 6870701"/>
              <a:gd name="connsiteX0" fmla="*/ 0 w 3672901"/>
              <a:gd name="connsiteY0" fmla="*/ 0 h 6858001"/>
              <a:gd name="connsiteX1" fmla="*/ 2386839 w 3672901"/>
              <a:gd name="connsiteY1" fmla="*/ 0 h 6858001"/>
              <a:gd name="connsiteX2" fmla="*/ 2480907 w 3672901"/>
              <a:gd name="connsiteY2" fmla="*/ 108596 h 6858001"/>
              <a:gd name="connsiteX3" fmla="*/ 3672901 w 3672901"/>
              <a:gd name="connsiteY3" fmla="*/ 3429000 h 6858001"/>
              <a:gd name="connsiteX4" fmla="*/ 2480907 w 3672901"/>
              <a:gd name="connsiteY4" fmla="*/ 6749405 h 6858001"/>
              <a:gd name="connsiteX5" fmla="*/ 2386838 w 3672901"/>
              <a:gd name="connsiteY5" fmla="*/ 6858001 h 6858001"/>
              <a:gd name="connsiteX6" fmla="*/ 12700 w 3672901"/>
              <a:gd name="connsiteY6" fmla="*/ 6858001 h 6858001"/>
              <a:gd name="connsiteX7" fmla="*/ 0 w 3672901"/>
              <a:gd name="connsiteY7" fmla="*/ 0 h 6858001"/>
              <a:gd name="connsiteX0" fmla="*/ 0 w 5527101"/>
              <a:gd name="connsiteY0" fmla="*/ 0 h 6896101"/>
              <a:gd name="connsiteX1" fmla="*/ 4241039 w 5527101"/>
              <a:gd name="connsiteY1" fmla="*/ 38100 h 6896101"/>
              <a:gd name="connsiteX2" fmla="*/ 4335107 w 5527101"/>
              <a:gd name="connsiteY2" fmla="*/ 146696 h 6896101"/>
              <a:gd name="connsiteX3" fmla="*/ 5527101 w 5527101"/>
              <a:gd name="connsiteY3" fmla="*/ 3467100 h 6896101"/>
              <a:gd name="connsiteX4" fmla="*/ 4335107 w 5527101"/>
              <a:gd name="connsiteY4" fmla="*/ 6787505 h 6896101"/>
              <a:gd name="connsiteX5" fmla="*/ 4241038 w 5527101"/>
              <a:gd name="connsiteY5" fmla="*/ 6896101 h 6896101"/>
              <a:gd name="connsiteX6" fmla="*/ 1866900 w 5527101"/>
              <a:gd name="connsiteY6" fmla="*/ 6896101 h 6896101"/>
              <a:gd name="connsiteX7" fmla="*/ 0 w 5527101"/>
              <a:gd name="connsiteY7" fmla="*/ 0 h 6896101"/>
              <a:gd name="connsiteX0" fmla="*/ 25400 w 5552501"/>
              <a:gd name="connsiteY0" fmla="*/ 0 h 6896101"/>
              <a:gd name="connsiteX1" fmla="*/ 4266439 w 5552501"/>
              <a:gd name="connsiteY1" fmla="*/ 38100 h 6896101"/>
              <a:gd name="connsiteX2" fmla="*/ 4360507 w 5552501"/>
              <a:gd name="connsiteY2" fmla="*/ 146696 h 6896101"/>
              <a:gd name="connsiteX3" fmla="*/ 5552501 w 5552501"/>
              <a:gd name="connsiteY3" fmla="*/ 3467100 h 6896101"/>
              <a:gd name="connsiteX4" fmla="*/ 4360507 w 5552501"/>
              <a:gd name="connsiteY4" fmla="*/ 6787505 h 6896101"/>
              <a:gd name="connsiteX5" fmla="*/ 4266438 w 5552501"/>
              <a:gd name="connsiteY5" fmla="*/ 6896101 h 6896101"/>
              <a:gd name="connsiteX6" fmla="*/ 0 w 5552501"/>
              <a:gd name="connsiteY6" fmla="*/ 6883401 h 6896101"/>
              <a:gd name="connsiteX7" fmla="*/ 25400 w 5552501"/>
              <a:gd name="connsiteY7" fmla="*/ 0 h 689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52501" h="6896101">
                <a:moveTo>
                  <a:pt x="25400" y="0"/>
                </a:moveTo>
                <a:lnTo>
                  <a:pt x="4266439" y="38100"/>
                </a:lnTo>
                <a:lnTo>
                  <a:pt x="4360507" y="146696"/>
                </a:lnTo>
                <a:cubicBezTo>
                  <a:pt x="5105171" y="1049019"/>
                  <a:pt x="5552501" y="2205820"/>
                  <a:pt x="5552501" y="3467100"/>
                </a:cubicBezTo>
                <a:cubicBezTo>
                  <a:pt x="5552501" y="4728380"/>
                  <a:pt x="5105171" y="5885181"/>
                  <a:pt x="4360507" y="6787505"/>
                </a:cubicBezTo>
                <a:lnTo>
                  <a:pt x="4266438" y="6896101"/>
                </a:lnTo>
                <a:lnTo>
                  <a:pt x="0" y="6883401"/>
                </a:lnTo>
                <a:cubicBezTo>
                  <a:pt x="0" y="4597401"/>
                  <a:pt x="25400" y="2286000"/>
                  <a:pt x="25400" y="0"/>
                </a:cubicBezTo>
                <a:close/>
              </a:path>
            </a:pathLst>
          </a:custGeom>
          <a:solidFill>
            <a:schemeClr val="tx2"/>
          </a:solidFill>
          <a:ln>
            <a:noFill/>
          </a:ln>
        </p:spPr>
        <p:txBody>
          <a:bodyPr wrap="square" anchor="ctr" anchorCtr="0">
            <a:noAutofit/>
          </a:bodyPr>
          <a:lstStyle>
            <a:lvl1pPr marL="0" indent="0" algn="ctr">
              <a:buNone/>
              <a:defRPr>
                <a:solidFill>
                  <a:schemeClr val="bg1"/>
                </a:solidFill>
              </a:defRPr>
            </a:lvl1pPr>
          </a:lstStyle>
          <a:p>
            <a:r>
              <a:rPr lang="fi-FI"/>
              <a:t>Lisää kuva napsauttamalla kuvaketta</a:t>
            </a:r>
            <a:endParaRPr lang="en-FI" dirty="0"/>
          </a:p>
        </p:txBody>
      </p:sp>
      <p:sp>
        <p:nvSpPr>
          <p:cNvPr id="9" name="Otsikko 1">
            <a:extLst>
              <a:ext uri="{FF2B5EF4-FFF2-40B4-BE49-F238E27FC236}">
                <a16:creationId xmlns:a16="http://schemas.microsoft.com/office/drawing/2014/main" id="{B1C1A5E9-D42C-4D43-8CA5-39B0F1DB52EC}"/>
              </a:ext>
            </a:extLst>
          </p:cNvPr>
          <p:cNvSpPr>
            <a:spLocks noGrp="1"/>
          </p:cNvSpPr>
          <p:nvPr>
            <p:ph type="title"/>
          </p:nvPr>
        </p:nvSpPr>
        <p:spPr>
          <a:xfrm>
            <a:off x="6096000" y="612000"/>
            <a:ext cx="5290300" cy="1108800"/>
          </a:xfrm>
        </p:spPr>
        <p:txBody>
          <a:bodyPr/>
          <a:lstStyle/>
          <a:p>
            <a:r>
              <a:rPr lang="fi-FI" noProof="0"/>
              <a:t>Muokkaa ots. perustyyl. napsautt.</a:t>
            </a:r>
          </a:p>
        </p:txBody>
      </p:sp>
      <p:pic>
        <p:nvPicPr>
          <p:cNvPr id="8" name="Kuva 11">
            <a:extLst>
              <a:ext uri="{FF2B5EF4-FFF2-40B4-BE49-F238E27FC236}">
                <a16:creationId xmlns:a16="http://schemas.microsoft.com/office/drawing/2014/main" id="{7600CAA5-FF58-09FC-7806-109B4F65880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8293" y="6490548"/>
            <a:ext cx="1158851" cy="15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Kuva 12">
            <a:extLst>
              <a:ext uri="{FF2B5EF4-FFF2-40B4-BE49-F238E27FC236}">
                <a16:creationId xmlns:a16="http://schemas.microsoft.com/office/drawing/2014/main" id="{74D35384-88D1-4901-8BCC-8649DDBA08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08379" y="6386983"/>
            <a:ext cx="1446980" cy="356448"/>
          </a:xfrm>
          <a:prstGeom prst="rect">
            <a:avLst/>
          </a:prstGeom>
        </p:spPr>
      </p:pic>
      <p:pic>
        <p:nvPicPr>
          <p:cNvPr id="14" name="Kuva 13" descr="Ilmastoratkaisujen vauhdittaja - Ace- ja Life-logot. LIFE22-IPC-FI-ACE LIFE. Euroopan unionin osarahoittama. Esitetyt näkemykset ja mielipiteet kuuluvat kuitenkin ainoastaan kirjoittajille eivätkä välttämättä heijasta Euroopan unionin tai CINEAn kantoja. Euroopan unionia tai myöntävää viranomaista ei voida pitää niistä vastuussa.">
            <a:extLst>
              <a:ext uri="{FF2B5EF4-FFF2-40B4-BE49-F238E27FC236}">
                <a16:creationId xmlns:a16="http://schemas.microsoft.com/office/drawing/2014/main" id="{DB275742-2D91-4E4A-8B4F-3954D6D7106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39096"/>
          <a:stretch/>
        </p:blipFill>
        <p:spPr>
          <a:xfrm>
            <a:off x="6328551" y="6373422"/>
            <a:ext cx="1593298" cy="441721"/>
          </a:xfrm>
          <a:prstGeom prst="rect">
            <a:avLst/>
          </a:prstGeom>
        </p:spPr>
      </p:pic>
    </p:spTree>
    <p:extLst>
      <p:ext uri="{BB962C8B-B14F-4D97-AF65-F5344CB8AC3E}">
        <p14:creationId xmlns:p14="http://schemas.microsoft.com/office/powerpoint/2010/main" val="1237698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Otsikkodia_väri_tai_kuva_vas">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320118" y="2859350"/>
            <a:ext cx="5019882" cy="2170800"/>
          </a:xfrm>
        </p:spPr>
        <p:txBody>
          <a:bodyPr anchor="b"/>
          <a:lstStyle>
            <a:lvl1pPr algn="r">
              <a:defRPr sz="3800" b="1"/>
            </a:lvl1pPr>
          </a:lstStyle>
          <a:p>
            <a:r>
              <a:rPr lang="en-US" noProof="0"/>
              <a:t>Click to edit Master title style</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320118" y="5206550"/>
            <a:ext cx="5019882" cy="972000"/>
          </a:xfrm>
        </p:spPr>
        <p:txBody>
          <a:bodyPr>
            <a:noAutofit/>
          </a:bodyPr>
          <a:lstStyle>
            <a:lvl1pPr marL="0" indent="0" algn="r">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dirty="0"/>
          </a:p>
        </p:txBody>
      </p:sp>
      <p:sp>
        <p:nvSpPr>
          <p:cNvPr id="11" name="Picture Placeholder 10">
            <a:extLst>
              <a:ext uri="{FF2B5EF4-FFF2-40B4-BE49-F238E27FC236}">
                <a16:creationId xmlns:a16="http://schemas.microsoft.com/office/drawing/2014/main" id="{391444FC-101C-B703-6FC8-4E8FA2BEF89F}"/>
              </a:ext>
              <a:ext uri="{C183D7F6-B498-43B3-948B-1728B52AA6E4}">
                <adec:decorative xmlns:adec="http://schemas.microsoft.com/office/drawing/2017/decorative" val="1"/>
              </a:ext>
            </a:extLst>
          </p:cNvPr>
          <p:cNvSpPr>
            <a:spLocks noGrp="1"/>
          </p:cNvSpPr>
          <p:nvPr>
            <p:ph type="pic" sz="quarter" idx="10"/>
          </p:nvPr>
        </p:nvSpPr>
        <p:spPr>
          <a:xfrm>
            <a:off x="0" y="0"/>
            <a:ext cx="6096000" cy="6858000"/>
          </a:xfrm>
          <a:custGeom>
            <a:avLst/>
            <a:gdLst>
              <a:gd name="connsiteX0" fmla="*/ 0 w 6096000"/>
              <a:gd name="connsiteY0" fmla="*/ 0 h 6858000"/>
              <a:gd name="connsiteX1" fmla="*/ 4809938 w 6096000"/>
              <a:gd name="connsiteY1" fmla="*/ 0 h 6858000"/>
              <a:gd name="connsiteX2" fmla="*/ 4904006 w 6096000"/>
              <a:gd name="connsiteY2" fmla="*/ 108596 h 6858000"/>
              <a:gd name="connsiteX3" fmla="*/ 6096000 w 6096000"/>
              <a:gd name="connsiteY3" fmla="*/ 3429000 h 6858000"/>
              <a:gd name="connsiteX4" fmla="*/ 4904006 w 6096000"/>
              <a:gd name="connsiteY4" fmla="*/ 6749405 h 6858000"/>
              <a:gd name="connsiteX5" fmla="*/ 4809938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809938" y="0"/>
                </a:lnTo>
                <a:lnTo>
                  <a:pt x="4904006" y="108596"/>
                </a:lnTo>
                <a:cubicBezTo>
                  <a:pt x="5648670" y="1010919"/>
                  <a:pt x="6096000" y="2167720"/>
                  <a:pt x="6096000" y="3429000"/>
                </a:cubicBezTo>
                <a:cubicBezTo>
                  <a:pt x="6096000" y="4690280"/>
                  <a:pt x="5648670" y="5847081"/>
                  <a:pt x="4904006" y="6749405"/>
                </a:cubicBezTo>
                <a:lnTo>
                  <a:pt x="4809938" y="6858000"/>
                </a:lnTo>
                <a:lnTo>
                  <a:pt x="0" y="6858000"/>
                </a:lnTo>
                <a:close/>
              </a:path>
            </a:pathLst>
          </a:custGeom>
          <a:solidFill>
            <a:schemeClr val="tx2"/>
          </a:solidFill>
        </p:spPr>
        <p:txBody>
          <a:bodyPr wrap="square" anchor="ctr" anchorCtr="0">
            <a:noAutofit/>
          </a:bodyPr>
          <a:lstStyle>
            <a:lvl1pPr marL="0" indent="0">
              <a:buNone/>
              <a:defRPr>
                <a:solidFill>
                  <a:schemeClr val="bg1"/>
                </a:solidFill>
              </a:defRPr>
            </a:lvl1pPr>
          </a:lstStyle>
          <a:p>
            <a:r>
              <a:rPr lang="en-US"/>
              <a:t>Click icon to add picture</a:t>
            </a:r>
            <a:endParaRPr lang="en-FI" dirty="0"/>
          </a:p>
        </p:txBody>
      </p:sp>
      <p:pic>
        <p:nvPicPr>
          <p:cNvPr id="7" name="Kuva 6" descr="Liikenne- ja viestintävirasto Traficom.">
            <a:extLst>
              <a:ext uri="{FF2B5EF4-FFF2-40B4-BE49-F238E27FC236}">
                <a16:creationId xmlns:a16="http://schemas.microsoft.com/office/drawing/2014/main" id="{9EE8F926-9A9C-496D-9BF6-E562A4E6B9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229016" y="1195200"/>
            <a:ext cx="3002400" cy="660528"/>
          </a:xfrm>
          <a:prstGeom prst="rect">
            <a:avLst/>
          </a:prstGeom>
        </p:spPr>
      </p:pic>
    </p:spTree>
    <p:extLst>
      <p:ext uri="{BB962C8B-B14F-4D97-AF65-F5344CB8AC3E}">
        <p14:creationId xmlns:p14="http://schemas.microsoft.com/office/powerpoint/2010/main" val="1079198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8_Kaksi_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C69458-A717-4EAB-8ECB-6673B0D05E3F}"/>
              </a:ext>
            </a:extLst>
          </p:cNvPr>
          <p:cNvSpPr>
            <a:spLocks noGrp="1"/>
          </p:cNvSpPr>
          <p:nvPr>
            <p:ph type="title"/>
          </p:nvPr>
        </p:nvSpPr>
        <p:spPr/>
        <p:txBody>
          <a:bodyPr/>
          <a:lstStyle/>
          <a:p>
            <a:r>
              <a:rPr lang="fi-FI" noProof="0"/>
              <a:t>Muokkaa ots. perustyyl. napsautt.</a:t>
            </a:r>
            <a:endParaRPr lang="fi-FI" noProof="0" dirty="0"/>
          </a:p>
        </p:txBody>
      </p:sp>
      <p:sp>
        <p:nvSpPr>
          <p:cNvPr id="3" name="Sisällön paikkamerkki 2">
            <a:extLst>
              <a:ext uri="{FF2B5EF4-FFF2-40B4-BE49-F238E27FC236}">
                <a16:creationId xmlns:a16="http://schemas.microsoft.com/office/drawing/2014/main" id="{125FED6C-9254-4D0D-8417-0CC6FBB12FFC}"/>
              </a:ext>
            </a:extLst>
          </p:cNvPr>
          <p:cNvSpPr>
            <a:spLocks noGrp="1"/>
          </p:cNvSpPr>
          <p:nvPr>
            <p:ph sz="half" idx="1"/>
          </p:nvPr>
        </p:nvSpPr>
        <p:spPr>
          <a:xfrm>
            <a:off x="615180" y="1736725"/>
            <a:ext cx="5184000" cy="444410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Sisällön paikkamerkki 3">
            <a:extLst>
              <a:ext uri="{FF2B5EF4-FFF2-40B4-BE49-F238E27FC236}">
                <a16:creationId xmlns:a16="http://schemas.microsoft.com/office/drawing/2014/main" id="{CF52451D-462F-4324-819D-5AEBFCE90E47}"/>
              </a:ext>
            </a:extLst>
          </p:cNvPr>
          <p:cNvSpPr>
            <a:spLocks noGrp="1"/>
          </p:cNvSpPr>
          <p:nvPr>
            <p:ph sz="half" idx="2"/>
          </p:nvPr>
        </p:nvSpPr>
        <p:spPr>
          <a:xfrm>
            <a:off x="6183351" y="1736725"/>
            <a:ext cx="5184000" cy="444410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Päivämäärän paikkamerkki 4">
            <a:extLst>
              <a:ext uri="{FF2B5EF4-FFF2-40B4-BE49-F238E27FC236}">
                <a16:creationId xmlns:a16="http://schemas.microsoft.com/office/drawing/2014/main" id="{0B521478-3113-468F-B523-9E429EB096E6}"/>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E3BC778-A641-49F3-A0EA-A5106AE5A3DA}"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
        <p:nvSpPr>
          <p:cNvPr id="7" name="Dian numeron paikkamerkki 6">
            <a:extLst>
              <a:ext uri="{FF2B5EF4-FFF2-40B4-BE49-F238E27FC236}">
                <a16:creationId xmlns:a16="http://schemas.microsoft.com/office/drawing/2014/main" id="{68D948DA-032C-488C-8CB9-2AC2027C68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pic>
        <p:nvPicPr>
          <p:cNvPr id="8" name="Kuva 7">
            <a:extLst>
              <a:ext uri="{FF2B5EF4-FFF2-40B4-BE49-F238E27FC236}">
                <a16:creationId xmlns:a16="http://schemas.microsoft.com/office/drawing/2014/main" id="{D8306365-7FC4-44A6-8A5F-C7615CF107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7234" y="6362056"/>
            <a:ext cx="1446980" cy="356448"/>
          </a:xfrm>
          <a:prstGeom prst="rect">
            <a:avLst/>
          </a:prstGeom>
        </p:spPr>
      </p:pic>
      <p:pic>
        <p:nvPicPr>
          <p:cNvPr id="10" name="Kuva 9" descr="Ilmastoratkaisujen vauhdittaja - Ace- ja Life-logot. LIFE22-IPC-FI-ACE LIFE. Euroopan unionin osarahoittama. Esitetyt näkemykset ja mielipiteet kuuluvat kuitenkin ainoastaan kirjoittajille eivätkä välttämättä heijasta Euroopan unionin tai CINEAn kantoja. Euroopan unionia tai myöntävää viranomaista ei voida pitää niistä vastuussa.">
            <a:extLst>
              <a:ext uri="{FF2B5EF4-FFF2-40B4-BE49-F238E27FC236}">
                <a16:creationId xmlns:a16="http://schemas.microsoft.com/office/drawing/2014/main" id="{994CB198-3BFD-4FF4-8B5C-3AF1004FEA7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39096"/>
          <a:stretch/>
        </p:blipFill>
        <p:spPr>
          <a:xfrm>
            <a:off x="3207406" y="6348495"/>
            <a:ext cx="1593298" cy="441721"/>
          </a:xfrm>
          <a:prstGeom prst="rect">
            <a:avLst/>
          </a:prstGeom>
        </p:spPr>
      </p:pic>
    </p:spTree>
    <p:extLst>
      <p:ext uri="{BB962C8B-B14F-4D97-AF65-F5344CB8AC3E}">
        <p14:creationId xmlns:p14="http://schemas.microsoft.com/office/powerpoint/2010/main" val="3833884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9_vertailu">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EF542232-B672-4C32-A8F2-74DBFBABB00B}"/>
              </a:ext>
            </a:extLst>
          </p:cNvPr>
          <p:cNvSpPr>
            <a:spLocks noGrp="1"/>
          </p:cNvSpPr>
          <p:nvPr>
            <p:ph type="title"/>
          </p:nvPr>
        </p:nvSpPr>
        <p:spPr/>
        <p:txBody>
          <a:bodyPr/>
          <a:lstStyle/>
          <a:p>
            <a:r>
              <a:rPr lang="fi-FI" noProof="0"/>
              <a:t>Muokkaa ots. perustyyl. napsautt.</a:t>
            </a:r>
            <a:endParaRPr lang="fi-FI" noProof="0" dirty="0"/>
          </a:p>
        </p:txBody>
      </p:sp>
      <p:sp>
        <p:nvSpPr>
          <p:cNvPr id="3" name="Tekstin paikkamerkki 2">
            <a:extLst>
              <a:ext uri="{FF2B5EF4-FFF2-40B4-BE49-F238E27FC236}">
                <a16:creationId xmlns:a16="http://schemas.microsoft.com/office/drawing/2014/main" id="{E181FD25-2BF1-4554-900A-0BB0B0481F36}"/>
              </a:ext>
            </a:extLst>
          </p:cNvPr>
          <p:cNvSpPr>
            <a:spLocks noGrp="1"/>
          </p:cNvSpPr>
          <p:nvPr>
            <p:ph type="body" idx="1"/>
          </p:nvPr>
        </p:nvSpPr>
        <p:spPr>
          <a:xfrm>
            <a:off x="616767" y="1736725"/>
            <a:ext cx="5184000" cy="432000"/>
          </a:xfrm>
        </p:spPr>
        <p:txBody>
          <a:bodyPr anchor="t">
            <a:no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Sisällön paikkamerkki 3">
            <a:extLst>
              <a:ext uri="{FF2B5EF4-FFF2-40B4-BE49-F238E27FC236}">
                <a16:creationId xmlns:a16="http://schemas.microsoft.com/office/drawing/2014/main" id="{444F9D91-A551-4850-8459-2412B2CD7B84}"/>
              </a:ext>
            </a:extLst>
          </p:cNvPr>
          <p:cNvSpPr>
            <a:spLocks noGrp="1"/>
          </p:cNvSpPr>
          <p:nvPr>
            <p:ph sz="half" idx="2"/>
          </p:nvPr>
        </p:nvSpPr>
        <p:spPr>
          <a:xfrm>
            <a:off x="616767" y="2168724"/>
            <a:ext cx="5184000" cy="400982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noProof="0" dirty="0"/>
          </a:p>
        </p:txBody>
      </p:sp>
      <p:sp>
        <p:nvSpPr>
          <p:cNvPr id="5" name="Tekstin paikkamerkki 4">
            <a:extLst>
              <a:ext uri="{FF2B5EF4-FFF2-40B4-BE49-F238E27FC236}">
                <a16:creationId xmlns:a16="http://schemas.microsoft.com/office/drawing/2014/main" id="{2F0E0C8E-87A3-4998-A6FB-C3FBD1686784}"/>
              </a:ext>
            </a:extLst>
          </p:cNvPr>
          <p:cNvSpPr>
            <a:spLocks noGrp="1"/>
          </p:cNvSpPr>
          <p:nvPr>
            <p:ph type="body" sz="quarter" idx="3"/>
          </p:nvPr>
        </p:nvSpPr>
        <p:spPr>
          <a:xfrm>
            <a:off x="6172200" y="1736725"/>
            <a:ext cx="5184000" cy="432000"/>
          </a:xfrm>
        </p:spPr>
        <p:txBody>
          <a:bodyPr anchor="t">
            <a:no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Sisällön paikkamerkki 5">
            <a:extLst>
              <a:ext uri="{FF2B5EF4-FFF2-40B4-BE49-F238E27FC236}">
                <a16:creationId xmlns:a16="http://schemas.microsoft.com/office/drawing/2014/main" id="{783105CA-AD84-4C63-A3F9-E238BA49B8C0}"/>
              </a:ext>
            </a:extLst>
          </p:cNvPr>
          <p:cNvSpPr>
            <a:spLocks noGrp="1"/>
          </p:cNvSpPr>
          <p:nvPr>
            <p:ph sz="quarter" idx="4"/>
          </p:nvPr>
        </p:nvSpPr>
        <p:spPr>
          <a:xfrm>
            <a:off x="6172200" y="2168724"/>
            <a:ext cx="5184000" cy="400982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noProof="0" dirty="0"/>
          </a:p>
        </p:txBody>
      </p:sp>
      <p:sp>
        <p:nvSpPr>
          <p:cNvPr id="7" name="Päivämäärän paikkamerkki 6">
            <a:extLst>
              <a:ext uri="{FF2B5EF4-FFF2-40B4-BE49-F238E27FC236}">
                <a16:creationId xmlns:a16="http://schemas.microsoft.com/office/drawing/2014/main" id="{07BA898F-CCE9-4DB1-A3B5-4988E385386C}"/>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6BE85D-BD8D-45B8-93A6-76A9AB58C716}"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
        <p:nvSpPr>
          <p:cNvPr id="9" name="Dian numeron paikkamerkki 8">
            <a:extLst>
              <a:ext uri="{FF2B5EF4-FFF2-40B4-BE49-F238E27FC236}">
                <a16:creationId xmlns:a16="http://schemas.microsoft.com/office/drawing/2014/main" id="{F968FC8D-1ECB-4BA6-BDB9-52373ECFF1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pic>
        <p:nvPicPr>
          <p:cNvPr id="12" name="Kuva 11">
            <a:extLst>
              <a:ext uri="{FF2B5EF4-FFF2-40B4-BE49-F238E27FC236}">
                <a16:creationId xmlns:a16="http://schemas.microsoft.com/office/drawing/2014/main" id="{40365FC7-F417-40AC-89C5-473C52EFDA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7356" y="6362056"/>
            <a:ext cx="1446980" cy="356448"/>
          </a:xfrm>
          <a:prstGeom prst="rect">
            <a:avLst/>
          </a:prstGeom>
        </p:spPr>
      </p:pic>
      <p:pic>
        <p:nvPicPr>
          <p:cNvPr id="13" name="Kuva 12" descr="Ilmastoratkaisujen vauhdittaja - Ace- ja Life-logot. LIFE22-IPC-FI-ACE LIFE. Euroopan unionin osarahoittama. Esitetyt näkemykset ja mielipiteet kuuluvat kuitenkin ainoastaan kirjoittajille eivätkä välttämättä heijasta Euroopan unionin tai CINEAn kantoja. Euroopan unionia tai myöntävää viranomaista ei voida pitää niistä vastuussa.">
            <a:extLst>
              <a:ext uri="{FF2B5EF4-FFF2-40B4-BE49-F238E27FC236}">
                <a16:creationId xmlns:a16="http://schemas.microsoft.com/office/drawing/2014/main" id="{E6BA77E7-261A-4DB4-A2CF-388D1F60A64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39096"/>
          <a:stretch/>
        </p:blipFill>
        <p:spPr>
          <a:xfrm>
            <a:off x="3187528" y="6348495"/>
            <a:ext cx="1593298" cy="441721"/>
          </a:xfrm>
          <a:prstGeom prst="rect">
            <a:avLst/>
          </a:prstGeom>
        </p:spPr>
      </p:pic>
    </p:spTree>
    <p:extLst>
      <p:ext uri="{BB962C8B-B14F-4D97-AF65-F5344CB8AC3E}">
        <p14:creationId xmlns:p14="http://schemas.microsoft.com/office/powerpoint/2010/main" val="1014105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0_Vain_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CD627D-4466-4DE2-8091-94568D497CF1}"/>
              </a:ext>
            </a:extLst>
          </p:cNvPr>
          <p:cNvSpPr>
            <a:spLocks noGrp="1"/>
          </p:cNvSpPr>
          <p:nvPr>
            <p:ph type="title"/>
          </p:nvPr>
        </p:nvSpPr>
        <p:spPr/>
        <p:txBody>
          <a:bodyPr/>
          <a:lstStyle/>
          <a:p>
            <a:r>
              <a:rPr lang="fi-FI" noProof="0"/>
              <a:t>Muokkaa ots. perustyyl. napsautt.</a:t>
            </a:r>
            <a:endParaRPr lang="fi-FI" noProof="0" dirty="0"/>
          </a:p>
        </p:txBody>
      </p:sp>
      <p:sp>
        <p:nvSpPr>
          <p:cNvPr id="3" name="Päivämäärän paikkamerkki 2">
            <a:extLst>
              <a:ext uri="{FF2B5EF4-FFF2-40B4-BE49-F238E27FC236}">
                <a16:creationId xmlns:a16="http://schemas.microsoft.com/office/drawing/2014/main" id="{ABE35A1F-6521-4E44-998D-229ECD633404}"/>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E52A0E-71E4-4CE8-933C-8EB6B17ABFBF}"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
        <p:nvSpPr>
          <p:cNvPr id="5" name="Dian numeron paikkamerkki 4">
            <a:extLst>
              <a:ext uri="{FF2B5EF4-FFF2-40B4-BE49-F238E27FC236}">
                <a16:creationId xmlns:a16="http://schemas.microsoft.com/office/drawing/2014/main" id="{4CB975A5-1EAF-412D-848B-6B048E9917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pic>
        <p:nvPicPr>
          <p:cNvPr id="7" name="Kuva 6">
            <a:extLst>
              <a:ext uri="{FF2B5EF4-FFF2-40B4-BE49-F238E27FC236}">
                <a16:creationId xmlns:a16="http://schemas.microsoft.com/office/drawing/2014/main" id="{7F953482-3B41-4C85-A6C3-968B64247E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7234" y="6362056"/>
            <a:ext cx="1446980" cy="356448"/>
          </a:xfrm>
          <a:prstGeom prst="rect">
            <a:avLst/>
          </a:prstGeom>
        </p:spPr>
      </p:pic>
      <p:pic>
        <p:nvPicPr>
          <p:cNvPr id="8" name="Kuva 7" descr="Ilmastoratkaisujen vauhdittaja - Ace- ja Life-logot. LIFE22-IPC-FI-ACE LIFE. Euroopan unionin osarahoittama. Esitetyt näkemykset ja mielipiteet kuuluvat kuitenkin ainoastaan kirjoittajille eivätkä välttämättä heijasta Euroopan unionin tai CINEAn kantoja. Euroopan unionia tai myöntävää viranomaista ei voida pitää niistä vastuussa.">
            <a:extLst>
              <a:ext uri="{FF2B5EF4-FFF2-40B4-BE49-F238E27FC236}">
                <a16:creationId xmlns:a16="http://schemas.microsoft.com/office/drawing/2014/main" id="{81B10BCB-46DC-4EA2-A6C9-E8668CB18B2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39096"/>
          <a:stretch/>
        </p:blipFill>
        <p:spPr>
          <a:xfrm>
            <a:off x="3207406" y="6348495"/>
            <a:ext cx="1593298" cy="441721"/>
          </a:xfrm>
          <a:prstGeom prst="rect">
            <a:avLst/>
          </a:prstGeom>
        </p:spPr>
      </p:pic>
    </p:spTree>
    <p:extLst>
      <p:ext uri="{BB962C8B-B14F-4D97-AF65-F5344CB8AC3E}">
        <p14:creationId xmlns:p14="http://schemas.microsoft.com/office/powerpoint/2010/main" val="3848916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Väliotsikkodia_kuva_tai_väri_oik">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10051" y="610051"/>
            <a:ext cx="4172043" cy="1127126"/>
          </a:xfrm>
        </p:spPr>
        <p:txBody>
          <a:bodyPr anchor="t"/>
          <a:lstStyle>
            <a:lvl1pPr algn="l">
              <a:defRPr sz="2800" b="1">
                <a:solidFill>
                  <a:schemeClr val="tx2"/>
                </a:solidFill>
              </a:defRPr>
            </a:lvl1pPr>
          </a:lstStyle>
          <a:p>
            <a:r>
              <a:rPr lang="fi-FI" noProof="0"/>
              <a:t>Muokkaa ots. perustyyl. napsautt.</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01664" y="1376362"/>
            <a:ext cx="3466997" cy="2052637"/>
          </a:xfrm>
        </p:spPr>
        <p:txBody>
          <a:bodyPr>
            <a:noAutofit/>
          </a:bodyPr>
          <a:lstStyle>
            <a:lvl1pPr marL="0" indent="0" algn="l">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6" name="Picture Placeholder 15">
            <a:extLst>
              <a:ext uri="{FF2B5EF4-FFF2-40B4-BE49-F238E27FC236}">
                <a16:creationId xmlns:a16="http://schemas.microsoft.com/office/drawing/2014/main" id="{33B3CC76-B329-54EF-A9B2-307DC11F0EC5}"/>
              </a:ext>
            </a:extLst>
          </p:cNvPr>
          <p:cNvSpPr>
            <a:spLocks noGrp="1"/>
          </p:cNvSpPr>
          <p:nvPr>
            <p:ph type="pic" sz="quarter" idx="17"/>
          </p:nvPr>
        </p:nvSpPr>
        <p:spPr>
          <a:xfrm>
            <a:off x="3765480" y="0"/>
            <a:ext cx="8426520" cy="6858000"/>
          </a:xfrm>
          <a:custGeom>
            <a:avLst/>
            <a:gdLst>
              <a:gd name="connsiteX0" fmla="*/ 2933171 w 8426520"/>
              <a:gd name="connsiteY0" fmla="*/ 0 h 6858000"/>
              <a:gd name="connsiteX1" fmla="*/ 8426520 w 8426520"/>
              <a:gd name="connsiteY1" fmla="*/ 0 h 6858000"/>
              <a:gd name="connsiteX2" fmla="*/ 8426520 w 8426520"/>
              <a:gd name="connsiteY2" fmla="*/ 6858000 h 6858000"/>
              <a:gd name="connsiteX3" fmla="*/ 304004 w 8426520"/>
              <a:gd name="connsiteY3" fmla="*/ 6858000 h 6858000"/>
              <a:gd name="connsiteX4" fmla="*/ 258736 w 8426520"/>
              <a:gd name="connsiteY4" fmla="*/ 6724260 h 6858000"/>
              <a:gd name="connsiteX5" fmla="*/ 0 w 8426520"/>
              <a:gd name="connsiteY5" fmla="*/ 5013475 h 6858000"/>
              <a:gd name="connsiteX6" fmla="*/ 2770847 w 8426520"/>
              <a:gd name="connsiteY6" fmla="*/ 9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6520" h="6858000">
                <a:moveTo>
                  <a:pt x="2933171" y="0"/>
                </a:moveTo>
                <a:lnTo>
                  <a:pt x="8426520" y="0"/>
                </a:lnTo>
                <a:lnTo>
                  <a:pt x="8426520" y="6858000"/>
                </a:lnTo>
                <a:lnTo>
                  <a:pt x="304004" y="6858000"/>
                </a:lnTo>
                <a:lnTo>
                  <a:pt x="258736" y="6724260"/>
                </a:lnTo>
                <a:cubicBezTo>
                  <a:pt x="90585" y="6183824"/>
                  <a:pt x="0" y="5609224"/>
                  <a:pt x="0" y="5013475"/>
                </a:cubicBezTo>
                <a:cubicBezTo>
                  <a:pt x="0" y="2928353"/>
                  <a:pt x="1109659" y="1102316"/>
                  <a:pt x="2770847" y="93302"/>
                </a:cubicBezTo>
                <a:close/>
              </a:path>
            </a:pathLst>
          </a:custGeom>
          <a:solidFill>
            <a:schemeClr val="tx2"/>
          </a:solidFill>
        </p:spPr>
        <p:txBody>
          <a:bodyPr wrap="square" anchor="ctr" anchorCtr="0">
            <a:noAutofit/>
          </a:bodyPr>
          <a:lstStyle>
            <a:lvl1pPr algn="r">
              <a:defRPr>
                <a:solidFill>
                  <a:schemeClr val="bg1"/>
                </a:solidFill>
              </a:defRPr>
            </a:lvl1pPr>
          </a:lstStyle>
          <a:p>
            <a:r>
              <a:rPr lang="fi-FI"/>
              <a:t>Lisää kuva napsauttamalla kuvaketta</a:t>
            </a:r>
            <a:endParaRPr lang="en-FI"/>
          </a:p>
        </p:txBody>
      </p:sp>
      <p:sp>
        <p:nvSpPr>
          <p:cNvPr id="8" name="Päivämäärän paikkamerkki 7">
            <a:extLst>
              <a:ext uri="{FF2B5EF4-FFF2-40B4-BE49-F238E27FC236}">
                <a16:creationId xmlns:a16="http://schemas.microsoft.com/office/drawing/2014/main" id="{9169D6F5-1440-4AD1-BFD2-06029438D076}"/>
              </a:ext>
            </a:extLst>
          </p:cNvPr>
          <p:cNvSpPr>
            <a:spLocks noGrp="1"/>
          </p:cNvSpPr>
          <p:nvPr>
            <p:ph type="dt" sz="half" idx="14"/>
          </p:nvPr>
        </p:nvSpPr>
        <p:spPr/>
        <p:txBody>
          <a:bodyPr/>
          <a:lstStyle>
            <a:lvl1pPr>
              <a:defRPr>
                <a:solidFill>
                  <a:schemeClr val="bg1"/>
                </a:solidFill>
              </a:defRPr>
            </a:lvl1pPr>
          </a:lstStyle>
          <a:p>
            <a:pPr>
              <a:defRPr/>
            </a:pPr>
            <a:fld id="{FA8375D6-57FF-406A-BFE6-3C8DDB4FAE3D}" type="datetime1">
              <a:rPr lang="fi-FI" smtClean="0"/>
              <a:t>24.11.2025</a:t>
            </a:fld>
            <a:endParaRPr lang="fi-FI" dirty="0"/>
          </a:p>
        </p:txBody>
      </p:sp>
      <p:sp>
        <p:nvSpPr>
          <p:cNvPr id="12" name="Dian numeron paikkamerkki 11">
            <a:extLst>
              <a:ext uri="{FF2B5EF4-FFF2-40B4-BE49-F238E27FC236}">
                <a16:creationId xmlns:a16="http://schemas.microsoft.com/office/drawing/2014/main" id="{62C44236-A5A3-44F0-A1ED-F788F96664E5}"/>
              </a:ext>
            </a:extLst>
          </p:cNvPr>
          <p:cNvSpPr>
            <a:spLocks noGrp="1"/>
          </p:cNvSpPr>
          <p:nvPr>
            <p:ph type="sldNum" sz="quarter" idx="16"/>
          </p:nvPr>
        </p:nvSpPr>
        <p:spPr/>
        <p:txBody>
          <a:bodyPr/>
          <a:lstStyle>
            <a:lvl1pPr>
              <a:defRPr>
                <a:solidFill>
                  <a:schemeClr val="bg1"/>
                </a:solidFill>
              </a:defRPr>
            </a:lvl1pPr>
          </a:lstStyle>
          <a:p>
            <a:pPr>
              <a:defRPr/>
            </a:pPr>
            <a:fld id="{E97DE6E4-DC77-456C-872A-552B509F49AF}" type="slidenum">
              <a:rPr lang="fi-FI" smtClean="0"/>
              <a:pPr>
                <a:defRPr/>
              </a:pPr>
              <a:t>‹#›</a:t>
            </a:fld>
            <a:endParaRPr lang="fi-FI" dirty="0"/>
          </a:p>
        </p:txBody>
      </p:sp>
      <p:pic>
        <p:nvPicPr>
          <p:cNvPr id="10" name="Kuva 9">
            <a:extLst>
              <a:ext uri="{FF2B5EF4-FFF2-40B4-BE49-F238E27FC236}">
                <a16:creationId xmlns:a16="http://schemas.microsoft.com/office/drawing/2014/main" id="{9D528309-1A18-422D-94F1-627A664061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9908" y="5891501"/>
            <a:ext cx="1446980" cy="356448"/>
          </a:xfrm>
          <a:prstGeom prst="rect">
            <a:avLst/>
          </a:prstGeom>
        </p:spPr>
      </p:pic>
      <p:pic>
        <p:nvPicPr>
          <p:cNvPr id="11" name="Kuva 10" descr="Ilmastoratkaisujen vauhdittaja - Ace- ja Life-logot. LIFE22-IPC-FI-ACE LIFE. Euroopan unionin osarahoittama. Esitetyt näkemykset ja mielipiteet kuuluvat kuitenkin ainoastaan kirjoittajille eivätkä välttämättä heijasta Euroopan unionin tai CINEAn kantoja. Euroopan unionia tai myöntävää viranomaista ei voida pitää niistä vastuussa.">
            <a:extLst>
              <a:ext uri="{FF2B5EF4-FFF2-40B4-BE49-F238E27FC236}">
                <a16:creationId xmlns:a16="http://schemas.microsoft.com/office/drawing/2014/main" id="{1371B426-A00B-4446-9681-2A311FF6ED4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39096"/>
          <a:stretch/>
        </p:blipFill>
        <p:spPr>
          <a:xfrm>
            <a:off x="1606888" y="6373974"/>
            <a:ext cx="1593298" cy="441721"/>
          </a:xfrm>
          <a:prstGeom prst="rect">
            <a:avLst/>
          </a:prstGeom>
        </p:spPr>
      </p:pic>
    </p:spTree>
    <p:extLst>
      <p:ext uri="{BB962C8B-B14F-4D97-AF65-F5344CB8AC3E}">
        <p14:creationId xmlns:p14="http://schemas.microsoft.com/office/powerpoint/2010/main" val="30096855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2_Väliotsikkodia_kuva_tai_väri_vas">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58FA216-5927-0EDB-1582-5966BC43D586}"/>
              </a:ext>
            </a:extLst>
          </p:cNvPr>
          <p:cNvSpPr>
            <a:spLocks noGrp="1"/>
          </p:cNvSpPr>
          <p:nvPr>
            <p:ph type="pic" sz="quarter" idx="17"/>
          </p:nvPr>
        </p:nvSpPr>
        <p:spPr>
          <a:xfrm>
            <a:off x="0" y="0"/>
            <a:ext cx="8471364" cy="6858000"/>
          </a:xfrm>
          <a:custGeom>
            <a:avLst/>
            <a:gdLst>
              <a:gd name="connsiteX0" fmla="*/ 0 w 8471364"/>
              <a:gd name="connsiteY0" fmla="*/ 0 h 6858000"/>
              <a:gd name="connsiteX1" fmla="*/ 5538194 w 8471364"/>
              <a:gd name="connsiteY1" fmla="*/ 0 h 6858000"/>
              <a:gd name="connsiteX2" fmla="*/ 5700518 w 8471364"/>
              <a:gd name="connsiteY2" fmla="*/ 93302 h 6858000"/>
              <a:gd name="connsiteX3" fmla="*/ 8471364 w 8471364"/>
              <a:gd name="connsiteY3" fmla="*/ 5013475 h 6858000"/>
              <a:gd name="connsiteX4" fmla="*/ 8212629 w 8471364"/>
              <a:gd name="connsiteY4" fmla="*/ 6724260 h 6858000"/>
              <a:gd name="connsiteX5" fmla="*/ 8167360 w 8471364"/>
              <a:gd name="connsiteY5" fmla="*/ 6858000 h 6858000"/>
              <a:gd name="connsiteX6" fmla="*/ 0 w 847136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1364" h="6858000">
                <a:moveTo>
                  <a:pt x="0" y="0"/>
                </a:moveTo>
                <a:lnTo>
                  <a:pt x="5538194" y="0"/>
                </a:lnTo>
                <a:lnTo>
                  <a:pt x="5700518" y="93302"/>
                </a:lnTo>
                <a:cubicBezTo>
                  <a:pt x="7361705" y="1102316"/>
                  <a:pt x="8471364" y="2928353"/>
                  <a:pt x="8471364" y="5013475"/>
                </a:cubicBezTo>
                <a:cubicBezTo>
                  <a:pt x="8471364" y="5609224"/>
                  <a:pt x="8380780" y="6183824"/>
                  <a:pt x="8212629" y="6724260"/>
                </a:cubicBezTo>
                <a:lnTo>
                  <a:pt x="8167360" y="6858000"/>
                </a:lnTo>
                <a:lnTo>
                  <a:pt x="0" y="6858000"/>
                </a:lnTo>
                <a:close/>
              </a:path>
            </a:pathLst>
          </a:custGeom>
          <a:solidFill>
            <a:schemeClr val="tx2"/>
          </a:solidFill>
        </p:spPr>
        <p:txBody>
          <a:bodyPr wrap="square" anchor="ctr" anchorCtr="0">
            <a:noAutofit/>
          </a:bodyPr>
          <a:lstStyle>
            <a:lvl1pPr marL="0" indent="0">
              <a:buNone/>
              <a:defRPr>
                <a:solidFill>
                  <a:schemeClr val="bg1"/>
                </a:solidFill>
              </a:defRPr>
            </a:lvl1pPr>
          </a:lstStyle>
          <a:p>
            <a:r>
              <a:rPr lang="fi-FI"/>
              <a:t>Lisää kuva napsauttamalla kuvaketta</a:t>
            </a:r>
            <a:endParaRPr lang="en-FI"/>
          </a:p>
        </p:txBody>
      </p:sp>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7191282" y="601662"/>
            <a:ext cx="4172043" cy="1127126"/>
          </a:xfrm>
        </p:spPr>
        <p:txBody>
          <a:bodyPr anchor="t"/>
          <a:lstStyle>
            <a:lvl1pPr algn="r">
              <a:defRPr sz="2800" b="1">
                <a:solidFill>
                  <a:schemeClr val="tx2"/>
                </a:solidFill>
              </a:defRPr>
            </a:lvl1pPr>
          </a:lstStyle>
          <a:p>
            <a:r>
              <a:rPr lang="fi-FI" noProof="0"/>
              <a:t>Muokkaa ots. perustyyl. napsautt.</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8120543" y="1376363"/>
            <a:ext cx="3242782" cy="2926296"/>
          </a:xfrm>
        </p:spPr>
        <p:txBody>
          <a:bodyPr>
            <a:noAutofit/>
          </a:bodyPr>
          <a:lstStyle>
            <a:lvl1pPr marL="0" indent="0" algn="r">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1" name="Alatunnisteen paikkamerkki 10">
            <a:extLst>
              <a:ext uri="{FF2B5EF4-FFF2-40B4-BE49-F238E27FC236}">
                <a16:creationId xmlns:a16="http://schemas.microsoft.com/office/drawing/2014/main" id="{4363EDDE-ADD3-4504-8A94-8E34C40C8414}"/>
              </a:ext>
            </a:extLst>
          </p:cNvPr>
          <p:cNvSpPr>
            <a:spLocks noGrp="1"/>
          </p:cNvSpPr>
          <p:nvPr>
            <p:ph type="ftr" sz="quarter" idx="15"/>
          </p:nvPr>
        </p:nvSpPr>
        <p:spPr/>
        <p:txBody>
          <a:bodyPr/>
          <a:lstStyle>
            <a:lvl1pPr>
              <a:defRPr>
                <a:solidFill>
                  <a:schemeClr val="bg1"/>
                </a:solidFill>
              </a:defRPr>
            </a:lvl1pPr>
          </a:lstStyle>
          <a:p>
            <a:pPr>
              <a:defRPr/>
            </a:pPr>
            <a:r>
              <a:rPr lang="fi-FI" dirty="0"/>
              <a:t>[Esityksen nimi]</a:t>
            </a:r>
          </a:p>
        </p:txBody>
      </p:sp>
      <p:sp>
        <p:nvSpPr>
          <p:cNvPr id="8" name="Päivämäärän paikkamerkki 7">
            <a:extLst>
              <a:ext uri="{FF2B5EF4-FFF2-40B4-BE49-F238E27FC236}">
                <a16:creationId xmlns:a16="http://schemas.microsoft.com/office/drawing/2014/main" id="{9169D6F5-1440-4AD1-BFD2-06029438D076}"/>
              </a:ext>
            </a:extLst>
          </p:cNvPr>
          <p:cNvSpPr>
            <a:spLocks noGrp="1"/>
          </p:cNvSpPr>
          <p:nvPr>
            <p:ph type="dt" sz="half" idx="14"/>
          </p:nvPr>
        </p:nvSpPr>
        <p:spPr/>
        <p:txBody>
          <a:bodyPr/>
          <a:lstStyle>
            <a:lvl1pPr>
              <a:defRPr>
                <a:solidFill>
                  <a:srgbClr val="7C878E"/>
                </a:solidFill>
              </a:defRPr>
            </a:lvl1pPr>
          </a:lstStyle>
          <a:p>
            <a:pPr>
              <a:defRPr/>
            </a:pPr>
            <a:fld id="{5790EF23-BE95-4E73-9E7D-72E4DAEC26B3}" type="datetime1">
              <a:rPr lang="fi-FI" smtClean="0"/>
              <a:t>24.11.2025</a:t>
            </a:fld>
            <a:endParaRPr lang="fi-FI" dirty="0"/>
          </a:p>
        </p:txBody>
      </p:sp>
      <p:sp>
        <p:nvSpPr>
          <p:cNvPr id="12" name="Dian numeron paikkamerkki 11">
            <a:extLst>
              <a:ext uri="{FF2B5EF4-FFF2-40B4-BE49-F238E27FC236}">
                <a16:creationId xmlns:a16="http://schemas.microsoft.com/office/drawing/2014/main" id="{62C44236-A5A3-44F0-A1ED-F788F96664E5}"/>
              </a:ext>
            </a:extLst>
          </p:cNvPr>
          <p:cNvSpPr>
            <a:spLocks noGrp="1"/>
          </p:cNvSpPr>
          <p:nvPr>
            <p:ph type="sldNum" sz="quarter" idx="16"/>
          </p:nvPr>
        </p:nvSpPr>
        <p:spPr/>
        <p:txBody>
          <a:bodyPr/>
          <a:lstStyle>
            <a:lvl1pPr>
              <a:defRPr>
                <a:solidFill>
                  <a:srgbClr val="7C878E"/>
                </a:solidFill>
              </a:defRPr>
            </a:lvl1pPr>
          </a:lstStyle>
          <a:p>
            <a:pPr>
              <a:defRPr/>
            </a:pPr>
            <a:fld id="{E97DE6E4-DC77-456C-872A-552B509F49AF}" type="slidenum">
              <a:rPr lang="fi-FI" smtClean="0"/>
              <a:pPr>
                <a:defRPr/>
              </a:pPr>
              <a:t>‹#›</a:t>
            </a:fld>
            <a:endParaRPr lang="fi-FI" dirty="0"/>
          </a:p>
        </p:txBody>
      </p:sp>
      <p:sp>
        <p:nvSpPr>
          <p:cNvPr id="5" name="Tekstin paikkamerkki 4">
            <a:extLst>
              <a:ext uri="{FF2B5EF4-FFF2-40B4-BE49-F238E27FC236}">
                <a16:creationId xmlns:a16="http://schemas.microsoft.com/office/drawing/2014/main" id="{C437ABA1-B728-5D24-BC22-137946B9FC08}"/>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pic>
        <p:nvPicPr>
          <p:cNvPr id="9" name="Kuva 8">
            <a:extLst>
              <a:ext uri="{FF2B5EF4-FFF2-40B4-BE49-F238E27FC236}">
                <a16:creationId xmlns:a16="http://schemas.microsoft.com/office/drawing/2014/main" id="{0DDAA670-51D2-4B86-8816-84E4B2FEB4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64503" y="6000326"/>
            <a:ext cx="1446980" cy="356448"/>
          </a:xfrm>
          <a:prstGeom prst="rect">
            <a:avLst/>
          </a:prstGeom>
        </p:spPr>
      </p:pic>
      <p:pic>
        <p:nvPicPr>
          <p:cNvPr id="10" name="Kuva 9" descr="Ilmastoratkaisujen vauhdittaja - Ace- ja Life-logot. LIFE22-IPC-FI-ACE LIFE. Euroopan unionin osarahoittama. Esitetyt näkemykset ja mielipiteet kuuluvat kuitenkin ainoastaan kirjoittajille eivätkä välttämättä heijasta Euroopan unionin tai CINEAn kantoja. Euroopan unionia tai myöntävää viranomaista ei voida pitää niistä vastuussa.">
            <a:extLst>
              <a:ext uri="{FF2B5EF4-FFF2-40B4-BE49-F238E27FC236}">
                <a16:creationId xmlns:a16="http://schemas.microsoft.com/office/drawing/2014/main" id="{7FB2FD56-261C-4D88-8A70-BABF373AB03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39096"/>
          <a:stretch/>
        </p:blipFill>
        <p:spPr>
          <a:xfrm>
            <a:off x="10184675" y="5986765"/>
            <a:ext cx="1593298" cy="441721"/>
          </a:xfrm>
          <a:prstGeom prst="rect">
            <a:avLst/>
          </a:prstGeom>
        </p:spPr>
      </p:pic>
    </p:spTree>
    <p:extLst>
      <p:ext uri="{BB962C8B-B14F-4D97-AF65-F5344CB8AC3E}">
        <p14:creationId xmlns:p14="http://schemas.microsoft.com/office/powerpoint/2010/main" val="3697525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3_Tumma kuv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FEBF18-A891-8B79-C2B6-820C2FB83051}"/>
              </a:ext>
            </a:extLst>
          </p:cNvPr>
          <p:cNvSpPr>
            <a:spLocks noGrp="1"/>
          </p:cNvSpPr>
          <p:nvPr>
            <p:ph type="pic" sz="quarter" idx="17"/>
          </p:nvPr>
        </p:nvSpPr>
        <p:spPr>
          <a:xfrm>
            <a:off x="0" y="0"/>
            <a:ext cx="12192000" cy="6858000"/>
          </a:xfrm>
        </p:spPr>
        <p:txBody>
          <a:bodyPr anchor="ctr" anchorCtr="0"/>
          <a:lstStyle>
            <a:lvl1pPr marL="0" indent="0" algn="ctr">
              <a:buNone/>
              <a:defRPr/>
            </a:lvl1pPr>
          </a:lstStyle>
          <a:p>
            <a:r>
              <a:rPr lang="fi-FI"/>
              <a:t>Lisää kuva napsauttamalla kuvaketta</a:t>
            </a:r>
            <a:endParaRPr lang="en-FI" dirty="0"/>
          </a:p>
        </p:txBody>
      </p:sp>
      <p:sp>
        <p:nvSpPr>
          <p:cNvPr id="7" name="Otsikko 1">
            <a:extLst>
              <a:ext uri="{FF2B5EF4-FFF2-40B4-BE49-F238E27FC236}">
                <a16:creationId xmlns:a16="http://schemas.microsoft.com/office/drawing/2014/main" id="{5D8BDDB5-7090-4055-A01C-411BF3D97B86}"/>
              </a:ext>
            </a:extLst>
          </p:cNvPr>
          <p:cNvSpPr>
            <a:spLocks noGrp="1"/>
          </p:cNvSpPr>
          <p:nvPr>
            <p:ph type="ctrTitle"/>
          </p:nvPr>
        </p:nvSpPr>
        <p:spPr>
          <a:xfrm>
            <a:off x="4433325" y="601663"/>
            <a:ext cx="6930000" cy="972000"/>
          </a:xfrm>
          <a:effectLst>
            <a:outerShdw blurRad="260246" dist="9998" dir="5400000" algn="ctr" rotWithShape="0">
              <a:srgbClr val="000000">
                <a:alpha val="60000"/>
              </a:srgbClr>
            </a:outerShdw>
          </a:effectLst>
        </p:spPr>
        <p:txBody>
          <a:bodyPr anchor="b"/>
          <a:lstStyle>
            <a:lvl1pPr algn="r">
              <a:defRPr sz="3800" b="1">
                <a:solidFill>
                  <a:schemeClr val="bg1"/>
                </a:solidFill>
              </a:defRPr>
            </a:lvl1pPr>
          </a:lstStyle>
          <a:p>
            <a:r>
              <a:rPr lang="fi-FI" noProof="0"/>
              <a:t>Muokkaa ots. perustyyl. napsautt.</a:t>
            </a:r>
            <a:endParaRPr lang="en-GB" noProof="0" dirty="0"/>
          </a:p>
        </p:txBody>
      </p:sp>
      <p:sp>
        <p:nvSpPr>
          <p:cNvPr id="8" name="Alaotsikko 2">
            <a:extLst>
              <a:ext uri="{FF2B5EF4-FFF2-40B4-BE49-F238E27FC236}">
                <a16:creationId xmlns:a16="http://schemas.microsoft.com/office/drawing/2014/main" id="{ABD85E11-A5AA-4DC3-BA51-1D8F3812F0D7}"/>
              </a:ext>
            </a:extLst>
          </p:cNvPr>
          <p:cNvSpPr>
            <a:spLocks noGrp="1"/>
          </p:cNvSpPr>
          <p:nvPr>
            <p:ph type="subTitle" idx="1"/>
          </p:nvPr>
        </p:nvSpPr>
        <p:spPr>
          <a:xfrm>
            <a:off x="4433325" y="1753664"/>
            <a:ext cx="6930000" cy="968400"/>
          </a:xfrm>
          <a:effectLst>
            <a:outerShdw blurRad="254000" dir="5040000" algn="ctr" rotWithShape="0">
              <a:srgbClr val="000000">
                <a:alpha val="70000"/>
              </a:srgbClr>
            </a:outerShdw>
          </a:effectLst>
        </p:spPr>
        <p:txBody>
          <a:bodyPr>
            <a:noAutofit/>
          </a:bodyPr>
          <a:lstStyle>
            <a:lvl1pPr marL="0" indent="0" algn="r">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en-GB" noProof="0" dirty="0"/>
          </a:p>
        </p:txBody>
      </p:sp>
      <p:sp>
        <p:nvSpPr>
          <p:cNvPr id="5" name="Alatunnisteen paikkamerkki 4">
            <a:extLst>
              <a:ext uri="{FF2B5EF4-FFF2-40B4-BE49-F238E27FC236}">
                <a16:creationId xmlns:a16="http://schemas.microsoft.com/office/drawing/2014/main" id="{C9EF8BC7-9DBC-4A07-A280-4DE1E67CCF2D}"/>
              </a:ext>
            </a:extLst>
          </p:cNvPr>
          <p:cNvSpPr>
            <a:spLocks noGrp="1"/>
          </p:cNvSpPr>
          <p:nvPr>
            <p:ph type="ftr" sz="quarter" idx="15"/>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whit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86EAB614-91BC-4CF0-9FD0-0E75925CB18C}"/>
              </a:ext>
            </a:extLst>
          </p:cNvPr>
          <p:cNvSpPr>
            <a:spLocks noGrp="1"/>
          </p:cNvSpPr>
          <p:nvPr>
            <p:ph type="dt" sz="half" idx="14"/>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1247FDA-E997-4F9B-B4A3-31593E23040F}"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dirty="0">
              <a:ln>
                <a:noFill/>
              </a:ln>
              <a:solidFill>
                <a:prstClr val="whit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8A5BE560-416D-46AA-A90A-7A8460935088}"/>
              </a:ext>
            </a:extLst>
          </p:cNvPr>
          <p:cNvSpPr>
            <a:spLocks noGrp="1"/>
          </p:cNvSpPr>
          <p:nvPr>
            <p:ph type="sldNum" sz="quarter" idx="16"/>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12" name="Tekstin paikkamerkki 4">
            <a:extLst>
              <a:ext uri="{FF2B5EF4-FFF2-40B4-BE49-F238E27FC236}">
                <a16:creationId xmlns:a16="http://schemas.microsoft.com/office/drawing/2014/main" id="{564B6CAD-213F-1B0F-BCA5-A7DA80715474}"/>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pic>
        <p:nvPicPr>
          <p:cNvPr id="10" name="Kuva 9">
            <a:extLst>
              <a:ext uri="{FF2B5EF4-FFF2-40B4-BE49-F238E27FC236}">
                <a16:creationId xmlns:a16="http://schemas.microsoft.com/office/drawing/2014/main" id="{6AEEB628-3D8D-4F02-A9C0-27691CA73D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2400" y="5856128"/>
            <a:ext cx="1778960" cy="438228"/>
          </a:xfrm>
          <a:prstGeom prst="rect">
            <a:avLst/>
          </a:prstGeom>
        </p:spPr>
      </p:pic>
    </p:spTree>
    <p:extLst>
      <p:ext uri="{BB962C8B-B14F-4D97-AF65-F5344CB8AC3E}">
        <p14:creationId xmlns:p14="http://schemas.microsoft.com/office/powerpoint/2010/main" val="3213647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4_Vaalea_kuv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FEBF18-A891-8B79-C2B6-820C2FB83051}"/>
              </a:ext>
            </a:extLst>
          </p:cNvPr>
          <p:cNvSpPr>
            <a:spLocks noGrp="1"/>
          </p:cNvSpPr>
          <p:nvPr>
            <p:ph type="pic" sz="quarter" idx="17"/>
          </p:nvPr>
        </p:nvSpPr>
        <p:spPr>
          <a:xfrm>
            <a:off x="0" y="0"/>
            <a:ext cx="12192000" cy="6858000"/>
          </a:xfrm>
        </p:spPr>
        <p:txBody>
          <a:bodyPr anchor="ctr" anchorCtr="0"/>
          <a:lstStyle>
            <a:lvl1pPr marL="0" indent="0" algn="ctr">
              <a:buNone/>
              <a:defRPr/>
            </a:lvl1pPr>
          </a:lstStyle>
          <a:p>
            <a:r>
              <a:rPr lang="fi-FI"/>
              <a:t>Lisää kuva napsauttamalla kuvaketta</a:t>
            </a:r>
            <a:endParaRPr lang="en-FI" dirty="0"/>
          </a:p>
        </p:txBody>
      </p:sp>
      <p:sp>
        <p:nvSpPr>
          <p:cNvPr id="7" name="Otsikko 1">
            <a:extLst>
              <a:ext uri="{FF2B5EF4-FFF2-40B4-BE49-F238E27FC236}">
                <a16:creationId xmlns:a16="http://schemas.microsoft.com/office/drawing/2014/main" id="{5D8BDDB5-7090-4055-A01C-411BF3D97B86}"/>
              </a:ext>
            </a:extLst>
          </p:cNvPr>
          <p:cNvSpPr>
            <a:spLocks noGrp="1"/>
          </p:cNvSpPr>
          <p:nvPr>
            <p:ph type="ctrTitle"/>
          </p:nvPr>
        </p:nvSpPr>
        <p:spPr>
          <a:xfrm>
            <a:off x="601200" y="914400"/>
            <a:ext cx="6930000" cy="1019572"/>
          </a:xfrm>
          <a:effectLst/>
        </p:spPr>
        <p:txBody>
          <a:bodyPr anchor="b"/>
          <a:lstStyle>
            <a:lvl1pPr algn="l">
              <a:defRPr sz="3800" b="1">
                <a:solidFill>
                  <a:schemeClr val="tx2"/>
                </a:solidFill>
              </a:defRPr>
            </a:lvl1pPr>
          </a:lstStyle>
          <a:p>
            <a:r>
              <a:rPr lang="fi-FI" noProof="0"/>
              <a:t>Muokkaa ots. perustyyl. napsautt.</a:t>
            </a:r>
            <a:endParaRPr lang="en-GB" noProof="0" dirty="0"/>
          </a:p>
        </p:txBody>
      </p:sp>
      <p:sp>
        <p:nvSpPr>
          <p:cNvPr id="8" name="Alaotsikko 2">
            <a:extLst>
              <a:ext uri="{FF2B5EF4-FFF2-40B4-BE49-F238E27FC236}">
                <a16:creationId xmlns:a16="http://schemas.microsoft.com/office/drawing/2014/main" id="{ABD85E11-A5AA-4DC3-BA51-1D8F3812F0D7}"/>
              </a:ext>
            </a:extLst>
          </p:cNvPr>
          <p:cNvSpPr>
            <a:spLocks noGrp="1"/>
          </p:cNvSpPr>
          <p:nvPr>
            <p:ph type="subTitle" idx="1"/>
          </p:nvPr>
        </p:nvSpPr>
        <p:spPr>
          <a:xfrm>
            <a:off x="601200" y="2066400"/>
            <a:ext cx="6930000" cy="968400"/>
          </a:xfrm>
          <a:effectLst/>
        </p:spPr>
        <p:txBody>
          <a:bodyPr>
            <a:noAutofit/>
          </a:bodyPr>
          <a:lstStyle>
            <a:lvl1pPr marL="0" indent="0" algn="l">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en-GB" noProof="0" dirty="0"/>
          </a:p>
        </p:txBody>
      </p:sp>
      <p:sp>
        <p:nvSpPr>
          <p:cNvPr id="5" name="Alatunnisteen paikkamerkki 4">
            <a:extLst>
              <a:ext uri="{FF2B5EF4-FFF2-40B4-BE49-F238E27FC236}">
                <a16:creationId xmlns:a16="http://schemas.microsoft.com/office/drawing/2014/main" id="{C9EF8BC7-9DBC-4A07-A280-4DE1E67CCF2D}"/>
              </a:ext>
            </a:extLst>
          </p:cNvPr>
          <p:cNvSpPr>
            <a:spLocks noGrp="1"/>
          </p:cNvSpPr>
          <p:nvPr>
            <p:ph type="ftr" sz="quarter" idx="15"/>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whit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86EAB614-91BC-4CF0-9FD0-0E75925CB18C}"/>
              </a:ext>
            </a:extLst>
          </p:cNvPr>
          <p:cNvSpPr>
            <a:spLocks noGrp="1"/>
          </p:cNvSpPr>
          <p:nvPr>
            <p:ph type="dt" sz="half" idx="14"/>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0D8B37B-0029-4056-BE40-B591D8674A96}"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dirty="0">
              <a:ln>
                <a:noFill/>
              </a:ln>
              <a:solidFill>
                <a:prstClr val="whit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8A5BE560-416D-46AA-A90A-7A8460935088}"/>
              </a:ext>
            </a:extLst>
          </p:cNvPr>
          <p:cNvSpPr>
            <a:spLocks noGrp="1"/>
          </p:cNvSpPr>
          <p:nvPr>
            <p:ph type="sldNum" sz="quarter" idx="16"/>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9" name="Tekstin paikkamerkki 4">
            <a:extLst>
              <a:ext uri="{FF2B5EF4-FFF2-40B4-BE49-F238E27FC236}">
                <a16:creationId xmlns:a16="http://schemas.microsoft.com/office/drawing/2014/main" id="{16BE4CA8-672C-BEEE-EA67-92251AFB42F8}"/>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Tree>
    <p:extLst>
      <p:ext uri="{BB962C8B-B14F-4D97-AF65-F5344CB8AC3E}">
        <p14:creationId xmlns:p14="http://schemas.microsoft.com/office/powerpoint/2010/main" val="31041442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7_Kaksi_kuvaa_A">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633CA5-363D-42E1-9C8C-C7BFBF4A650A}"/>
              </a:ext>
            </a:extLst>
          </p:cNvPr>
          <p:cNvSpPr>
            <a:spLocks noGrp="1"/>
          </p:cNvSpPr>
          <p:nvPr>
            <p:ph type="pic" sz="quarter" idx="10"/>
          </p:nvPr>
        </p:nvSpPr>
        <p:spPr>
          <a:xfrm>
            <a:off x="-1" y="0"/>
            <a:ext cx="6530401" cy="6858001"/>
          </a:xfrm>
          <a:custGeom>
            <a:avLst/>
            <a:gdLst>
              <a:gd name="connsiteX0" fmla="*/ 0 w 6530401"/>
              <a:gd name="connsiteY0" fmla="*/ 0 h 6858001"/>
              <a:gd name="connsiteX1" fmla="*/ 5244339 w 6530401"/>
              <a:gd name="connsiteY1" fmla="*/ 0 h 6858001"/>
              <a:gd name="connsiteX2" fmla="*/ 5338407 w 6530401"/>
              <a:gd name="connsiteY2" fmla="*/ 108596 h 6858001"/>
              <a:gd name="connsiteX3" fmla="*/ 6530401 w 6530401"/>
              <a:gd name="connsiteY3" fmla="*/ 3429000 h 6858001"/>
              <a:gd name="connsiteX4" fmla="*/ 5338407 w 6530401"/>
              <a:gd name="connsiteY4" fmla="*/ 6749405 h 6858001"/>
              <a:gd name="connsiteX5" fmla="*/ 5244338 w 6530401"/>
              <a:gd name="connsiteY5" fmla="*/ 6858001 h 6858001"/>
              <a:gd name="connsiteX6" fmla="*/ 0 w 6530401"/>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0401" h="6858001">
                <a:moveTo>
                  <a:pt x="0" y="0"/>
                </a:moveTo>
                <a:lnTo>
                  <a:pt x="5244339" y="0"/>
                </a:lnTo>
                <a:lnTo>
                  <a:pt x="5338407" y="108596"/>
                </a:lnTo>
                <a:cubicBezTo>
                  <a:pt x="6083071" y="1010919"/>
                  <a:pt x="6530401" y="2167720"/>
                  <a:pt x="6530401" y="3429000"/>
                </a:cubicBezTo>
                <a:cubicBezTo>
                  <a:pt x="6530401" y="4690280"/>
                  <a:pt x="6083071" y="5847081"/>
                  <a:pt x="5338407" y="6749405"/>
                </a:cubicBezTo>
                <a:lnTo>
                  <a:pt x="5244338" y="6858001"/>
                </a:lnTo>
                <a:lnTo>
                  <a:pt x="0" y="6858001"/>
                </a:lnTo>
                <a:close/>
              </a:path>
            </a:pathLst>
          </a:custGeom>
          <a:noFill/>
        </p:spPr>
        <p:txBody>
          <a:bodyPr wrap="square" anchor="ctr" anchorCtr="0">
            <a:noAutofit/>
          </a:bodyPr>
          <a:lstStyle>
            <a:lvl1pPr marL="0" indent="0" algn="ctr">
              <a:buNone/>
              <a:defRPr/>
            </a:lvl1pPr>
          </a:lstStyle>
          <a:p>
            <a:r>
              <a:rPr lang="fi-FI"/>
              <a:t>Lisää kuva napsauttamalla kuvaketta</a:t>
            </a:r>
            <a:endParaRPr lang="en-FI"/>
          </a:p>
        </p:txBody>
      </p:sp>
      <p:sp>
        <p:nvSpPr>
          <p:cNvPr id="9" name="Tekstin paikkamerkki 4">
            <a:extLst>
              <a:ext uri="{FF2B5EF4-FFF2-40B4-BE49-F238E27FC236}">
                <a16:creationId xmlns:a16="http://schemas.microsoft.com/office/drawing/2014/main" id="{2B5D60B4-8F31-9E28-4F4B-5F203DB9CCEE}"/>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
        <p:nvSpPr>
          <p:cNvPr id="20" name="Picture Placeholder 19">
            <a:extLst>
              <a:ext uri="{FF2B5EF4-FFF2-40B4-BE49-F238E27FC236}">
                <a16:creationId xmlns:a16="http://schemas.microsoft.com/office/drawing/2014/main" id="{14BDE79F-109B-6CAC-ACD2-CDF7FBA42569}"/>
              </a:ext>
            </a:extLst>
          </p:cNvPr>
          <p:cNvSpPr>
            <a:spLocks noGrp="1"/>
          </p:cNvSpPr>
          <p:nvPr>
            <p:ph type="pic" sz="quarter" idx="11"/>
          </p:nvPr>
        </p:nvSpPr>
        <p:spPr>
          <a:xfrm>
            <a:off x="5363212" y="0"/>
            <a:ext cx="6828789" cy="6858000"/>
          </a:xfrm>
          <a:custGeom>
            <a:avLst/>
            <a:gdLst>
              <a:gd name="connsiteX0" fmla="*/ 0 w 6828789"/>
              <a:gd name="connsiteY0" fmla="*/ 0 h 6858000"/>
              <a:gd name="connsiteX1" fmla="*/ 6828789 w 6828789"/>
              <a:gd name="connsiteY1" fmla="*/ 0 h 6858000"/>
              <a:gd name="connsiteX2" fmla="*/ 6828789 w 6828789"/>
              <a:gd name="connsiteY2" fmla="*/ 6858000 h 6858000"/>
              <a:gd name="connsiteX3" fmla="*/ 0 w 6828789"/>
              <a:gd name="connsiteY3" fmla="*/ 6858000 h 6858000"/>
              <a:gd name="connsiteX4" fmla="*/ 94068 w 6828789"/>
              <a:gd name="connsiteY4" fmla="*/ 6749405 h 6858000"/>
              <a:gd name="connsiteX5" fmla="*/ 1286062 w 6828789"/>
              <a:gd name="connsiteY5" fmla="*/ 3429000 h 6858000"/>
              <a:gd name="connsiteX6" fmla="*/ 94068 w 6828789"/>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8789" h="6858000">
                <a:moveTo>
                  <a:pt x="0" y="0"/>
                </a:moveTo>
                <a:lnTo>
                  <a:pt x="6828789" y="0"/>
                </a:lnTo>
                <a:lnTo>
                  <a:pt x="6828789" y="6858000"/>
                </a:lnTo>
                <a:lnTo>
                  <a:pt x="0" y="6858000"/>
                </a:lnTo>
                <a:lnTo>
                  <a:pt x="94068" y="6749405"/>
                </a:lnTo>
                <a:cubicBezTo>
                  <a:pt x="838732" y="5847081"/>
                  <a:pt x="1286062" y="4690280"/>
                  <a:pt x="1286062" y="3429000"/>
                </a:cubicBezTo>
                <a:cubicBezTo>
                  <a:pt x="1286062" y="2167720"/>
                  <a:pt x="838732" y="1010919"/>
                  <a:pt x="94068" y="108596"/>
                </a:cubicBezTo>
                <a:close/>
              </a:path>
            </a:pathLst>
          </a:custGeom>
          <a:noFill/>
        </p:spPr>
        <p:txBody>
          <a:bodyPr wrap="square" anchor="ctr" anchorCtr="0">
            <a:noAutofit/>
          </a:bodyPr>
          <a:lstStyle>
            <a:lvl1pPr marL="0" indent="0" algn="ctr">
              <a:buNone/>
              <a:defRPr/>
            </a:lvl1pPr>
          </a:lstStyle>
          <a:p>
            <a:r>
              <a:rPr lang="fi-FI"/>
              <a:t>Lisää kuva napsauttamalla kuvaketta</a:t>
            </a:r>
            <a:endParaRPr lang="en-FI" dirty="0"/>
          </a:p>
        </p:txBody>
      </p:sp>
      <p:sp>
        <p:nvSpPr>
          <p:cNvPr id="12" name="Alatunnisteen paikkamerkki 10">
            <a:extLst>
              <a:ext uri="{FF2B5EF4-FFF2-40B4-BE49-F238E27FC236}">
                <a16:creationId xmlns:a16="http://schemas.microsoft.com/office/drawing/2014/main" id="{890D0764-9D39-051D-E31B-D2F12B59A4E7}"/>
              </a:ext>
            </a:extLst>
          </p:cNvPr>
          <p:cNvSpPr>
            <a:spLocks noGrp="1"/>
          </p:cNvSpPr>
          <p:nvPr>
            <p:ph type="ftr" sz="quarter" idx="15"/>
          </p:nvPr>
        </p:nvSpPr>
        <p:spPr>
          <a:xfrm>
            <a:off x="2507022" y="6466504"/>
            <a:ext cx="3588978" cy="252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pPr>
              <a:defRPr/>
            </a:pPr>
            <a:r>
              <a:rPr lang="fi-FI"/>
              <a:t>[Esityksen nimi]</a:t>
            </a:r>
            <a:endParaRPr lang="fi-FI" dirty="0"/>
          </a:p>
        </p:txBody>
      </p:sp>
      <p:sp>
        <p:nvSpPr>
          <p:cNvPr id="13" name="Päivämäärän paikkamerkki 7">
            <a:extLst>
              <a:ext uri="{FF2B5EF4-FFF2-40B4-BE49-F238E27FC236}">
                <a16:creationId xmlns:a16="http://schemas.microsoft.com/office/drawing/2014/main" id="{C475DB7C-9802-7A93-3FFF-1D1C60CCDDAD}"/>
              </a:ext>
            </a:extLst>
          </p:cNvPr>
          <p:cNvSpPr>
            <a:spLocks noGrp="1"/>
          </p:cNvSpPr>
          <p:nvPr>
            <p:ph type="dt" sz="half" idx="14"/>
          </p:nvPr>
        </p:nvSpPr>
        <p:spPr>
          <a:xfrm>
            <a:off x="9164150" y="6466504"/>
            <a:ext cx="1872000" cy="252000"/>
          </a:xfrm>
        </p:spPr>
        <p:txBody>
          <a:bodyPr/>
          <a:lstStyle>
            <a:lvl1pPr>
              <a:defRPr>
                <a:solidFill>
                  <a:schemeClr val="bg1"/>
                </a:solidFill>
              </a:defRPr>
            </a:lvl1pPr>
          </a:lstStyle>
          <a:p>
            <a:pPr>
              <a:defRPr/>
            </a:pPr>
            <a:fld id="{34F5B146-DA5F-4270-BB37-F0CEC4445449}" type="datetime1">
              <a:rPr lang="fi-FI" smtClean="0"/>
              <a:t>24.11.2025</a:t>
            </a:fld>
            <a:endParaRPr lang="fi-FI" dirty="0"/>
          </a:p>
        </p:txBody>
      </p:sp>
      <p:sp>
        <p:nvSpPr>
          <p:cNvPr id="14" name="Dian numeron paikkamerkki 11">
            <a:extLst>
              <a:ext uri="{FF2B5EF4-FFF2-40B4-BE49-F238E27FC236}">
                <a16:creationId xmlns:a16="http://schemas.microsoft.com/office/drawing/2014/main" id="{5B7D8C49-CCB9-D752-0407-B22AA03A770A}"/>
              </a:ext>
            </a:extLst>
          </p:cNvPr>
          <p:cNvSpPr>
            <a:spLocks noGrp="1"/>
          </p:cNvSpPr>
          <p:nvPr>
            <p:ph type="sldNum" sz="quarter" idx="16"/>
          </p:nvPr>
        </p:nvSpPr>
        <p:spPr>
          <a:xfrm>
            <a:off x="11304000" y="6466504"/>
            <a:ext cx="610671" cy="252000"/>
          </a:xfrm>
        </p:spPr>
        <p:txBody>
          <a:bodyPr/>
          <a:lstStyle>
            <a:lvl1pPr>
              <a:defRPr>
                <a:solidFill>
                  <a:schemeClr val="bg1"/>
                </a:solidFill>
              </a:defRPr>
            </a:lvl1pPr>
          </a:lstStyle>
          <a:p>
            <a:pPr>
              <a:defRPr/>
            </a:pPr>
            <a:fld id="{E97DE6E4-DC77-456C-872A-552B509F49AF}" type="slidenum">
              <a:rPr lang="fi-FI" smtClean="0"/>
              <a:pPr>
                <a:defRPr/>
              </a:pPr>
              <a:t>‹#›</a:t>
            </a:fld>
            <a:endParaRPr lang="fi-FI" dirty="0"/>
          </a:p>
        </p:txBody>
      </p:sp>
      <p:pic>
        <p:nvPicPr>
          <p:cNvPr id="10" name="Kuva 9">
            <a:extLst>
              <a:ext uri="{FF2B5EF4-FFF2-40B4-BE49-F238E27FC236}">
                <a16:creationId xmlns:a16="http://schemas.microsoft.com/office/drawing/2014/main" id="{D72C5002-C08B-48C4-A2EE-7AB00A2A39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4892" y="6362056"/>
            <a:ext cx="1446980" cy="356448"/>
          </a:xfrm>
          <a:prstGeom prst="rect">
            <a:avLst/>
          </a:prstGeom>
        </p:spPr>
      </p:pic>
    </p:spTree>
    <p:extLst>
      <p:ext uri="{BB962C8B-B14F-4D97-AF65-F5344CB8AC3E}">
        <p14:creationId xmlns:p14="http://schemas.microsoft.com/office/powerpoint/2010/main" val="31688323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8_Kaksi_kuvaa_B">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4664CDCB-40F3-B61C-3DF1-392DB71E0421}"/>
              </a:ext>
            </a:extLst>
          </p:cNvPr>
          <p:cNvSpPr>
            <a:spLocks noGrp="1"/>
          </p:cNvSpPr>
          <p:nvPr>
            <p:ph type="pic" sz="quarter" idx="10"/>
          </p:nvPr>
        </p:nvSpPr>
        <p:spPr>
          <a:xfrm>
            <a:off x="0" y="0"/>
            <a:ext cx="7001548" cy="6858000"/>
          </a:xfrm>
          <a:custGeom>
            <a:avLst/>
            <a:gdLst>
              <a:gd name="connsiteX0" fmla="*/ 0 w 7001548"/>
              <a:gd name="connsiteY0" fmla="*/ 0 h 6858000"/>
              <a:gd name="connsiteX1" fmla="*/ 7001548 w 7001548"/>
              <a:gd name="connsiteY1" fmla="*/ 0 h 6858000"/>
              <a:gd name="connsiteX2" fmla="*/ 6907480 w 7001548"/>
              <a:gd name="connsiteY2" fmla="*/ 108596 h 6858000"/>
              <a:gd name="connsiteX3" fmla="*/ 5715485 w 7001548"/>
              <a:gd name="connsiteY3" fmla="*/ 3429000 h 6858000"/>
              <a:gd name="connsiteX4" fmla="*/ 6907480 w 7001548"/>
              <a:gd name="connsiteY4" fmla="*/ 6749405 h 6858000"/>
              <a:gd name="connsiteX5" fmla="*/ 7001548 w 7001548"/>
              <a:gd name="connsiteY5" fmla="*/ 6858000 h 6858000"/>
              <a:gd name="connsiteX6" fmla="*/ 0 w 700154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548" h="6858000">
                <a:moveTo>
                  <a:pt x="0" y="0"/>
                </a:moveTo>
                <a:lnTo>
                  <a:pt x="7001548" y="0"/>
                </a:lnTo>
                <a:lnTo>
                  <a:pt x="6907480" y="108596"/>
                </a:lnTo>
                <a:cubicBezTo>
                  <a:pt x="6162816" y="1010919"/>
                  <a:pt x="5715485" y="2167720"/>
                  <a:pt x="5715485" y="3429000"/>
                </a:cubicBezTo>
                <a:cubicBezTo>
                  <a:pt x="5715485" y="4690280"/>
                  <a:pt x="6162816" y="5847081"/>
                  <a:pt x="6907480" y="6749405"/>
                </a:cubicBezTo>
                <a:lnTo>
                  <a:pt x="7001548" y="6858000"/>
                </a:lnTo>
                <a:lnTo>
                  <a:pt x="0" y="6858000"/>
                </a:lnTo>
                <a:close/>
              </a:path>
            </a:pathLst>
          </a:custGeom>
          <a:noFill/>
        </p:spPr>
        <p:txBody>
          <a:bodyPr wrap="square" anchor="ctr" anchorCtr="0">
            <a:noAutofit/>
          </a:bodyPr>
          <a:lstStyle>
            <a:lvl1pPr marL="0" indent="0" algn="ctr">
              <a:buNone/>
              <a:defRPr/>
            </a:lvl1pPr>
          </a:lstStyle>
          <a:p>
            <a:r>
              <a:rPr lang="fi-FI"/>
              <a:t>Lisää kuva napsauttamalla kuvaketta</a:t>
            </a:r>
            <a:endParaRPr lang="en-FI"/>
          </a:p>
        </p:txBody>
      </p:sp>
      <p:sp>
        <p:nvSpPr>
          <p:cNvPr id="9" name="Tekstin paikkamerkki 4">
            <a:extLst>
              <a:ext uri="{FF2B5EF4-FFF2-40B4-BE49-F238E27FC236}">
                <a16:creationId xmlns:a16="http://schemas.microsoft.com/office/drawing/2014/main" id="{5A861390-BC65-D90B-A67A-81EC2CA5A7D1}"/>
              </a:ext>
              <a:ext uri="{C183D7F6-B498-43B3-948B-1728B52AA6E4}">
                <adec:decorative xmlns:adec="http://schemas.microsoft.com/office/drawing/2017/decorative" val="1"/>
              </a:ext>
            </a:extLst>
          </p:cNvPr>
          <p:cNvSpPr>
            <a:spLocks noGrp="1"/>
          </p:cNvSpPr>
          <p:nvPr>
            <p:ph type="body" sz="quarter" idx="18" hasCustomPrompt="1"/>
          </p:nvPr>
        </p:nvSpPr>
        <p:spPr>
          <a:xfrm>
            <a:off x="212400" y="6490800"/>
            <a:ext cx="1170000" cy="158400"/>
          </a:xfrm>
          <a:blipFill>
            <a:blip r:embed="rId2"/>
            <a:stretch>
              <a:fillRect/>
            </a:stretch>
          </a:blipFill>
        </p:spPr>
        <p:txBody>
          <a:bodyPr lIns="0" tIns="0" rIns="0" bIns="0" anchor="ctr" anchorCtr="0"/>
          <a:lstStyle>
            <a:lvl1pPr marL="0" indent="0" algn="ctr">
              <a:lnSpc>
                <a:spcPct val="100000"/>
              </a:lnSpc>
              <a:spcBef>
                <a:spcPts val="0"/>
              </a:spcBef>
              <a:buFontTx/>
              <a:buNone/>
              <a:defRPr sz="100"/>
            </a:lvl1pPr>
          </a:lstStyle>
          <a:p>
            <a:pPr lvl="0"/>
            <a:r>
              <a:rPr lang="fi-FI" dirty="0"/>
              <a:t> </a:t>
            </a:r>
          </a:p>
        </p:txBody>
      </p:sp>
      <p:sp>
        <p:nvSpPr>
          <p:cNvPr id="25" name="Picture Placeholder 24">
            <a:extLst>
              <a:ext uri="{FF2B5EF4-FFF2-40B4-BE49-F238E27FC236}">
                <a16:creationId xmlns:a16="http://schemas.microsoft.com/office/drawing/2014/main" id="{39480CDD-F2DF-ABB6-4D21-D3394137689F}"/>
              </a:ext>
            </a:extLst>
          </p:cNvPr>
          <p:cNvSpPr>
            <a:spLocks noGrp="1"/>
          </p:cNvSpPr>
          <p:nvPr>
            <p:ph type="pic" sz="quarter" idx="11"/>
          </p:nvPr>
        </p:nvSpPr>
        <p:spPr>
          <a:xfrm>
            <a:off x="5824542" y="0"/>
            <a:ext cx="6367458" cy="6858000"/>
          </a:xfrm>
          <a:custGeom>
            <a:avLst/>
            <a:gdLst>
              <a:gd name="connsiteX0" fmla="*/ 1286063 w 6367458"/>
              <a:gd name="connsiteY0" fmla="*/ 0 h 6858000"/>
              <a:gd name="connsiteX1" fmla="*/ 6367458 w 6367458"/>
              <a:gd name="connsiteY1" fmla="*/ 0 h 6858000"/>
              <a:gd name="connsiteX2" fmla="*/ 6367458 w 6367458"/>
              <a:gd name="connsiteY2" fmla="*/ 6858000 h 6858000"/>
              <a:gd name="connsiteX3" fmla="*/ 1286063 w 6367458"/>
              <a:gd name="connsiteY3" fmla="*/ 6858000 h 6858000"/>
              <a:gd name="connsiteX4" fmla="*/ 1191995 w 6367458"/>
              <a:gd name="connsiteY4" fmla="*/ 6749405 h 6858000"/>
              <a:gd name="connsiteX5" fmla="*/ 0 w 6367458"/>
              <a:gd name="connsiteY5" fmla="*/ 3429000 h 6858000"/>
              <a:gd name="connsiteX6" fmla="*/ 1191995 w 6367458"/>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7458" h="6858000">
                <a:moveTo>
                  <a:pt x="1286063" y="0"/>
                </a:moveTo>
                <a:lnTo>
                  <a:pt x="6367458" y="0"/>
                </a:lnTo>
                <a:lnTo>
                  <a:pt x="6367458" y="6858000"/>
                </a:lnTo>
                <a:lnTo>
                  <a:pt x="1286063" y="6858000"/>
                </a:lnTo>
                <a:lnTo>
                  <a:pt x="1191995" y="6749405"/>
                </a:lnTo>
                <a:cubicBezTo>
                  <a:pt x="447331" y="5847081"/>
                  <a:pt x="0" y="4690280"/>
                  <a:pt x="0" y="3429000"/>
                </a:cubicBezTo>
                <a:cubicBezTo>
                  <a:pt x="0" y="2167720"/>
                  <a:pt x="447331" y="1010919"/>
                  <a:pt x="1191995" y="108596"/>
                </a:cubicBezTo>
                <a:close/>
              </a:path>
            </a:pathLst>
          </a:custGeom>
          <a:noFill/>
          <a:ln>
            <a:noFill/>
          </a:ln>
        </p:spPr>
        <p:txBody>
          <a:bodyPr wrap="square" anchor="ctr" anchorCtr="0">
            <a:noAutofit/>
          </a:bodyPr>
          <a:lstStyle>
            <a:lvl1pPr marL="0" indent="0" algn="ctr">
              <a:buNone/>
              <a:defRPr/>
            </a:lvl1pPr>
          </a:lstStyle>
          <a:p>
            <a:r>
              <a:rPr lang="fi-FI"/>
              <a:t>Lisää kuva napsauttamalla kuvaketta</a:t>
            </a:r>
            <a:endParaRPr lang="en-FI"/>
          </a:p>
        </p:txBody>
      </p:sp>
      <p:sp>
        <p:nvSpPr>
          <p:cNvPr id="12" name="Alatunnisteen paikkamerkki 10">
            <a:extLst>
              <a:ext uri="{FF2B5EF4-FFF2-40B4-BE49-F238E27FC236}">
                <a16:creationId xmlns:a16="http://schemas.microsoft.com/office/drawing/2014/main" id="{E3380DD7-B927-F80E-1485-3D677EE601D0}"/>
              </a:ext>
            </a:extLst>
          </p:cNvPr>
          <p:cNvSpPr>
            <a:spLocks noGrp="1"/>
          </p:cNvSpPr>
          <p:nvPr>
            <p:ph type="ftr" sz="quarter" idx="15"/>
          </p:nvPr>
        </p:nvSpPr>
        <p:spPr>
          <a:xfrm>
            <a:off x="2507022" y="6466504"/>
            <a:ext cx="3588978" cy="252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pPr>
              <a:defRPr/>
            </a:pPr>
            <a:r>
              <a:rPr lang="fi-FI"/>
              <a:t>[Esityksen nimi]</a:t>
            </a:r>
            <a:endParaRPr lang="fi-FI" dirty="0"/>
          </a:p>
        </p:txBody>
      </p:sp>
      <p:sp>
        <p:nvSpPr>
          <p:cNvPr id="13" name="Päivämäärän paikkamerkki 7">
            <a:extLst>
              <a:ext uri="{FF2B5EF4-FFF2-40B4-BE49-F238E27FC236}">
                <a16:creationId xmlns:a16="http://schemas.microsoft.com/office/drawing/2014/main" id="{7AC75DE7-1369-7459-CD9C-777319A2C5A7}"/>
              </a:ext>
            </a:extLst>
          </p:cNvPr>
          <p:cNvSpPr>
            <a:spLocks noGrp="1"/>
          </p:cNvSpPr>
          <p:nvPr>
            <p:ph type="dt" sz="half" idx="14"/>
          </p:nvPr>
        </p:nvSpPr>
        <p:spPr>
          <a:xfrm>
            <a:off x="9164150" y="6466504"/>
            <a:ext cx="1872000" cy="252000"/>
          </a:xfrm>
        </p:spPr>
        <p:txBody>
          <a:bodyPr/>
          <a:lstStyle>
            <a:lvl1pPr>
              <a:defRPr>
                <a:solidFill>
                  <a:schemeClr val="bg1"/>
                </a:solidFill>
              </a:defRPr>
            </a:lvl1pPr>
          </a:lstStyle>
          <a:p>
            <a:pPr>
              <a:defRPr/>
            </a:pPr>
            <a:fld id="{AE8A1AF4-62C6-44D9-92F5-342A8891623D}" type="datetime1">
              <a:rPr lang="fi-FI" smtClean="0"/>
              <a:t>24.11.2025</a:t>
            </a:fld>
            <a:endParaRPr lang="fi-FI" dirty="0"/>
          </a:p>
        </p:txBody>
      </p:sp>
      <p:sp>
        <p:nvSpPr>
          <p:cNvPr id="14" name="Dian numeron paikkamerkki 11">
            <a:extLst>
              <a:ext uri="{FF2B5EF4-FFF2-40B4-BE49-F238E27FC236}">
                <a16:creationId xmlns:a16="http://schemas.microsoft.com/office/drawing/2014/main" id="{45468E87-8776-F96B-3440-0E3E5E66C466}"/>
              </a:ext>
            </a:extLst>
          </p:cNvPr>
          <p:cNvSpPr>
            <a:spLocks noGrp="1"/>
          </p:cNvSpPr>
          <p:nvPr>
            <p:ph type="sldNum" sz="quarter" idx="16"/>
          </p:nvPr>
        </p:nvSpPr>
        <p:spPr>
          <a:xfrm>
            <a:off x="11304000" y="6466504"/>
            <a:ext cx="610671" cy="252000"/>
          </a:xfrm>
        </p:spPr>
        <p:txBody>
          <a:bodyPr/>
          <a:lstStyle>
            <a:lvl1pPr>
              <a:defRPr>
                <a:solidFill>
                  <a:schemeClr val="bg1"/>
                </a:solidFill>
              </a:defRPr>
            </a:lvl1pPr>
          </a:lstStyle>
          <a:p>
            <a:pPr>
              <a:defRPr/>
            </a:pPr>
            <a:fld id="{E97DE6E4-DC77-456C-872A-552B509F49AF}" type="slidenum">
              <a:rPr lang="fi-FI" smtClean="0"/>
              <a:pPr>
                <a:defRPr/>
              </a:pPr>
              <a:t>‹#›</a:t>
            </a:fld>
            <a:endParaRPr lang="fi-FI" dirty="0"/>
          </a:p>
        </p:txBody>
      </p:sp>
      <p:pic>
        <p:nvPicPr>
          <p:cNvPr id="10" name="Kuva 9">
            <a:extLst>
              <a:ext uri="{FF2B5EF4-FFF2-40B4-BE49-F238E27FC236}">
                <a16:creationId xmlns:a16="http://schemas.microsoft.com/office/drawing/2014/main" id="{D0DF78CE-8D0F-4DD2-8A4D-5E5416590D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94800" y="6362056"/>
            <a:ext cx="1446980" cy="356448"/>
          </a:xfrm>
          <a:prstGeom prst="rect">
            <a:avLst/>
          </a:prstGeom>
        </p:spPr>
      </p:pic>
    </p:spTree>
    <p:extLst>
      <p:ext uri="{BB962C8B-B14F-4D97-AF65-F5344CB8AC3E}">
        <p14:creationId xmlns:p14="http://schemas.microsoft.com/office/powerpoint/2010/main" val="23305789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19_Lopetusdia">
    <p:bg>
      <p:bgPr>
        <a:solidFill>
          <a:schemeClr val="bg1"/>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C31EDD55-C41C-9E4D-C5EF-6A7A1982E321}"/>
              </a:ext>
              <a:ext uri="{C183D7F6-B498-43B3-948B-1728B52AA6E4}">
                <adec:decorative xmlns:adec="http://schemas.microsoft.com/office/drawing/2017/decorative" val="1"/>
              </a:ext>
            </a:extLst>
          </p:cNvPr>
          <p:cNvSpPr/>
          <p:nvPr userDrawn="1"/>
        </p:nvSpPr>
        <p:spPr>
          <a:xfrm>
            <a:off x="0" y="0"/>
            <a:ext cx="6096000" cy="6858000"/>
          </a:xfrm>
          <a:custGeom>
            <a:avLst/>
            <a:gdLst>
              <a:gd name="connsiteX0" fmla="*/ 0 w 6096000"/>
              <a:gd name="connsiteY0" fmla="*/ 0 h 6858000"/>
              <a:gd name="connsiteX1" fmla="*/ 4809938 w 6096000"/>
              <a:gd name="connsiteY1" fmla="*/ 0 h 6858000"/>
              <a:gd name="connsiteX2" fmla="*/ 4904006 w 6096000"/>
              <a:gd name="connsiteY2" fmla="*/ 108596 h 6858000"/>
              <a:gd name="connsiteX3" fmla="*/ 6096000 w 6096000"/>
              <a:gd name="connsiteY3" fmla="*/ 3429000 h 6858000"/>
              <a:gd name="connsiteX4" fmla="*/ 4904006 w 6096000"/>
              <a:gd name="connsiteY4" fmla="*/ 6749405 h 6858000"/>
              <a:gd name="connsiteX5" fmla="*/ 4809938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809938" y="0"/>
                </a:lnTo>
                <a:lnTo>
                  <a:pt x="4904006" y="108596"/>
                </a:lnTo>
                <a:cubicBezTo>
                  <a:pt x="5648670" y="1010919"/>
                  <a:pt x="6096000" y="2167720"/>
                  <a:pt x="6096000" y="3429000"/>
                </a:cubicBezTo>
                <a:cubicBezTo>
                  <a:pt x="6096000" y="4690280"/>
                  <a:pt x="5648670" y="5847081"/>
                  <a:pt x="4904006" y="6749405"/>
                </a:cubicBezTo>
                <a:lnTo>
                  <a:pt x="4809938"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endParaRPr lang="en-FI" dirty="0" err="1">
              <a:solidFill>
                <a:schemeClr val="bg1"/>
              </a:solidFill>
              <a:latin typeface="+mj-lt"/>
            </a:endParaRPr>
          </a:p>
        </p:txBody>
      </p:sp>
      <p:sp>
        <p:nvSpPr>
          <p:cNvPr id="2" name="Otsikko 1"/>
          <p:cNvSpPr>
            <a:spLocks noGrp="1"/>
          </p:cNvSpPr>
          <p:nvPr>
            <p:ph type="title"/>
          </p:nvPr>
        </p:nvSpPr>
        <p:spPr>
          <a:xfrm>
            <a:off x="612000" y="2595138"/>
            <a:ext cx="4764000" cy="2431412"/>
          </a:xfrm>
        </p:spPr>
        <p:txBody>
          <a:bodyPr anchor="b">
            <a:noAutofit/>
          </a:bodyPr>
          <a:lstStyle>
            <a:lvl1pPr algn="l">
              <a:defRPr sz="3800" b="1" cap="none" baseline="0">
                <a:solidFill>
                  <a:schemeClr val="bg1"/>
                </a:solidFill>
              </a:defRPr>
            </a:lvl1pPr>
          </a:lstStyle>
          <a:p>
            <a:r>
              <a:rPr lang="fi-FI" noProof="0"/>
              <a:t>Muokkaa ots. perustyyl. napsautt.</a:t>
            </a:r>
            <a:endParaRPr lang="fi-FI" noProof="0" dirty="0"/>
          </a:p>
        </p:txBody>
      </p:sp>
      <p:sp>
        <p:nvSpPr>
          <p:cNvPr id="3" name="Tekstin paikkamerkki 2"/>
          <p:cNvSpPr>
            <a:spLocks noGrp="1"/>
          </p:cNvSpPr>
          <p:nvPr>
            <p:ph type="body" idx="1"/>
          </p:nvPr>
        </p:nvSpPr>
        <p:spPr>
          <a:xfrm>
            <a:off x="612000" y="5206550"/>
            <a:ext cx="4764000" cy="972000"/>
          </a:xfrm>
        </p:spPr>
        <p:txBody>
          <a:bodyPr anchor="t">
            <a:normAutofit/>
          </a:bodyPr>
          <a:lstStyle>
            <a:lvl1pPr marL="0" indent="0" algn="l">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noProof="0"/>
              <a:t>Muokkaa tekstin perustyylejä napsauttamalla</a:t>
            </a:r>
          </a:p>
        </p:txBody>
      </p:sp>
      <p:sp>
        <p:nvSpPr>
          <p:cNvPr id="4" name="Päivämäärän paikkamerkki 3">
            <a:extLst>
              <a:ext uri="{FF2B5EF4-FFF2-40B4-BE49-F238E27FC236}">
                <a16:creationId xmlns:a16="http://schemas.microsoft.com/office/drawing/2014/main" id="{196E1121-9A04-DF32-96C1-1C77E700759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187DA6-21F7-469B-9D46-8FB3A29DB99E}"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BC40F370-7881-2D45-CCBB-9D1F9E3A28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pic>
        <p:nvPicPr>
          <p:cNvPr id="9" name="Kuva 8" descr="Liikenne- ja viestintävirasto Traficom">
            <a:extLst>
              <a:ext uri="{FF2B5EF4-FFF2-40B4-BE49-F238E27FC236}">
                <a16:creationId xmlns:a16="http://schemas.microsoft.com/office/drawing/2014/main" id="{046234B7-137B-6806-7011-3560101411B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6123" y="1194997"/>
            <a:ext cx="3001432" cy="647737"/>
          </a:xfrm>
          <a:prstGeom prst="rect">
            <a:avLst/>
          </a:prstGeom>
        </p:spPr>
      </p:pic>
      <p:pic>
        <p:nvPicPr>
          <p:cNvPr id="10" name="Kuva 9">
            <a:extLst>
              <a:ext uri="{FF2B5EF4-FFF2-40B4-BE49-F238E27FC236}">
                <a16:creationId xmlns:a16="http://schemas.microsoft.com/office/drawing/2014/main" id="{F765E0B2-9695-4559-89D7-1D4EAB7A0E2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123" y="374615"/>
            <a:ext cx="3016105" cy="742986"/>
          </a:xfrm>
          <a:prstGeom prst="rect">
            <a:avLst/>
          </a:prstGeom>
        </p:spPr>
      </p:pic>
      <p:pic>
        <p:nvPicPr>
          <p:cNvPr id="11" name="Kuva 10" descr="Ilmastoratkaisujen vauhdittaja - Ace- ja Life-logot. LIFE22-IPC-FI-ACE LIFE. Euroopan unionin osarahoittama. Esitetyt näkemykset ja mielipiteet kuuluvat kuitenkin ainoastaan kirjoittajille eivätkä välttämättä heijasta Euroopan unionin tai CINEAn kantoja. Euroopan unionia tai myöntävää viranomaista ei voida pitää niistä vastuussa.">
            <a:extLst>
              <a:ext uri="{FF2B5EF4-FFF2-40B4-BE49-F238E27FC236}">
                <a16:creationId xmlns:a16="http://schemas.microsoft.com/office/drawing/2014/main" id="{C79479C4-1ECC-4BBC-B58E-CA02D36C97C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39096"/>
          <a:stretch/>
        </p:blipFill>
        <p:spPr>
          <a:xfrm>
            <a:off x="8177304" y="1920130"/>
            <a:ext cx="3099069" cy="859177"/>
          </a:xfrm>
          <a:prstGeom prst="rect">
            <a:avLst/>
          </a:prstGeom>
        </p:spPr>
      </p:pic>
    </p:spTree>
    <p:extLst>
      <p:ext uri="{BB962C8B-B14F-4D97-AF65-F5344CB8AC3E}">
        <p14:creationId xmlns:p14="http://schemas.microsoft.com/office/powerpoint/2010/main" val="3400906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Otsikkodia_ikonei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272463" y="2857550"/>
            <a:ext cx="5067536" cy="2169000"/>
          </a:xfrm>
        </p:spPr>
        <p:txBody>
          <a:bodyPr anchor="b"/>
          <a:lstStyle>
            <a:lvl1pPr algn="r">
              <a:defRPr sz="3800" b="1"/>
            </a:lvl1pPr>
          </a:lstStyle>
          <a:p>
            <a:r>
              <a:rPr lang="en-US" noProof="0"/>
              <a:t>Click to edit Master title style</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272463" y="5206550"/>
            <a:ext cx="5067536" cy="972000"/>
          </a:xfrm>
        </p:spPr>
        <p:txBody>
          <a:bodyPr>
            <a:noAutofit/>
          </a:bodyPr>
          <a:lstStyle>
            <a:lvl1pPr marL="0" indent="0" algn="r">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dirty="0"/>
          </a:p>
        </p:txBody>
      </p:sp>
      <p:sp>
        <p:nvSpPr>
          <p:cNvPr id="13" name="Freeform 12">
            <a:extLst>
              <a:ext uri="{FF2B5EF4-FFF2-40B4-BE49-F238E27FC236}">
                <a16:creationId xmlns:a16="http://schemas.microsoft.com/office/drawing/2014/main" id="{E9A7DEC2-5842-0951-0ACC-7F31031690CE}"/>
              </a:ext>
              <a:ext uri="{C183D7F6-B498-43B3-948B-1728B52AA6E4}">
                <adec:decorative xmlns:adec="http://schemas.microsoft.com/office/drawing/2017/decorative" val="1"/>
              </a:ext>
            </a:extLst>
          </p:cNvPr>
          <p:cNvSpPr/>
          <p:nvPr userDrawn="1"/>
        </p:nvSpPr>
        <p:spPr>
          <a:xfrm>
            <a:off x="0" y="0"/>
            <a:ext cx="6096000" cy="6858000"/>
          </a:xfrm>
          <a:custGeom>
            <a:avLst/>
            <a:gdLst>
              <a:gd name="connsiteX0" fmla="*/ 0 w 6096000"/>
              <a:gd name="connsiteY0" fmla="*/ 0 h 6858000"/>
              <a:gd name="connsiteX1" fmla="*/ 4809938 w 6096000"/>
              <a:gd name="connsiteY1" fmla="*/ 0 h 6858000"/>
              <a:gd name="connsiteX2" fmla="*/ 4904006 w 6096000"/>
              <a:gd name="connsiteY2" fmla="*/ 108596 h 6858000"/>
              <a:gd name="connsiteX3" fmla="*/ 6096000 w 6096000"/>
              <a:gd name="connsiteY3" fmla="*/ 3429000 h 6858000"/>
              <a:gd name="connsiteX4" fmla="*/ 4904006 w 6096000"/>
              <a:gd name="connsiteY4" fmla="*/ 6749405 h 6858000"/>
              <a:gd name="connsiteX5" fmla="*/ 4809938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809938" y="0"/>
                </a:lnTo>
                <a:lnTo>
                  <a:pt x="4904006" y="108596"/>
                </a:lnTo>
                <a:cubicBezTo>
                  <a:pt x="5648670" y="1010919"/>
                  <a:pt x="6096000" y="2167720"/>
                  <a:pt x="6096000" y="3429000"/>
                </a:cubicBezTo>
                <a:cubicBezTo>
                  <a:pt x="6096000" y="4690280"/>
                  <a:pt x="5648670" y="5847081"/>
                  <a:pt x="4904006" y="6749405"/>
                </a:cubicBezTo>
                <a:lnTo>
                  <a:pt x="4809938"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endParaRPr lang="en-FI" dirty="0" err="1">
              <a:solidFill>
                <a:schemeClr val="bg1"/>
              </a:solidFill>
              <a:latin typeface="+mj-lt"/>
            </a:endParaRPr>
          </a:p>
        </p:txBody>
      </p:sp>
      <p:pic>
        <p:nvPicPr>
          <p:cNvPr id="11" name="Kuva 10">
            <a:extLst>
              <a:ext uri="{FF2B5EF4-FFF2-40B4-BE49-F238E27FC236}">
                <a16:creationId xmlns:a16="http://schemas.microsoft.com/office/drawing/2014/main" id="{754A59EF-6601-481C-8F1E-85253E26AA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56" y="2313308"/>
            <a:ext cx="5931244" cy="2319268"/>
          </a:xfrm>
          <a:prstGeom prst="rect">
            <a:avLst/>
          </a:prstGeom>
        </p:spPr>
      </p:pic>
      <p:pic>
        <p:nvPicPr>
          <p:cNvPr id="8" name="Kuva 7" descr="Liikenne- ja viestintävirasto Traficom.">
            <a:extLst>
              <a:ext uri="{FF2B5EF4-FFF2-40B4-BE49-F238E27FC236}">
                <a16:creationId xmlns:a16="http://schemas.microsoft.com/office/drawing/2014/main" id="{236FC185-9E8E-4047-8603-6CB4FAF11F0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229016" y="1620000"/>
            <a:ext cx="3002400" cy="660528"/>
          </a:xfrm>
          <a:prstGeom prst="rect">
            <a:avLst/>
          </a:prstGeom>
        </p:spPr>
      </p:pic>
    </p:spTree>
    <p:extLst>
      <p:ext uri="{BB962C8B-B14F-4D97-AF65-F5344CB8AC3E}">
        <p14:creationId xmlns:p14="http://schemas.microsoft.com/office/powerpoint/2010/main" val="1468373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ACE: otsikko+sisältö+logot">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7EBC2D66-CE78-B0C8-AFA4-D5C25EEDFEE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3381" y="6010632"/>
            <a:ext cx="3624571" cy="511674"/>
          </a:xfrm>
          <a:prstGeom prst="rect">
            <a:avLst/>
          </a:prstGeom>
        </p:spPr>
      </p:pic>
      <p:sp>
        <p:nvSpPr>
          <p:cNvPr id="2" name="Otsikko 1">
            <a:extLst>
              <a:ext uri="{FF2B5EF4-FFF2-40B4-BE49-F238E27FC236}">
                <a16:creationId xmlns:a16="http://schemas.microsoft.com/office/drawing/2014/main" id="{800D669B-29C8-A4EB-2D71-CF37716F9117}"/>
              </a:ext>
            </a:extLst>
          </p:cNvPr>
          <p:cNvSpPr>
            <a:spLocks noGrp="1"/>
          </p:cNvSpPr>
          <p:nvPr>
            <p:ph type="title" hasCustomPrompt="1"/>
          </p:nvPr>
        </p:nvSpPr>
        <p:spPr>
          <a:xfrm>
            <a:off x="682170" y="584200"/>
            <a:ext cx="10814505" cy="970812"/>
          </a:xfrm>
        </p:spPr>
        <p:txBody>
          <a:bodyPr>
            <a:noAutofit/>
          </a:bodyPr>
          <a:lstStyle>
            <a:lvl1pPr>
              <a:defRPr sz="3600"/>
            </a:lvl1pPr>
          </a:lstStyle>
          <a:p>
            <a:r>
              <a:rPr lang="fi-FI" dirty="0"/>
              <a:t>Lisää otsikko napsauttamalla</a:t>
            </a:r>
          </a:p>
        </p:txBody>
      </p:sp>
      <p:sp>
        <p:nvSpPr>
          <p:cNvPr id="3" name="Sisällön paikkamerkki 2">
            <a:extLst>
              <a:ext uri="{FF2B5EF4-FFF2-40B4-BE49-F238E27FC236}">
                <a16:creationId xmlns:a16="http://schemas.microsoft.com/office/drawing/2014/main" id="{29FAB5EF-9BBB-35DD-308E-C70BAB11BDF3}"/>
              </a:ext>
            </a:extLst>
          </p:cNvPr>
          <p:cNvSpPr>
            <a:spLocks noGrp="1"/>
          </p:cNvSpPr>
          <p:nvPr>
            <p:ph idx="1" hasCustomPrompt="1"/>
          </p:nvPr>
        </p:nvSpPr>
        <p:spPr>
          <a:xfrm>
            <a:off x="682170" y="1714501"/>
            <a:ext cx="10827659" cy="4090988"/>
          </a:xfrm>
        </p:spPr>
        <p:txBody>
          <a:bodyPr>
            <a:noAutofit/>
          </a:bodyPr>
          <a:lstStyle>
            <a:lvl1pPr marL="0" indent="0">
              <a:lnSpc>
                <a:spcPct val="100000"/>
              </a:lnSpc>
              <a:buFont typeface="Arial" panose="020B0604020202020204" pitchFamily="34" charset="0"/>
              <a:buNone/>
              <a:defRPr sz="2000"/>
            </a:lvl1pPr>
            <a:lvl2pPr marL="288000" indent="-288000">
              <a:lnSpc>
                <a:spcPct val="100000"/>
              </a:lnSpc>
              <a:spcBef>
                <a:spcPts val="1200"/>
              </a:spcBef>
              <a:buClr>
                <a:schemeClr val="accent3"/>
              </a:buClr>
              <a:buSzPct val="120000"/>
              <a:buFont typeface="Symbol" panose="05050102010706020507" pitchFamily="18" charset="2"/>
              <a:buChar char="·"/>
              <a:defRPr sz="2000"/>
            </a:lvl2pPr>
            <a:lvl3pPr>
              <a:lnSpc>
                <a:spcPct val="100000"/>
              </a:lnSpc>
              <a:defRPr sz="2000"/>
            </a:lvl3pPr>
            <a:lvl4pPr>
              <a:lnSpc>
                <a:spcPct val="100000"/>
              </a:lnSpc>
              <a:defRPr sz="2000"/>
            </a:lvl4pPr>
            <a:lvl5pPr>
              <a:lnSpc>
                <a:spcPct val="100000"/>
              </a:lnSpc>
              <a:defRPr sz="2000"/>
            </a:lvl5pPr>
          </a:lstStyle>
          <a:p>
            <a:pPr lvl="0"/>
            <a:r>
              <a:rPr lang="fi-FI"/>
              <a:t>Lisää tekstiä napauttamalla</a:t>
            </a:r>
          </a:p>
          <a:p>
            <a:pPr lvl="1"/>
            <a:r>
              <a:rPr lang="fi-FI"/>
              <a:t>toinen taso</a:t>
            </a:r>
          </a:p>
          <a:p>
            <a:pPr lvl="2"/>
            <a:r>
              <a:rPr lang="fi-FI"/>
              <a:t>kolmas taso</a:t>
            </a:r>
          </a:p>
          <a:p>
            <a:pPr lvl="3"/>
            <a:r>
              <a:rPr lang="fi-FI"/>
              <a:t>neljäs taso</a:t>
            </a:r>
          </a:p>
          <a:p>
            <a:pPr lvl="4"/>
            <a:r>
              <a:rPr lang="fi-FI"/>
              <a:t>viides taso</a:t>
            </a:r>
          </a:p>
          <a:p>
            <a:pPr lvl="0"/>
            <a:endParaRPr lang="fi-FI" dirty="0"/>
          </a:p>
        </p:txBody>
      </p:sp>
    </p:spTree>
    <p:extLst>
      <p:ext uri="{BB962C8B-B14F-4D97-AF65-F5344CB8AC3E}">
        <p14:creationId xmlns:p14="http://schemas.microsoft.com/office/powerpoint/2010/main" val="333532986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Otsikkodia_pieni_kuva_oik">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31965-5214-461C-BEB3-6F5370F8F963}"/>
              </a:ext>
            </a:extLst>
          </p:cNvPr>
          <p:cNvSpPr>
            <a:spLocks noGrp="1"/>
          </p:cNvSpPr>
          <p:nvPr>
            <p:ph type="ctrTitle"/>
          </p:nvPr>
        </p:nvSpPr>
        <p:spPr>
          <a:xfrm>
            <a:off x="601663" y="3226550"/>
            <a:ext cx="6930000" cy="1800000"/>
          </a:xfrm>
        </p:spPr>
        <p:txBody>
          <a:bodyPr anchor="b"/>
          <a:lstStyle>
            <a:lvl1pPr algn="l">
              <a:defRPr sz="3800" b="1"/>
            </a:lvl1pPr>
          </a:lstStyle>
          <a:p>
            <a:r>
              <a:rPr lang="en-US" noProof="0"/>
              <a:t>Click to edit Master title style</a:t>
            </a:r>
            <a:endParaRPr lang="fi-FI" noProof="0" dirty="0"/>
          </a:p>
        </p:txBody>
      </p:sp>
      <p:sp>
        <p:nvSpPr>
          <p:cNvPr id="3" name="Alaotsikko 2">
            <a:extLst>
              <a:ext uri="{FF2B5EF4-FFF2-40B4-BE49-F238E27FC236}">
                <a16:creationId xmlns:a16="http://schemas.microsoft.com/office/drawing/2014/main" id="{1B4C0696-1858-4EE1-8103-E344FB5960C6}"/>
              </a:ext>
            </a:extLst>
          </p:cNvPr>
          <p:cNvSpPr>
            <a:spLocks noGrp="1"/>
          </p:cNvSpPr>
          <p:nvPr>
            <p:ph type="subTitle" idx="1"/>
          </p:nvPr>
        </p:nvSpPr>
        <p:spPr>
          <a:xfrm>
            <a:off x="601663" y="5206550"/>
            <a:ext cx="6930000" cy="972000"/>
          </a:xfrm>
        </p:spPr>
        <p:txBody>
          <a:bodyPr>
            <a:noAutofit/>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dirty="0"/>
          </a:p>
        </p:txBody>
      </p:sp>
      <p:sp>
        <p:nvSpPr>
          <p:cNvPr id="18" name="Picture Placeholder 17">
            <a:extLst>
              <a:ext uri="{FF2B5EF4-FFF2-40B4-BE49-F238E27FC236}">
                <a16:creationId xmlns:a16="http://schemas.microsoft.com/office/drawing/2014/main" id="{17AED1B3-2DE1-A0EE-CE7C-8B168C3B573E}"/>
              </a:ext>
              <a:ext uri="{C183D7F6-B498-43B3-948B-1728B52AA6E4}">
                <adec:decorative xmlns:adec="http://schemas.microsoft.com/office/drawing/2017/decorative" val="1"/>
              </a:ext>
            </a:extLst>
          </p:cNvPr>
          <p:cNvSpPr>
            <a:spLocks noGrp="1"/>
          </p:cNvSpPr>
          <p:nvPr>
            <p:ph type="pic" sz="quarter" idx="10"/>
          </p:nvPr>
        </p:nvSpPr>
        <p:spPr>
          <a:xfrm>
            <a:off x="8530200" y="0"/>
            <a:ext cx="3661800" cy="6858000"/>
          </a:xfrm>
          <a:custGeom>
            <a:avLst/>
            <a:gdLst>
              <a:gd name="connsiteX0" fmla="*/ 1286063 w 3661800"/>
              <a:gd name="connsiteY0" fmla="*/ 0 h 6858000"/>
              <a:gd name="connsiteX1" fmla="*/ 3661800 w 3661800"/>
              <a:gd name="connsiteY1" fmla="*/ 0 h 6858000"/>
              <a:gd name="connsiteX2" fmla="*/ 3661800 w 3661800"/>
              <a:gd name="connsiteY2" fmla="*/ 6858000 h 6858000"/>
              <a:gd name="connsiteX3" fmla="*/ 1286063 w 3661800"/>
              <a:gd name="connsiteY3" fmla="*/ 6858000 h 6858000"/>
              <a:gd name="connsiteX4" fmla="*/ 1191995 w 3661800"/>
              <a:gd name="connsiteY4" fmla="*/ 6749405 h 6858000"/>
              <a:gd name="connsiteX5" fmla="*/ 0 w 3661800"/>
              <a:gd name="connsiteY5" fmla="*/ 3429000 h 6858000"/>
              <a:gd name="connsiteX6" fmla="*/ 1191995 w 3661800"/>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1800" h="6858000">
                <a:moveTo>
                  <a:pt x="1286063" y="0"/>
                </a:moveTo>
                <a:lnTo>
                  <a:pt x="3661800" y="0"/>
                </a:lnTo>
                <a:lnTo>
                  <a:pt x="3661800" y="6858000"/>
                </a:lnTo>
                <a:lnTo>
                  <a:pt x="1286063" y="6858000"/>
                </a:lnTo>
                <a:lnTo>
                  <a:pt x="1191995" y="6749405"/>
                </a:lnTo>
                <a:cubicBezTo>
                  <a:pt x="447331" y="5847081"/>
                  <a:pt x="0" y="4690280"/>
                  <a:pt x="0" y="3429000"/>
                </a:cubicBezTo>
                <a:cubicBezTo>
                  <a:pt x="0" y="2167720"/>
                  <a:pt x="447331" y="1010919"/>
                  <a:pt x="1191995" y="108596"/>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pic>
        <p:nvPicPr>
          <p:cNvPr id="7" name="Kuva 6" descr="Liikenne- ja viestintävirasto Traficom.">
            <a:extLst>
              <a:ext uri="{FF2B5EF4-FFF2-40B4-BE49-F238E27FC236}">
                <a16:creationId xmlns:a16="http://schemas.microsoft.com/office/drawing/2014/main" id="{D5C6D2D6-B57E-499E-A279-5B67D0D73C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55200" y="1195200"/>
            <a:ext cx="3002400" cy="660528"/>
          </a:xfrm>
          <a:prstGeom prst="rect">
            <a:avLst/>
          </a:prstGeom>
        </p:spPr>
      </p:pic>
    </p:spTree>
    <p:extLst>
      <p:ext uri="{BB962C8B-B14F-4D97-AF65-F5344CB8AC3E}">
        <p14:creationId xmlns:p14="http://schemas.microsoft.com/office/powerpoint/2010/main" val="1239640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Otsikko_ja_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C1A5E9-D42C-4D43-8CA5-39B0F1DB52EC}"/>
              </a:ext>
            </a:extLst>
          </p:cNvPr>
          <p:cNvSpPr>
            <a:spLocks noGrp="1"/>
          </p:cNvSpPr>
          <p:nvPr>
            <p:ph type="title"/>
          </p:nvPr>
        </p:nvSpPr>
        <p:spPr/>
        <p:txBody>
          <a:bodyPr/>
          <a:lstStyle/>
          <a:p>
            <a:r>
              <a:rPr lang="en-US" noProof="0"/>
              <a:t>Click to edit Master title style</a:t>
            </a:r>
            <a:endParaRPr lang="fi-FI" noProof="0" dirty="0"/>
          </a:p>
        </p:txBody>
      </p:sp>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612000" y="1747358"/>
            <a:ext cx="10746000" cy="44372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5" name="Alatunnisteen paikkamerkki 4">
            <a:extLst>
              <a:ext uri="{FF2B5EF4-FFF2-40B4-BE49-F238E27FC236}">
                <a16:creationId xmlns:a16="http://schemas.microsoft.com/office/drawing/2014/main" id="{D00231BA-9E4C-454A-AA20-81787EFB242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6C34CDD-5657-4FF3-98B8-FEFF98FD80B3}"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13076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Sisältö_ja_kuva_tai_väri_oik">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C1A5E9-D42C-4D43-8CA5-39B0F1DB52EC}"/>
              </a:ext>
            </a:extLst>
          </p:cNvPr>
          <p:cNvSpPr>
            <a:spLocks noGrp="1"/>
          </p:cNvSpPr>
          <p:nvPr>
            <p:ph type="title"/>
          </p:nvPr>
        </p:nvSpPr>
        <p:spPr>
          <a:xfrm>
            <a:off x="612000" y="612000"/>
            <a:ext cx="7104000" cy="1108800"/>
          </a:xfrm>
        </p:spPr>
        <p:txBody>
          <a:bodyPr/>
          <a:lstStyle/>
          <a:p>
            <a:r>
              <a:rPr lang="en-US" noProof="0"/>
              <a:t>Click to edit Master title style</a:t>
            </a:r>
            <a:endParaRPr lang="fi-FI" noProof="0"/>
          </a:p>
        </p:txBody>
      </p:sp>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612000" y="1736725"/>
            <a:ext cx="7104000" cy="44372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19" name="Picture Placeholder 18">
            <a:extLst>
              <a:ext uri="{FF2B5EF4-FFF2-40B4-BE49-F238E27FC236}">
                <a16:creationId xmlns:a16="http://schemas.microsoft.com/office/drawing/2014/main" id="{EDEE3086-9377-0AC1-2357-D5A9D1808178}"/>
              </a:ext>
              <a:ext uri="{C183D7F6-B498-43B3-948B-1728B52AA6E4}">
                <adec:decorative xmlns:adec="http://schemas.microsoft.com/office/drawing/2017/decorative" val="1"/>
              </a:ext>
            </a:extLst>
          </p:cNvPr>
          <p:cNvSpPr>
            <a:spLocks noGrp="1"/>
          </p:cNvSpPr>
          <p:nvPr>
            <p:ph type="pic" sz="quarter" idx="13"/>
          </p:nvPr>
        </p:nvSpPr>
        <p:spPr>
          <a:xfrm>
            <a:off x="8530200" y="0"/>
            <a:ext cx="3661800" cy="6858000"/>
          </a:xfrm>
          <a:custGeom>
            <a:avLst/>
            <a:gdLst>
              <a:gd name="connsiteX0" fmla="*/ 1286063 w 3661800"/>
              <a:gd name="connsiteY0" fmla="*/ 0 h 6858000"/>
              <a:gd name="connsiteX1" fmla="*/ 3661800 w 3661800"/>
              <a:gd name="connsiteY1" fmla="*/ 0 h 6858000"/>
              <a:gd name="connsiteX2" fmla="*/ 3661800 w 3661800"/>
              <a:gd name="connsiteY2" fmla="*/ 6858000 h 6858000"/>
              <a:gd name="connsiteX3" fmla="*/ 1286063 w 3661800"/>
              <a:gd name="connsiteY3" fmla="*/ 6858000 h 6858000"/>
              <a:gd name="connsiteX4" fmla="*/ 1191995 w 3661800"/>
              <a:gd name="connsiteY4" fmla="*/ 6749405 h 6858000"/>
              <a:gd name="connsiteX5" fmla="*/ 0 w 3661800"/>
              <a:gd name="connsiteY5" fmla="*/ 3429000 h 6858000"/>
              <a:gd name="connsiteX6" fmla="*/ 1191995 w 3661800"/>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1800" h="6858000">
                <a:moveTo>
                  <a:pt x="1286063" y="0"/>
                </a:moveTo>
                <a:lnTo>
                  <a:pt x="3661800" y="0"/>
                </a:lnTo>
                <a:lnTo>
                  <a:pt x="3661800" y="6858000"/>
                </a:lnTo>
                <a:lnTo>
                  <a:pt x="1286063" y="6858000"/>
                </a:lnTo>
                <a:lnTo>
                  <a:pt x="1191995" y="6749405"/>
                </a:lnTo>
                <a:cubicBezTo>
                  <a:pt x="447331" y="5847081"/>
                  <a:pt x="0" y="4690280"/>
                  <a:pt x="0" y="3429000"/>
                </a:cubicBezTo>
                <a:cubicBezTo>
                  <a:pt x="0" y="2167720"/>
                  <a:pt x="447331" y="1010919"/>
                  <a:pt x="1191995" y="108596"/>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sp>
        <p:nvSpPr>
          <p:cNvPr id="5" name="Alatunnisteen paikkamerkki 4">
            <a:extLst>
              <a:ext uri="{FF2B5EF4-FFF2-40B4-BE49-F238E27FC236}">
                <a16:creationId xmlns:a16="http://schemas.microsoft.com/office/drawing/2014/main" id="{D00231BA-9E4C-454A-AA20-81787EFB242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C294846-036B-4AA4-B6A1-F566788AC18E}"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3647743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Sisältö_ja_iso_kuva_tai_väri_oik">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C1A5E9-D42C-4D43-8CA5-39B0F1DB52EC}"/>
              </a:ext>
            </a:extLst>
          </p:cNvPr>
          <p:cNvSpPr>
            <a:spLocks noGrp="1"/>
          </p:cNvSpPr>
          <p:nvPr>
            <p:ph type="title"/>
          </p:nvPr>
        </p:nvSpPr>
        <p:spPr>
          <a:xfrm>
            <a:off x="612000" y="612000"/>
            <a:ext cx="5020704" cy="1108800"/>
          </a:xfrm>
        </p:spPr>
        <p:txBody>
          <a:bodyPr/>
          <a:lstStyle/>
          <a:p>
            <a:r>
              <a:rPr lang="en-US" noProof="0"/>
              <a:t>Click to edit Master title style</a:t>
            </a:r>
            <a:endParaRPr lang="fi-FI" noProof="0" dirty="0"/>
          </a:p>
        </p:txBody>
      </p:sp>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612000" y="1736725"/>
            <a:ext cx="5020704" cy="44372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13" name="Picture Placeholder 12">
            <a:extLst>
              <a:ext uri="{FF2B5EF4-FFF2-40B4-BE49-F238E27FC236}">
                <a16:creationId xmlns:a16="http://schemas.microsoft.com/office/drawing/2014/main" id="{0A42AC09-A746-8C88-74AB-010E3AFBF36C}"/>
              </a:ext>
              <a:ext uri="{C183D7F6-B498-43B3-948B-1728B52AA6E4}">
                <adec:decorative xmlns:adec="http://schemas.microsoft.com/office/drawing/2017/decorative" val="1"/>
              </a:ext>
            </a:extLst>
          </p:cNvPr>
          <p:cNvSpPr>
            <a:spLocks noGrp="1"/>
          </p:cNvSpPr>
          <p:nvPr>
            <p:ph type="pic" sz="quarter" idx="13"/>
          </p:nvPr>
        </p:nvSpPr>
        <p:spPr>
          <a:xfrm>
            <a:off x="6254750" y="0"/>
            <a:ext cx="5937250" cy="6858000"/>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7250" h="6858000">
                <a:moveTo>
                  <a:pt x="1286063" y="0"/>
                </a:moveTo>
                <a:lnTo>
                  <a:pt x="5937250" y="0"/>
                </a:lnTo>
                <a:lnTo>
                  <a:pt x="5937250" y="6858000"/>
                </a:lnTo>
                <a:lnTo>
                  <a:pt x="1286063" y="6858000"/>
                </a:lnTo>
                <a:lnTo>
                  <a:pt x="1191995" y="6749405"/>
                </a:lnTo>
                <a:cubicBezTo>
                  <a:pt x="447331" y="5847081"/>
                  <a:pt x="0" y="4690280"/>
                  <a:pt x="0" y="3429000"/>
                </a:cubicBezTo>
                <a:cubicBezTo>
                  <a:pt x="0" y="2167720"/>
                  <a:pt x="447331" y="1010919"/>
                  <a:pt x="1191995" y="108596"/>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a:p>
        </p:txBody>
      </p:sp>
      <p:sp>
        <p:nvSpPr>
          <p:cNvPr id="5" name="Alatunnisteen paikkamerkki 4">
            <a:extLst>
              <a:ext uri="{FF2B5EF4-FFF2-40B4-BE49-F238E27FC236}">
                <a16:creationId xmlns:a16="http://schemas.microsoft.com/office/drawing/2014/main" id="{D00231BA-9E4C-454A-AA20-81787EFB242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7F63AAA-B86C-48D9-9853-8F6F9DBA9216}"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dirty="0">
              <a:ln>
                <a:noFill/>
              </a:ln>
              <a:solidFill>
                <a:prstClr val="whit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869512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Sisältö_ja_iso_kuva_tai_väri_oik">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C1A5E9-D42C-4D43-8CA5-39B0F1DB52EC}"/>
              </a:ext>
            </a:extLst>
          </p:cNvPr>
          <p:cNvSpPr>
            <a:spLocks noGrp="1"/>
          </p:cNvSpPr>
          <p:nvPr>
            <p:ph type="title"/>
          </p:nvPr>
        </p:nvSpPr>
        <p:spPr>
          <a:xfrm>
            <a:off x="612000" y="612000"/>
            <a:ext cx="5020704" cy="1108800"/>
          </a:xfrm>
        </p:spPr>
        <p:txBody>
          <a:bodyPr/>
          <a:lstStyle/>
          <a:p>
            <a:r>
              <a:rPr lang="en-US" noProof="0"/>
              <a:t>Click to edit Master title style</a:t>
            </a:r>
            <a:endParaRPr lang="fi-FI" noProof="0" dirty="0"/>
          </a:p>
        </p:txBody>
      </p:sp>
      <p:sp>
        <p:nvSpPr>
          <p:cNvPr id="3" name="Sisällön paikkamerkki 2">
            <a:extLst>
              <a:ext uri="{FF2B5EF4-FFF2-40B4-BE49-F238E27FC236}">
                <a16:creationId xmlns:a16="http://schemas.microsoft.com/office/drawing/2014/main" id="{966746D6-3E70-49E1-8B41-0A34555554AF}"/>
              </a:ext>
            </a:extLst>
          </p:cNvPr>
          <p:cNvSpPr>
            <a:spLocks noGrp="1"/>
          </p:cNvSpPr>
          <p:nvPr>
            <p:ph idx="1"/>
          </p:nvPr>
        </p:nvSpPr>
        <p:spPr>
          <a:xfrm>
            <a:off x="612000" y="1736725"/>
            <a:ext cx="5020704" cy="44372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5" name="Alatunnisteen paikkamerkki 4">
            <a:extLst>
              <a:ext uri="{FF2B5EF4-FFF2-40B4-BE49-F238E27FC236}">
                <a16:creationId xmlns:a16="http://schemas.microsoft.com/office/drawing/2014/main" id="{D00231BA-9E4C-454A-AA20-81787EFB242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7C878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C565B8CB-64D5-4936-8F86-950A5F8483F5}"/>
              </a:ext>
            </a:extLst>
          </p:cNvPr>
          <p:cNvSpPr>
            <a:spLocks noGrp="1"/>
          </p:cNvSpPr>
          <p:nvPr>
            <p:ph type="dt" sz="half" idx="10"/>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7F63AAA-B86C-48D9-9853-8F6F9DBA9216}"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dirty="0">
              <a:ln>
                <a:noFill/>
              </a:ln>
              <a:solidFill>
                <a:prstClr val="whit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BE6DA02A-6C94-4B34-9C65-5F8A0BEE7B0C}"/>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8" name="Picture Placeholder 12">
            <a:extLst>
              <a:ext uri="{FF2B5EF4-FFF2-40B4-BE49-F238E27FC236}">
                <a16:creationId xmlns:a16="http://schemas.microsoft.com/office/drawing/2014/main" id="{0321D76E-7918-49F5-8002-EFB3A2043D1F}"/>
              </a:ext>
              <a:ext uri="{C183D7F6-B498-43B3-948B-1728B52AA6E4}">
                <adec:decorative xmlns:adec="http://schemas.microsoft.com/office/drawing/2017/decorative" val="1"/>
              </a:ext>
            </a:extLst>
          </p:cNvPr>
          <p:cNvSpPr>
            <a:spLocks noGrp="1"/>
          </p:cNvSpPr>
          <p:nvPr>
            <p:ph type="pic" sz="quarter" idx="15"/>
          </p:nvPr>
        </p:nvSpPr>
        <p:spPr>
          <a:xfrm>
            <a:off x="7252354" y="3468216"/>
            <a:ext cx="4960510" cy="3405937"/>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7" fmla="*/ 1286063 w 5937250"/>
              <a:gd name="connsiteY7" fmla="*/ 0 h 6858000"/>
              <a:gd name="connsiteX0" fmla="*/ 1345998 w 5997185"/>
              <a:gd name="connsiteY0" fmla="*/ 0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345998 w 5997185"/>
              <a:gd name="connsiteY7" fmla="*/ 0 h 6858000"/>
              <a:gd name="connsiteX0" fmla="*/ 948432 w 5997185"/>
              <a:gd name="connsiteY0" fmla="*/ 72886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948432 w 5997185"/>
              <a:gd name="connsiteY7" fmla="*/ 728869 h 6858000"/>
              <a:gd name="connsiteX0" fmla="*/ 1133963 w 5997185"/>
              <a:gd name="connsiteY0" fmla="*/ 54333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133963 w 5997185"/>
              <a:gd name="connsiteY7" fmla="*/ 543339 h 6858000"/>
              <a:gd name="connsiteX0" fmla="*/ 1133963 w 5997185"/>
              <a:gd name="connsiteY0" fmla="*/ 0 h 6314661"/>
              <a:gd name="connsiteX1" fmla="*/ 3770820 w 5997185"/>
              <a:gd name="connsiteY1" fmla="*/ 245165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717811 w 5997185"/>
              <a:gd name="connsiteY1" fmla="*/ 2584173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651550 w 5997185"/>
              <a:gd name="connsiteY1" fmla="*/ 2676938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532280 w 5997185"/>
              <a:gd name="connsiteY1" fmla="*/ 275645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79272 w 5997185"/>
              <a:gd name="connsiteY1" fmla="*/ 282271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39515 w 5997185"/>
              <a:gd name="connsiteY1" fmla="*/ 2915477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66020 w 5997185"/>
              <a:gd name="connsiteY1" fmla="*/ 287572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001441 w 5997185"/>
              <a:gd name="connsiteY0" fmla="*/ 0 h 6407426"/>
              <a:gd name="connsiteX1" fmla="*/ 3466020 w 5997185"/>
              <a:gd name="connsiteY1" fmla="*/ 2968486 h 6407426"/>
              <a:gd name="connsiteX2" fmla="*/ 5997185 w 5997185"/>
              <a:gd name="connsiteY2" fmla="*/ 6407426 h 6407426"/>
              <a:gd name="connsiteX3" fmla="*/ 1345998 w 5997185"/>
              <a:gd name="connsiteY3" fmla="*/ 6407426 h 6407426"/>
              <a:gd name="connsiteX4" fmla="*/ 1251930 w 5997185"/>
              <a:gd name="connsiteY4" fmla="*/ 6298831 h 6407426"/>
              <a:gd name="connsiteX5" fmla="*/ 59935 w 5997185"/>
              <a:gd name="connsiteY5" fmla="*/ 2978426 h 6407426"/>
              <a:gd name="connsiteX6" fmla="*/ 642330 w 5997185"/>
              <a:gd name="connsiteY6" fmla="*/ 638683 h 6407426"/>
              <a:gd name="connsiteX7" fmla="*/ 1001441 w 5997185"/>
              <a:gd name="connsiteY7" fmla="*/ 0 h 6407426"/>
              <a:gd name="connsiteX0" fmla="*/ 1041197 w 5997185"/>
              <a:gd name="connsiteY0" fmla="*/ 0 h 6433931"/>
              <a:gd name="connsiteX1" fmla="*/ 3466020 w 5997185"/>
              <a:gd name="connsiteY1" fmla="*/ 2994991 h 6433931"/>
              <a:gd name="connsiteX2" fmla="*/ 5997185 w 5997185"/>
              <a:gd name="connsiteY2" fmla="*/ 6433931 h 6433931"/>
              <a:gd name="connsiteX3" fmla="*/ 1345998 w 5997185"/>
              <a:gd name="connsiteY3" fmla="*/ 6433931 h 6433931"/>
              <a:gd name="connsiteX4" fmla="*/ 1251930 w 5997185"/>
              <a:gd name="connsiteY4" fmla="*/ 6325336 h 6433931"/>
              <a:gd name="connsiteX5" fmla="*/ 59935 w 5997185"/>
              <a:gd name="connsiteY5" fmla="*/ 3004931 h 6433931"/>
              <a:gd name="connsiteX6" fmla="*/ 642330 w 5997185"/>
              <a:gd name="connsiteY6" fmla="*/ 665188 h 6433931"/>
              <a:gd name="connsiteX7" fmla="*/ 1041197 w 599718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415948 w 6067135"/>
              <a:gd name="connsiteY3" fmla="*/ 643393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912365 w 6067135"/>
              <a:gd name="connsiteY3" fmla="*/ 5280992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1045204 w 3470027"/>
              <a:gd name="connsiteY0" fmla="*/ 0 h 6009861"/>
              <a:gd name="connsiteX1" fmla="*/ 3470027 w 3470027"/>
              <a:gd name="connsiteY1" fmla="*/ 2994991 h 6009861"/>
              <a:gd name="connsiteX2" fmla="*/ 992196 w 3470027"/>
              <a:gd name="connsiteY2" fmla="*/ 6009861 h 6009861"/>
              <a:gd name="connsiteX3" fmla="*/ 63942 w 3470027"/>
              <a:gd name="connsiteY3" fmla="*/ 3004931 h 6009861"/>
              <a:gd name="connsiteX4" fmla="*/ 646337 w 3470027"/>
              <a:gd name="connsiteY4" fmla="*/ 665188 h 6009861"/>
              <a:gd name="connsiteX5" fmla="*/ 1045204 w 3470027"/>
              <a:gd name="connsiteY5" fmla="*/ 0 h 6009861"/>
              <a:gd name="connsiteX0" fmla="*/ 1080483 w 3505306"/>
              <a:gd name="connsiteY0" fmla="*/ 0 h 6009861"/>
              <a:gd name="connsiteX1" fmla="*/ 3505306 w 3505306"/>
              <a:gd name="connsiteY1" fmla="*/ 2994991 h 6009861"/>
              <a:gd name="connsiteX2" fmla="*/ 1027475 w 3505306"/>
              <a:gd name="connsiteY2" fmla="*/ 6009861 h 6009861"/>
              <a:gd name="connsiteX3" fmla="*/ 99221 w 3505306"/>
              <a:gd name="connsiteY3" fmla="*/ 3004931 h 6009861"/>
              <a:gd name="connsiteX4" fmla="*/ 681616 w 3505306"/>
              <a:gd name="connsiteY4" fmla="*/ 665188 h 6009861"/>
              <a:gd name="connsiteX5" fmla="*/ 1080483 w 3505306"/>
              <a:gd name="connsiteY5" fmla="*/ 0 h 6009861"/>
              <a:gd name="connsiteX0" fmla="*/ 1021716 w 3446539"/>
              <a:gd name="connsiteY0" fmla="*/ 0 h 6009861"/>
              <a:gd name="connsiteX1" fmla="*/ 3446539 w 3446539"/>
              <a:gd name="connsiteY1" fmla="*/ 2994991 h 6009861"/>
              <a:gd name="connsiteX2" fmla="*/ 968708 w 3446539"/>
              <a:gd name="connsiteY2" fmla="*/ 6009861 h 6009861"/>
              <a:gd name="connsiteX3" fmla="*/ 40454 w 3446539"/>
              <a:gd name="connsiteY3" fmla="*/ 3004931 h 6009861"/>
              <a:gd name="connsiteX4" fmla="*/ 622849 w 3446539"/>
              <a:gd name="connsiteY4" fmla="*/ 665188 h 6009861"/>
              <a:gd name="connsiteX5" fmla="*/ 1021716 w 3446539"/>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8479 w 3413302"/>
              <a:gd name="connsiteY0" fmla="*/ 0 h 6036365"/>
              <a:gd name="connsiteX1" fmla="*/ 3413302 w 3413302"/>
              <a:gd name="connsiteY1" fmla="*/ 2994991 h 6036365"/>
              <a:gd name="connsiteX2" fmla="*/ 961975 w 3413302"/>
              <a:gd name="connsiteY2" fmla="*/ 6036365 h 6036365"/>
              <a:gd name="connsiteX3" fmla="*/ 7217 w 3413302"/>
              <a:gd name="connsiteY3" fmla="*/ 3004931 h 6036365"/>
              <a:gd name="connsiteX4" fmla="*/ 589612 w 3413302"/>
              <a:gd name="connsiteY4" fmla="*/ 665188 h 6036365"/>
              <a:gd name="connsiteX5" fmla="*/ 988479 w 3413302"/>
              <a:gd name="connsiteY5" fmla="*/ 0 h 6036365"/>
              <a:gd name="connsiteX0" fmla="*/ 988479 w 3426554"/>
              <a:gd name="connsiteY0" fmla="*/ 0 h 6036365"/>
              <a:gd name="connsiteX1" fmla="*/ 3426554 w 3426554"/>
              <a:gd name="connsiteY1" fmla="*/ 3021496 h 6036365"/>
              <a:gd name="connsiteX2" fmla="*/ 961975 w 3426554"/>
              <a:gd name="connsiteY2" fmla="*/ 6036365 h 6036365"/>
              <a:gd name="connsiteX3" fmla="*/ 7217 w 3426554"/>
              <a:gd name="connsiteY3" fmla="*/ 3004931 h 6036365"/>
              <a:gd name="connsiteX4" fmla="*/ 589612 w 3426554"/>
              <a:gd name="connsiteY4" fmla="*/ 665188 h 6036365"/>
              <a:gd name="connsiteX5" fmla="*/ 988479 w 3426554"/>
              <a:gd name="connsiteY5" fmla="*/ 0 h 6036365"/>
              <a:gd name="connsiteX0" fmla="*/ 2461043 w 4899118"/>
              <a:gd name="connsiteY0" fmla="*/ 0 h 6036365"/>
              <a:gd name="connsiteX1" fmla="*/ 4899118 w 4899118"/>
              <a:gd name="connsiteY1" fmla="*/ 3021496 h 6036365"/>
              <a:gd name="connsiteX2" fmla="*/ 2434539 w 4899118"/>
              <a:gd name="connsiteY2" fmla="*/ 6036365 h 6036365"/>
              <a:gd name="connsiteX3" fmla="*/ 1479781 w 4899118"/>
              <a:gd name="connsiteY3" fmla="*/ 3004931 h 6036365"/>
              <a:gd name="connsiteX4" fmla="*/ 41990 w 4899118"/>
              <a:gd name="connsiteY4" fmla="*/ 3089412 h 6036365"/>
              <a:gd name="connsiteX5" fmla="*/ 2461043 w 4899118"/>
              <a:gd name="connsiteY5" fmla="*/ 0 h 6036365"/>
              <a:gd name="connsiteX0" fmla="*/ 2439777 w 4899118"/>
              <a:gd name="connsiteY0" fmla="*/ 0 h 5930039"/>
              <a:gd name="connsiteX1" fmla="*/ 4899118 w 4899118"/>
              <a:gd name="connsiteY1" fmla="*/ 2915170 h 5930039"/>
              <a:gd name="connsiteX2" fmla="*/ 2434539 w 4899118"/>
              <a:gd name="connsiteY2" fmla="*/ 5930039 h 5930039"/>
              <a:gd name="connsiteX3" fmla="*/ 1479781 w 4899118"/>
              <a:gd name="connsiteY3" fmla="*/ 2898605 h 5930039"/>
              <a:gd name="connsiteX4" fmla="*/ 41990 w 4899118"/>
              <a:gd name="connsiteY4" fmla="*/ 2983086 h 5930039"/>
              <a:gd name="connsiteX5" fmla="*/ 2439777 w 4899118"/>
              <a:gd name="connsiteY5" fmla="*/ 0 h 5930039"/>
              <a:gd name="connsiteX0" fmla="*/ 2397787 w 4857128"/>
              <a:gd name="connsiteY0" fmla="*/ 0 h 5930039"/>
              <a:gd name="connsiteX1" fmla="*/ 4857128 w 4857128"/>
              <a:gd name="connsiteY1" fmla="*/ 2915170 h 5930039"/>
              <a:gd name="connsiteX2" fmla="*/ 2392549 w 4857128"/>
              <a:gd name="connsiteY2" fmla="*/ 5930039 h 5930039"/>
              <a:gd name="connsiteX3" fmla="*/ 1437791 w 4857128"/>
              <a:gd name="connsiteY3" fmla="*/ 2898605 h 5930039"/>
              <a:gd name="connsiteX4" fmla="*/ 0 w 4857128"/>
              <a:gd name="connsiteY4" fmla="*/ 2983086 h 5930039"/>
              <a:gd name="connsiteX5" fmla="*/ 2397787 w 4857128"/>
              <a:gd name="connsiteY5" fmla="*/ 0 h 5930039"/>
              <a:gd name="connsiteX0" fmla="*/ 2397787 w 4857128"/>
              <a:gd name="connsiteY0" fmla="*/ 0 h 5930039"/>
              <a:gd name="connsiteX1" fmla="*/ 4857128 w 4857128"/>
              <a:gd name="connsiteY1" fmla="*/ 2915170 h 5930039"/>
              <a:gd name="connsiteX2" fmla="*/ 2392549 w 4857128"/>
              <a:gd name="connsiteY2" fmla="*/ 5930039 h 5930039"/>
              <a:gd name="connsiteX3" fmla="*/ 821103 w 4857128"/>
              <a:gd name="connsiteY3" fmla="*/ 4344632 h 5930039"/>
              <a:gd name="connsiteX4" fmla="*/ 0 w 4857128"/>
              <a:gd name="connsiteY4" fmla="*/ 2983086 h 5930039"/>
              <a:gd name="connsiteX5" fmla="*/ 2397787 w 4857128"/>
              <a:gd name="connsiteY5" fmla="*/ 0 h 5930039"/>
              <a:gd name="connsiteX0" fmla="*/ 2397787 w 4857128"/>
              <a:gd name="connsiteY0" fmla="*/ 0 h 4345440"/>
              <a:gd name="connsiteX1" fmla="*/ 4857128 w 4857128"/>
              <a:gd name="connsiteY1" fmla="*/ 2915170 h 4345440"/>
              <a:gd name="connsiteX2" fmla="*/ 4455265 w 4857128"/>
              <a:gd name="connsiteY2" fmla="*/ 3293165 h 4345440"/>
              <a:gd name="connsiteX3" fmla="*/ 821103 w 4857128"/>
              <a:gd name="connsiteY3" fmla="*/ 4344632 h 4345440"/>
              <a:gd name="connsiteX4" fmla="*/ 0 w 4857128"/>
              <a:gd name="connsiteY4" fmla="*/ 2983086 h 4345440"/>
              <a:gd name="connsiteX5" fmla="*/ 2397787 w 4857128"/>
              <a:gd name="connsiteY5" fmla="*/ 0 h 4345440"/>
              <a:gd name="connsiteX0" fmla="*/ 2573989 w 5033330"/>
              <a:gd name="connsiteY0" fmla="*/ 0 h 3410843"/>
              <a:gd name="connsiteX1" fmla="*/ 5033330 w 5033330"/>
              <a:gd name="connsiteY1" fmla="*/ 2915170 h 3410843"/>
              <a:gd name="connsiteX2" fmla="*/ 4631467 w 5033330"/>
              <a:gd name="connsiteY2" fmla="*/ 3293165 h 3410843"/>
              <a:gd name="connsiteX3" fmla="*/ 253026 w 5033330"/>
              <a:gd name="connsiteY3" fmla="*/ 3345172 h 3410843"/>
              <a:gd name="connsiteX4" fmla="*/ 176202 w 5033330"/>
              <a:gd name="connsiteY4" fmla="*/ 2983086 h 3410843"/>
              <a:gd name="connsiteX5" fmla="*/ 2573989 w 5033330"/>
              <a:gd name="connsiteY5" fmla="*/ 0 h 3410843"/>
              <a:gd name="connsiteX0" fmla="*/ 2397787 w 4857128"/>
              <a:gd name="connsiteY0" fmla="*/ 0 h 3378465"/>
              <a:gd name="connsiteX1" fmla="*/ 4857128 w 4857128"/>
              <a:gd name="connsiteY1" fmla="*/ 2915170 h 3378465"/>
              <a:gd name="connsiteX2" fmla="*/ 4455265 w 4857128"/>
              <a:gd name="connsiteY2" fmla="*/ 3293165 h 3378465"/>
              <a:gd name="connsiteX3" fmla="*/ 76824 w 4857128"/>
              <a:gd name="connsiteY3" fmla="*/ 3345172 h 3378465"/>
              <a:gd name="connsiteX4" fmla="*/ 0 w 4857128"/>
              <a:gd name="connsiteY4" fmla="*/ 2983086 h 3378465"/>
              <a:gd name="connsiteX5" fmla="*/ 2397787 w 4857128"/>
              <a:gd name="connsiteY5" fmla="*/ 0 h 3378465"/>
              <a:gd name="connsiteX0" fmla="*/ 2397787 w 4857128"/>
              <a:gd name="connsiteY0" fmla="*/ 0 h 3378465"/>
              <a:gd name="connsiteX1" fmla="*/ 4857128 w 4857128"/>
              <a:gd name="connsiteY1" fmla="*/ 2915170 h 3378465"/>
              <a:gd name="connsiteX2" fmla="*/ 4455265 w 4857128"/>
              <a:gd name="connsiteY2" fmla="*/ 3293165 h 3378465"/>
              <a:gd name="connsiteX3" fmla="*/ 268016 w 4857128"/>
              <a:gd name="connsiteY3" fmla="*/ 3345172 h 3378465"/>
              <a:gd name="connsiteX4" fmla="*/ 0 w 4857128"/>
              <a:gd name="connsiteY4" fmla="*/ 2983086 h 3378465"/>
              <a:gd name="connsiteX5" fmla="*/ 2397787 w 4857128"/>
              <a:gd name="connsiteY5" fmla="*/ 0 h 3378465"/>
              <a:gd name="connsiteX0" fmla="*/ 2397787 w 4857128"/>
              <a:gd name="connsiteY0" fmla="*/ 0 h 3367377"/>
              <a:gd name="connsiteX1" fmla="*/ 4857128 w 4857128"/>
              <a:gd name="connsiteY1" fmla="*/ 2915170 h 3367377"/>
              <a:gd name="connsiteX2" fmla="*/ 4455265 w 4857128"/>
              <a:gd name="connsiteY2" fmla="*/ 3293165 h 3367377"/>
              <a:gd name="connsiteX3" fmla="*/ 268016 w 4857128"/>
              <a:gd name="connsiteY3" fmla="*/ 3345172 h 3367377"/>
              <a:gd name="connsiteX4" fmla="*/ 0 w 4857128"/>
              <a:gd name="connsiteY4" fmla="*/ 2983086 h 3367377"/>
              <a:gd name="connsiteX5" fmla="*/ 2397787 w 4857128"/>
              <a:gd name="connsiteY5" fmla="*/ 0 h 3367377"/>
              <a:gd name="connsiteX0" fmla="*/ 2439351 w 4898692"/>
              <a:gd name="connsiteY0" fmla="*/ 0 h 3410843"/>
              <a:gd name="connsiteX1" fmla="*/ 4898692 w 4898692"/>
              <a:gd name="connsiteY1" fmla="*/ 2915170 h 3410843"/>
              <a:gd name="connsiteX2" fmla="*/ 4496829 w 4898692"/>
              <a:gd name="connsiteY2" fmla="*/ 3293165 h 3410843"/>
              <a:gd name="connsiteX3" fmla="*/ 309580 w 4898692"/>
              <a:gd name="connsiteY3" fmla="*/ 3345172 h 3410843"/>
              <a:gd name="connsiteX4" fmla="*/ 0 w 4898692"/>
              <a:gd name="connsiteY4" fmla="*/ 2983086 h 3410843"/>
              <a:gd name="connsiteX5" fmla="*/ 2439351 w 4898692"/>
              <a:gd name="connsiteY5" fmla="*/ 0 h 3410843"/>
              <a:gd name="connsiteX0" fmla="*/ 2439351 w 4898692"/>
              <a:gd name="connsiteY0" fmla="*/ 0 h 3410843"/>
              <a:gd name="connsiteX1" fmla="*/ 4898692 w 4898692"/>
              <a:gd name="connsiteY1" fmla="*/ 2915170 h 3410843"/>
              <a:gd name="connsiteX2" fmla="*/ 4496829 w 4898692"/>
              <a:gd name="connsiteY2" fmla="*/ 3293165 h 3410843"/>
              <a:gd name="connsiteX3" fmla="*/ 309580 w 4898692"/>
              <a:gd name="connsiteY3" fmla="*/ 3345172 h 3410843"/>
              <a:gd name="connsiteX4" fmla="*/ 0 w 4898692"/>
              <a:gd name="connsiteY4" fmla="*/ 2983086 h 3410843"/>
              <a:gd name="connsiteX5" fmla="*/ 2439351 w 4898692"/>
              <a:gd name="connsiteY5" fmla="*/ 0 h 3410843"/>
              <a:gd name="connsiteX0" fmla="*/ 2515090 w 4974431"/>
              <a:gd name="connsiteY0" fmla="*/ 0 h 3346528"/>
              <a:gd name="connsiteX1" fmla="*/ 4974431 w 4974431"/>
              <a:gd name="connsiteY1" fmla="*/ 2915170 h 3346528"/>
              <a:gd name="connsiteX2" fmla="*/ 4572568 w 4974431"/>
              <a:gd name="connsiteY2" fmla="*/ 3293165 h 3346528"/>
              <a:gd name="connsiteX3" fmla="*/ 385319 w 4974431"/>
              <a:gd name="connsiteY3" fmla="*/ 3345172 h 3346528"/>
              <a:gd name="connsiteX4" fmla="*/ 75739 w 4974431"/>
              <a:gd name="connsiteY4" fmla="*/ 2983086 h 3346528"/>
              <a:gd name="connsiteX5" fmla="*/ 2515090 w 4974431"/>
              <a:gd name="connsiteY5" fmla="*/ 0 h 3346528"/>
              <a:gd name="connsiteX0" fmla="*/ 2439351 w 4898692"/>
              <a:gd name="connsiteY0" fmla="*/ 0 h 3385270"/>
              <a:gd name="connsiteX1" fmla="*/ 4898692 w 4898692"/>
              <a:gd name="connsiteY1" fmla="*/ 2915170 h 3385270"/>
              <a:gd name="connsiteX2" fmla="*/ 4496829 w 4898692"/>
              <a:gd name="connsiteY2" fmla="*/ 3293165 h 3385270"/>
              <a:gd name="connsiteX3" fmla="*/ 309580 w 4898692"/>
              <a:gd name="connsiteY3" fmla="*/ 3345172 h 3385270"/>
              <a:gd name="connsiteX4" fmla="*/ 0 w 4898692"/>
              <a:gd name="connsiteY4" fmla="*/ 2983086 h 3385270"/>
              <a:gd name="connsiteX5" fmla="*/ 2439351 w 4898692"/>
              <a:gd name="connsiteY5" fmla="*/ 0 h 3385270"/>
              <a:gd name="connsiteX0" fmla="*/ 2439351 w 4898692"/>
              <a:gd name="connsiteY0" fmla="*/ 0 h 3345172"/>
              <a:gd name="connsiteX1" fmla="*/ 4898692 w 4898692"/>
              <a:gd name="connsiteY1" fmla="*/ 2915170 h 3345172"/>
              <a:gd name="connsiteX2" fmla="*/ 4496829 w 4898692"/>
              <a:gd name="connsiteY2" fmla="*/ 3293165 h 3345172"/>
              <a:gd name="connsiteX3" fmla="*/ 309580 w 4898692"/>
              <a:gd name="connsiteY3" fmla="*/ 3345172 h 3345172"/>
              <a:gd name="connsiteX4" fmla="*/ 0 w 4898692"/>
              <a:gd name="connsiteY4" fmla="*/ 2983086 h 3345172"/>
              <a:gd name="connsiteX5" fmla="*/ 2439351 w 4898692"/>
              <a:gd name="connsiteY5" fmla="*/ 0 h 3345172"/>
              <a:gd name="connsiteX0" fmla="*/ 2439351 w 4898692"/>
              <a:gd name="connsiteY0" fmla="*/ 0 h 3345172"/>
              <a:gd name="connsiteX1" fmla="*/ 4898692 w 4898692"/>
              <a:gd name="connsiteY1" fmla="*/ 2915170 h 3345172"/>
              <a:gd name="connsiteX2" fmla="*/ 4496829 w 4898692"/>
              <a:gd name="connsiteY2" fmla="*/ 3293165 h 3345172"/>
              <a:gd name="connsiteX3" fmla="*/ 309580 w 4898692"/>
              <a:gd name="connsiteY3" fmla="*/ 3345172 h 3345172"/>
              <a:gd name="connsiteX4" fmla="*/ 0 w 4898692"/>
              <a:gd name="connsiteY4" fmla="*/ 2983086 h 3345172"/>
              <a:gd name="connsiteX5" fmla="*/ 2439351 w 4898692"/>
              <a:gd name="connsiteY5" fmla="*/ 0 h 3345172"/>
              <a:gd name="connsiteX0" fmla="*/ 2439351 w 4898692"/>
              <a:gd name="connsiteY0" fmla="*/ 0 h 3345172"/>
              <a:gd name="connsiteX1" fmla="*/ 4898692 w 4898692"/>
              <a:gd name="connsiteY1" fmla="*/ 2915170 h 3345172"/>
              <a:gd name="connsiteX2" fmla="*/ 4496829 w 4898692"/>
              <a:gd name="connsiteY2" fmla="*/ 3293165 h 3345172"/>
              <a:gd name="connsiteX3" fmla="*/ 309580 w 4898692"/>
              <a:gd name="connsiteY3" fmla="*/ 3345172 h 3345172"/>
              <a:gd name="connsiteX4" fmla="*/ 0 w 4898692"/>
              <a:gd name="connsiteY4" fmla="*/ 2983086 h 3345172"/>
              <a:gd name="connsiteX5" fmla="*/ 2439351 w 4898692"/>
              <a:gd name="connsiteY5" fmla="*/ 0 h 3345172"/>
              <a:gd name="connsiteX0" fmla="*/ 2439351 w 4898692"/>
              <a:gd name="connsiteY0" fmla="*/ 0 h 3345172"/>
              <a:gd name="connsiteX1" fmla="*/ 4898692 w 4898692"/>
              <a:gd name="connsiteY1" fmla="*/ 2915170 h 3345172"/>
              <a:gd name="connsiteX2" fmla="*/ 4496829 w 4898692"/>
              <a:gd name="connsiteY2" fmla="*/ 3293165 h 3345172"/>
              <a:gd name="connsiteX3" fmla="*/ 309580 w 4898692"/>
              <a:gd name="connsiteY3" fmla="*/ 3345172 h 3345172"/>
              <a:gd name="connsiteX4" fmla="*/ 0 w 4898692"/>
              <a:gd name="connsiteY4" fmla="*/ 2983086 h 3345172"/>
              <a:gd name="connsiteX5" fmla="*/ 2439351 w 4898692"/>
              <a:gd name="connsiteY5" fmla="*/ 0 h 3345172"/>
              <a:gd name="connsiteX0" fmla="*/ 2439351 w 4898692"/>
              <a:gd name="connsiteY0" fmla="*/ 0 h 3367979"/>
              <a:gd name="connsiteX1" fmla="*/ 4898692 w 4898692"/>
              <a:gd name="connsiteY1" fmla="*/ 2915170 h 3367979"/>
              <a:gd name="connsiteX2" fmla="*/ 4555018 w 4898692"/>
              <a:gd name="connsiteY2" fmla="*/ 3367979 h 3367979"/>
              <a:gd name="connsiteX3" fmla="*/ 309580 w 4898692"/>
              <a:gd name="connsiteY3" fmla="*/ 3345172 h 3367979"/>
              <a:gd name="connsiteX4" fmla="*/ 0 w 4898692"/>
              <a:gd name="connsiteY4" fmla="*/ 2983086 h 3367979"/>
              <a:gd name="connsiteX5" fmla="*/ 2439351 w 4898692"/>
              <a:gd name="connsiteY5" fmla="*/ 0 h 3367979"/>
              <a:gd name="connsiteX0" fmla="*/ 2439351 w 4898692"/>
              <a:gd name="connsiteY0" fmla="*/ 0 h 3371187"/>
              <a:gd name="connsiteX1" fmla="*/ 4898692 w 4898692"/>
              <a:gd name="connsiteY1" fmla="*/ 2915170 h 3371187"/>
              <a:gd name="connsiteX2" fmla="*/ 4555018 w 4898692"/>
              <a:gd name="connsiteY2" fmla="*/ 3367979 h 3371187"/>
              <a:gd name="connsiteX3" fmla="*/ 309580 w 4898692"/>
              <a:gd name="connsiteY3" fmla="*/ 3345172 h 3371187"/>
              <a:gd name="connsiteX4" fmla="*/ 0 w 4898692"/>
              <a:gd name="connsiteY4" fmla="*/ 2983086 h 3371187"/>
              <a:gd name="connsiteX5" fmla="*/ 2439351 w 4898692"/>
              <a:gd name="connsiteY5" fmla="*/ 0 h 3371187"/>
              <a:gd name="connsiteX0" fmla="*/ 2447664 w 4898692"/>
              <a:gd name="connsiteY0" fmla="*/ 0 h 3387812"/>
              <a:gd name="connsiteX1" fmla="*/ 4898692 w 4898692"/>
              <a:gd name="connsiteY1" fmla="*/ 2931795 h 3387812"/>
              <a:gd name="connsiteX2" fmla="*/ 4555018 w 4898692"/>
              <a:gd name="connsiteY2" fmla="*/ 3384604 h 3387812"/>
              <a:gd name="connsiteX3" fmla="*/ 309580 w 4898692"/>
              <a:gd name="connsiteY3" fmla="*/ 3361797 h 3387812"/>
              <a:gd name="connsiteX4" fmla="*/ 0 w 4898692"/>
              <a:gd name="connsiteY4" fmla="*/ 2999711 h 3387812"/>
              <a:gd name="connsiteX5" fmla="*/ 2447664 w 4898692"/>
              <a:gd name="connsiteY5" fmla="*/ 0 h 3387812"/>
              <a:gd name="connsiteX0" fmla="*/ 2447664 w 4873754"/>
              <a:gd name="connsiteY0" fmla="*/ 0 h 3387812"/>
              <a:gd name="connsiteX1" fmla="*/ 4873754 w 4873754"/>
              <a:gd name="connsiteY1" fmla="*/ 2948420 h 3387812"/>
              <a:gd name="connsiteX2" fmla="*/ 4555018 w 4873754"/>
              <a:gd name="connsiteY2" fmla="*/ 3384604 h 3387812"/>
              <a:gd name="connsiteX3" fmla="*/ 309580 w 4873754"/>
              <a:gd name="connsiteY3" fmla="*/ 3361797 h 3387812"/>
              <a:gd name="connsiteX4" fmla="*/ 0 w 4873754"/>
              <a:gd name="connsiteY4" fmla="*/ 2999711 h 3387812"/>
              <a:gd name="connsiteX5" fmla="*/ 2447664 w 4873754"/>
              <a:gd name="connsiteY5" fmla="*/ 0 h 3387812"/>
              <a:gd name="connsiteX0" fmla="*/ 2447664 w 4890379"/>
              <a:gd name="connsiteY0" fmla="*/ 0 h 3387812"/>
              <a:gd name="connsiteX1" fmla="*/ 4890379 w 4890379"/>
              <a:gd name="connsiteY1" fmla="*/ 2948420 h 3387812"/>
              <a:gd name="connsiteX2" fmla="*/ 4555018 w 4890379"/>
              <a:gd name="connsiteY2" fmla="*/ 3384604 h 3387812"/>
              <a:gd name="connsiteX3" fmla="*/ 309580 w 4890379"/>
              <a:gd name="connsiteY3" fmla="*/ 3361797 h 3387812"/>
              <a:gd name="connsiteX4" fmla="*/ 0 w 4890379"/>
              <a:gd name="connsiteY4" fmla="*/ 2999711 h 3387812"/>
              <a:gd name="connsiteX5" fmla="*/ 2447664 w 4890379"/>
              <a:gd name="connsiteY5" fmla="*/ 0 h 3387812"/>
              <a:gd name="connsiteX0" fmla="*/ 2447664 w 4890379"/>
              <a:gd name="connsiteY0" fmla="*/ 0 h 3387812"/>
              <a:gd name="connsiteX1" fmla="*/ 4890379 w 4890379"/>
              <a:gd name="connsiteY1" fmla="*/ 2948420 h 3387812"/>
              <a:gd name="connsiteX2" fmla="*/ 4555018 w 4890379"/>
              <a:gd name="connsiteY2" fmla="*/ 3384604 h 3387812"/>
              <a:gd name="connsiteX3" fmla="*/ 309580 w 4890379"/>
              <a:gd name="connsiteY3" fmla="*/ 3361797 h 3387812"/>
              <a:gd name="connsiteX4" fmla="*/ 0 w 4890379"/>
              <a:gd name="connsiteY4" fmla="*/ 2999711 h 3387812"/>
              <a:gd name="connsiteX5" fmla="*/ 2447664 w 4890379"/>
              <a:gd name="connsiteY5" fmla="*/ 0 h 3387812"/>
              <a:gd name="connsiteX0" fmla="*/ 2447664 w 4890379"/>
              <a:gd name="connsiteY0" fmla="*/ 0 h 3387812"/>
              <a:gd name="connsiteX1" fmla="*/ 4890379 w 4890379"/>
              <a:gd name="connsiteY1" fmla="*/ 2948420 h 3387812"/>
              <a:gd name="connsiteX2" fmla="*/ 4555018 w 4890379"/>
              <a:gd name="connsiteY2" fmla="*/ 3384604 h 3387812"/>
              <a:gd name="connsiteX3" fmla="*/ 309580 w 4890379"/>
              <a:gd name="connsiteY3" fmla="*/ 3361797 h 3387812"/>
              <a:gd name="connsiteX4" fmla="*/ 0 w 4890379"/>
              <a:gd name="connsiteY4" fmla="*/ 2999711 h 3387812"/>
              <a:gd name="connsiteX5" fmla="*/ 2447664 w 4890379"/>
              <a:gd name="connsiteY5" fmla="*/ 0 h 3387812"/>
              <a:gd name="connsiteX0" fmla="*/ 2447664 w 5073259"/>
              <a:gd name="connsiteY0" fmla="*/ 0 h 3387812"/>
              <a:gd name="connsiteX1" fmla="*/ 5073259 w 5073259"/>
              <a:gd name="connsiteY1" fmla="*/ 3149588 h 3387812"/>
              <a:gd name="connsiteX2" fmla="*/ 4555018 w 5073259"/>
              <a:gd name="connsiteY2" fmla="*/ 3384604 h 3387812"/>
              <a:gd name="connsiteX3" fmla="*/ 309580 w 5073259"/>
              <a:gd name="connsiteY3" fmla="*/ 3361797 h 3387812"/>
              <a:gd name="connsiteX4" fmla="*/ 0 w 5073259"/>
              <a:gd name="connsiteY4" fmla="*/ 2999711 h 3387812"/>
              <a:gd name="connsiteX5" fmla="*/ 2447664 w 5073259"/>
              <a:gd name="connsiteY5" fmla="*/ 0 h 3387812"/>
              <a:gd name="connsiteX0" fmla="*/ 2447664 w 5140234"/>
              <a:gd name="connsiteY0" fmla="*/ 0 h 3361797"/>
              <a:gd name="connsiteX1" fmla="*/ 5073259 w 5140234"/>
              <a:gd name="connsiteY1" fmla="*/ 3149588 h 3361797"/>
              <a:gd name="connsiteX2" fmla="*/ 5140234 w 5140234"/>
              <a:gd name="connsiteY2" fmla="*/ 3357172 h 3361797"/>
              <a:gd name="connsiteX3" fmla="*/ 309580 w 5140234"/>
              <a:gd name="connsiteY3" fmla="*/ 3361797 h 3361797"/>
              <a:gd name="connsiteX4" fmla="*/ 0 w 5140234"/>
              <a:gd name="connsiteY4" fmla="*/ 2999711 h 3361797"/>
              <a:gd name="connsiteX5" fmla="*/ 2447664 w 5140234"/>
              <a:gd name="connsiteY5" fmla="*/ 0 h 3361797"/>
              <a:gd name="connsiteX0" fmla="*/ 2447664 w 5112802"/>
              <a:gd name="connsiteY0" fmla="*/ 0 h 3366316"/>
              <a:gd name="connsiteX1" fmla="*/ 5073259 w 5112802"/>
              <a:gd name="connsiteY1" fmla="*/ 3149588 h 3366316"/>
              <a:gd name="connsiteX2" fmla="*/ 5112802 w 5112802"/>
              <a:gd name="connsiteY2" fmla="*/ 3366316 h 3366316"/>
              <a:gd name="connsiteX3" fmla="*/ 309580 w 5112802"/>
              <a:gd name="connsiteY3" fmla="*/ 3361797 h 3366316"/>
              <a:gd name="connsiteX4" fmla="*/ 0 w 5112802"/>
              <a:gd name="connsiteY4" fmla="*/ 2999711 h 3366316"/>
              <a:gd name="connsiteX5" fmla="*/ 2447664 w 5112802"/>
              <a:gd name="connsiteY5" fmla="*/ 0 h 3366316"/>
              <a:gd name="connsiteX0" fmla="*/ 2447664 w 5112802"/>
              <a:gd name="connsiteY0" fmla="*/ 0 h 3366316"/>
              <a:gd name="connsiteX1" fmla="*/ 5073259 w 5112802"/>
              <a:gd name="connsiteY1" fmla="*/ 3149588 h 3366316"/>
              <a:gd name="connsiteX2" fmla="*/ 5112802 w 5112802"/>
              <a:gd name="connsiteY2" fmla="*/ 3366316 h 3366316"/>
              <a:gd name="connsiteX3" fmla="*/ 309580 w 5112802"/>
              <a:gd name="connsiteY3" fmla="*/ 3361797 h 3366316"/>
              <a:gd name="connsiteX4" fmla="*/ 0 w 5112802"/>
              <a:gd name="connsiteY4" fmla="*/ 2999711 h 3366316"/>
              <a:gd name="connsiteX5" fmla="*/ 2447664 w 5112802"/>
              <a:gd name="connsiteY5" fmla="*/ 0 h 3366316"/>
              <a:gd name="connsiteX0" fmla="*/ 2473064 w 5138202"/>
              <a:gd name="connsiteY0" fmla="*/ 0 h 3366316"/>
              <a:gd name="connsiteX1" fmla="*/ 5098659 w 5138202"/>
              <a:gd name="connsiteY1" fmla="*/ 3149588 h 3366316"/>
              <a:gd name="connsiteX2" fmla="*/ 5138202 w 5138202"/>
              <a:gd name="connsiteY2" fmla="*/ 3366316 h 3366316"/>
              <a:gd name="connsiteX3" fmla="*/ 334980 w 5138202"/>
              <a:gd name="connsiteY3" fmla="*/ 3361797 h 3366316"/>
              <a:gd name="connsiteX4" fmla="*/ 0 w 5138202"/>
              <a:gd name="connsiteY4" fmla="*/ 3012411 h 3366316"/>
              <a:gd name="connsiteX5" fmla="*/ 2473064 w 5138202"/>
              <a:gd name="connsiteY5" fmla="*/ 0 h 3366316"/>
              <a:gd name="connsiteX0" fmla="*/ 2473064 w 5138202"/>
              <a:gd name="connsiteY0" fmla="*/ 0 h 3366316"/>
              <a:gd name="connsiteX1" fmla="*/ 5098659 w 5138202"/>
              <a:gd name="connsiteY1" fmla="*/ 3149588 h 3366316"/>
              <a:gd name="connsiteX2" fmla="*/ 5138202 w 5138202"/>
              <a:gd name="connsiteY2" fmla="*/ 3366316 h 3366316"/>
              <a:gd name="connsiteX3" fmla="*/ 334980 w 5138202"/>
              <a:gd name="connsiteY3" fmla="*/ 3361797 h 3366316"/>
              <a:gd name="connsiteX4" fmla="*/ 0 w 5138202"/>
              <a:gd name="connsiteY4" fmla="*/ 3012411 h 3366316"/>
              <a:gd name="connsiteX5" fmla="*/ 2473064 w 5138202"/>
              <a:gd name="connsiteY5" fmla="*/ 0 h 3366316"/>
              <a:gd name="connsiteX0" fmla="*/ 2473064 w 5138202"/>
              <a:gd name="connsiteY0" fmla="*/ 0 h 3366316"/>
              <a:gd name="connsiteX1" fmla="*/ 5098659 w 5138202"/>
              <a:gd name="connsiteY1" fmla="*/ 3149588 h 3366316"/>
              <a:gd name="connsiteX2" fmla="*/ 5138202 w 5138202"/>
              <a:gd name="connsiteY2" fmla="*/ 3366316 h 3366316"/>
              <a:gd name="connsiteX3" fmla="*/ 334980 w 5138202"/>
              <a:gd name="connsiteY3" fmla="*/ 3361797 h 3366316"/>
              <a:gd name="connsiteX4" fmla="*/ 0 w 5138202"/>
              <a:gd name="connsiteY4" fmla="*/ 3012411 h 3366316"/>
              <a:gd name="connsiteX5" fmla="*/ 2473064 w 5138202"/>
              <a:gd name="connsiteY5" fmla="*/ 0 h 3366316"/>
              <a:gd name="connsiteX0" fmla="*/ 2485764 w 5150902"/>
              <a:gd name="connsiteY0" fmla="*/ 0 h 3366316"/>
              <a:gd name="connsiteX1" fmla="*/ 5111359 w 5150902"/>
              <a:gd name="connsiteY1" fmla="*/ 3149588 h 3366316"/>
              <a:gd name="connsiteX2" fmla="*/ 5150902 w 5150902"/>
              <a:gd name="connsiteY2" fmla="*/ 3366316 h 3366316"/>
              <a:gd name="connsiteX3" fmla="*/ 347680 w 5150902"/>
              <a:gd name="connsiteY3" fmla="*/ 3361797 h 3366316"/>
              <a:gd name="connsiteX4" fmla="*/ 0 w 5150902"/>
              <a:gd name="connsiteY4" fmla="*/ 3012411 h 3366316"/>
              <a:gd name="connsiteX5" fmla="*/ 2485764 w 5150902"/>
              <a:gd name="connsiteY5" fmla="*/ 0 h 3366316"/>
              <a:gd name="connsiteX0" fmla="*/ 2485764 w 5150902"/>
              <a:gd name="connsiteY0" fmla="*/ 0 h 3366316"/>
              <a:gd name="connsiteX1" fmla="*/ 5124059 w 5150902"/>
              <a:gd name="connsiteY1" fmla="*/ 3162288 h 3366316"/>
              <a:gd name="connsiteX2" fmla="*/ 5150902 w 5150902"/>
              <a:gd name="connsiteY2" fmla="*/ 3366316 h 3366316"/>
              <a:gd name="connsiteX3" fmla="*/ 347680 w 5150902"/>
              <a:gd name="connsiteY3" fmla="*/ 3361797 h 3366316"/>
              <a:gd name="connsiteX4" fmla="*/ 0 w 5150902"/>
              <a:gd name="connsiteY4" fmla="*/ 3012411 h 3366316"/>
              <a:gd name="connsiteX5" fmla="*/ 2485764 w 5150902"/>
              <a:gd name="connsiteY5" fmla="*/ 0 h 3366316"/>
              <a:gd name="connsiteX0" fmla="*/ 2485764 w 5150902"/>
              <a:gd name="connsiteY0" fmla="*/ 0 h 3366316"/>
              <a:gd name="connsiteX1" fmla="*/ 5130409 w 5150902"/>
              <a:gd name="connsiteY1" fmla="*/ 3174988 h 3366316"/>
              <a:gd name="connsiteX2" fmla="*/ 5150902 w 5150902"/>
              <a:gd name="connsiteY2" fmla="*/ 3366316 h 3366316"/>
              <a:gd name="connsiteX3" fmla="*/ 347680 w 5150902"/>
              <a:gd name="connsiteY3" fmla="*/ 3361797 h 3366316"/>
              <a:gd name="connsiteX4" fmla="*/ 0 w 5150902"/>
              <a:gd name="connsiteY4" fmla="*/ 3012411 h 3366316"/>
              <a:gd name="connsiteX5" fmla="*/ 2485764 w 5150902"/>
              <a:gd name="connsiteY5" fmla="*/ 0 h 3366316"/>
              <a:gd name="connsiteX0" fmla="*/ 2485764 w 5150902"/>
              <a:gd name="connsiteY0" fmla="*/ 0 h 3366316"/>
              <a:gd name="connsiteX1" fmla="*/ 5130409 w 5150902"/>
              <a:gd name="connsiteY1" fmla="*/ 3174988 h 3366316"/>
              <a:gd name="connsiteX2" fmla="*/ 5150902 w 5150902"/>
              <a:gd name="connsiteY2" fmla="*/ 3366316 h 3366316"/>
              <a:gd name="connsiteX3" fmla="*/ 347680 w 5150902"/>
              <a:gd name="connsiteY3" fmla="*/ 3361797 h 3366316"/>
              <a:gd name="connsiteX4" fmla="*/ 0 w 5150902"/>
              <a:gd name="connsiteY4" fmla="*/ 3012411 h 3366316"/>
              <a:gd name="connsiteX5" fmla="*/ 2485764 w 5150902"/>
              <a:gd name="connsiteY5" fmla="*/ 0 h 3366316"/>
              <a:gd name="connsiteX0" fmla="*/ 2479414 w 5150902"/>
              <a:gd name="connsiteY0" fmla="*/ 0 h 3372666"/>
              <a:gd name="connsiteX1" fmla="*/ 5130409 w 5150902"/>
              <a:gd name="connsiteY1" fmla="*/ 3181338 h 3372666"/>
              <a:gd name="connsiteX2" fmla="*/ 5150902 w 5150902"/>
              <a:gd name="connsiteY2" fmla="*/ 3372666 h 3372666"/>
              <a:gd name="connsiteX3" fmla="*/ 347680 w 5150902"/>
              <a:gd name="connsiteY3" fmla="*/ 3368147 h 3372666"/>
              <a:gd name="connsiteX4" fmla="*/ 0 w 5150902"/>
              <a:gd name="connsiteY4" fmla="*/ 3018761 h 3372666"/>
              <a:gd name="connsiteX5" fmla="*/ 2479414 w 5150902"/>
              <a:gd name="connsiteY5" fmla="*/ 0 h 3372666"/>
              <a:gd name="connsiteX0" fmla="*/ 2479414 w 5150902"/>
              <a:gd name="connsiteY0" fmla="*/ 0 h 3378657"/>
              <a:gd name="connsiteX1" fmla="*/ 5130409 w 5150902"/>
              <a:gd name="connsiteY1" fmla="*/ 3181338 h 3378657"/>
              <a:gd name="connsiteX2" fmla="*/ 5150902 w 5150902"/>
              <a:gd name="connsiteY2" fmla="*/ 3372666 h 3378657"/>
              <a:gd name="connsiteX3" fmla="*/ 347680 w 5150902"/>
              <a:gd name="connsiteY3" fmla="*/ 3378657 h 3378657"/>
              <a:gd name="connsiteX4" fmla="*/ 0 w 5150902"/>
              <a:gd name="connsiteY4" fmla="*/ 3018761 h 3378657"/>
              <a:gd name="connsiteX5" fmla="*/ 2479414 w 5150902"/>
              <a:gd name="connsiteY5" fmla="*/ 0 h 3378657"/>
              <a:gd name="connsiteX0" fmla="*/ 2479414 w 5150902"/>
              <a:gd name="connsiteY0" fmla="*/ 0 h 3378657"/>
              <a:gd name="connsiteX1" fmla="*/ 5130409 w 5150902"/>
              <a:gd name="connsiteY1" fmla="*/ 3181338 h 3378657"/>
              <a:gd name="connsiteX2" fmla="*/ 5150902 w 5150902"/>
              <a:gd name="connsiteY2" fmla="*/ 3372666 h 3378657"/>
              <a:gd name="connsiteX3" fmla="*/ 347680 w 5150902"/>
              <a:gd name="connsiteY3" fmla="*/ 3378657 h 3378657"/>
              <a:gd name="connsiteX4" fmla="*/ 0 w 5150902"/>
              <a:gd name="connsiteY4" fmla="*/ 3018761 h 3378657"/>
              <a:gd name="connsiteX5" fmla="*/ 2479414 w 5150902"/>
              <a:gd name="connsiteY5" fmla="*/ 0 h 3378657"/>
              <a:gd name="connsiteX0" fmla="*/ 2479414 w 5150902"/>
              <a:gd name="connsiteY0" fmla="*/ 0 h 3378657"/>
              <a:gd name="connsiteX1" fmla="*/ 5130409 w 5150902"/>
              <a:gd name="connsiteY1" fmla="*/ 3181338 h 3378657"/>
              <a:gd name="connsiteX2" fmla="*/ 5150902 w 5150902"/>
              <a:gd name="connsiteY2" fmla="*/ 3372666 h 3378657"/>
              <a:gd name="connsiteX3" fmla="*/ 316149 w 5150902"/>
              <a:gd name="connsiteY3" fmla="*/ 3378657 h 3378657"/>
              <a:gd name="connsiteX4" fmla="*/ 0 w 5150902"/>
              <a:gd name="connsiteY4" fmla="*/ 3018761 h 3378657"/>
              <a:gd name="connsiteX5" fmla="*/ 2479414 w 5150902"/>
              <a:gd name="connsiteY5" fmla="*/ 0 h 3378657"/>
              <a:gd name="connsiteX0" fmla="*/ 2479414 w 5130409"/>
              <a:gd name="connsiteY0" fmla="*/ 0 h 3378657"/>
              <a:gd name="connsiteX1" fmla="*/ 5130409 w 5130409"/>
              <a:gd name="connsiteY1" fmla="*/ 3181338 h 3378657"/>
              <a:gd name="connsiteX2" fmla="*/ 4951205 w 5130409"/>
              <a:gd name="connsiteY2" fmla="*/ 3372666 h 3378657"/>
              <a:gd name="connsiteX3" fmla="*/ 316149 w 5130409"/>
              <a:gd name="connsiteY3" fmla="*/ 3378657 h 3378657"/>
              <a:gd name="connsiteX4" fmla="*/ 0 w 5130409"/>
              <a:gd name="connsiteY4" fmla="*/ 3018761 h 3378657"/>
              <a:gd name="connsiteX5" fmla="*/ 2479414 w 5130409"/>
              <a:gd name="connsiteY5" fmla="*/ 0 h 3378657"/>
              <a:gd name="connsiteX0" fmla="*/ 2479414 w 5130409"/>
              <a:gd name="connsiteY0" fmla="*/ 0 h 3393686"/>
              <a:gd name="connsiteX1" fmla="*/ 5130409 w 5130409"/>
              <a:gd name="connsiteY1" fmla="*/ 3181338 h 3393686"/>
              <a:gd name="connsiteX2" fmla="*/ 4951205 w 5130409"/>
              <a:gd name="connsiteY2" fmla="*/ 3393686 h 3393686"/>
              <a:gd name="connsiteX3" fmla="*/ 316149 w 5130409"/>
              <a:gd name="connsiteY3" fmla="*/ 3378657 h 3393686"/>
              <a:gd name="connsiteX4" fmla="*/ 0 w 5130409"/>
              <a:gd name="connsiteY4" fmla="*/ 3018761 h 3393686"/>
              <a:gd name="connsiteX5" fmla="*/ 2479414 w 5130409"/>
              <a:gd name="connsiteY5" fmla="*/ 0 h 3393686"/>
              <a:gd name="connsiteX0" fmla="*/ 2479414 w 5130409"/>
              <a:gd name="connsiteY0" fmla="*/ 0 h 3393686"/>
              <a:gd name="connsiteX1" fmla="*/ 5130409 w 5130409"/>
              <a:gd name="connsiteY1" fmla="*/ 3181338 h 3393686"/>
              <a:gd name="connsiteX2" fmla="*/ 4951205 w 5130409"/>
              <a:gd name="connsiteY2" fmla="*/ 3393686 h 3393686"/>
              <a:gd name="connsiteX3" fmla="*/ 326660 w 5130409"/>
              <a:gd name="connsiteY3" fmla="*/ 3378657 h 3393686"/>
              <a:gd name="connsiteX4" fmla="*/ 0 w 5130409"/>
              <a:gd name="connsiteY4" fmla="*/ 3018761 h 3393686"/>
              <a:gd name="connsiteX5" fmla="*/ 2479414 w 5130409"/>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326660 w 4983265"/>
              <a:gd name="connsiteY3" fmla="*/ 3378657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326660 w 4983265"/>
              <a:gd name="connsiteY3" fmla="*/ 3378657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4762 w 4983265"/>
              <a:gd name="connsiteY3" fmla="*/ 3378657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393686"/>
              <a:gd name="connsiteX1" fmla="*/ 4983265 w 4983265"/>
              <a:gd name="connsiteY1" fmla="*/ 2992152 h 3393686"/>
              <a:gd name="connsiteX2" fmla="*/ 4951205 w 4983265"/>
              <a:gd name="connsiteY2" fmla="*/ 3393686 h 3393686"/>
              <a:gd name="connsiteX3" fmla="*/ 298376 w 4983265"/>
              <a:gd name="connsiteY3" fmla="*/ 3389500 h 3393686"/>
              <a:gd name="connsiteX4" fmla="*/ 0 w 4983265"/>
              <a:gd name="connsiteY4" fmla="*/ 3018761 h 3393686"/>
              <a:gd name="connsiteX5" fmla="*/ 2479414 w 4983265"/>
              <a:gd name="connsiteY5" fmla="*/ 0 h 3393686"/>
              <a:gd name="connsiteX0" fmla="*/ 2479414 w 4983265"/>
              <a:gd name="connsiteY0" fmla="*/ 0 h 3412736"/>
              <a:gd name="connsiteX1" fmla="*/ 4983265 w 4983265"/>
              <a:gd name="connsiteY1" fmla="*/ 3011202 h 3412736"/>
              <a:gd name="connsiteX2" fmla="*/ 4951205 w 4983265"/>
              <a:gd name="connsiteY2" fmla="*/ 3412736 h 3412736"/>
              <a:gd name="connsiteX3" fmla="*/ 298376 w 4983265"/>
              <a:gd name="connsiteY3" fmla="*/ 3408550 h 3412736"/>
              <a:gd name="connsiteX4" fmla="*/ 0 w 4983265"/>
              <a:gd name="connsiteY4" fmla="*/ 3037811 h 3412736"/>
              <a:gd name="connsiteX5" fmla="*/ 2479414 w 4983265"/>
              <a:gd name="connsiteY5" fmla="*/ 0 h 3412736"/>
              <a:gd name="connsiteX0" fmla="*/ 2488939 w 4992790"/>
              <a:gd name="connsiteY0" fmla="*/ 0 h 3412736"/>
              <a:gd name="connsiteX1" fmla="*/ 4992790 w 4992790"/>
              <a:gd name="connsiteY1" fmla="*/ 3011202 h 3412736"/>
              <a:gd name="connsiteX2" fmla="*/ 4960730 w 4992790"/>
              <a:gd name="connsiteY2" fmla="*/ 3412736 h 3412736"/>
              <a:gd name="connsiteX3" fmla="*/ 307901 w 4992790"/>
              <a:gd name="connsiteY3" fmla="*/ 3408550 h 3412736"/>
              <a:gd name="connsiteX4" fmla="*/ 0 w 4992790"/>
              <a:gd name="connsiteY4" fmla="*/ 3056861 h 3412736"/>
              <a:gd name="connsiteX5" fmla="*/ 2488939 w 4992790"/>
              <a:gd name="connsiteY5" fmla="*/ 0 h 3412736"/>
              <a:gd name="connsiteX0" fmla="*/ 2488939 w 4992790"/>
              <a:gd name="connsiteY0" fmla="*/ 0 h 3412736"/>
              <a:gd name="connsiteX1" fmla="*/ 4992790 w 4992790"/>
              <a:gd name="connsiteY1" fmla="*/ 3011202 h 3412736"/>
              <a:gd name="connsiteX2" fmla="*/ 4960730 w 4992790"/>
              <a:gd name="connsiteY2" fmla="*/ 3412736 h 3412736"/>
              <a:gd name="connsiteX3" fmla="*/ 307901 w 4992790"/>
              <a:gd name="connsiteY3" fmla="*/ 3408550 h 3412736"/>
              <a:gd name="connsiteX4" fmla="*/ 0 w 4992790"/>
              <a:gd name="connsiteY4" fmla="*/ 3056861 h 3412736"/>
              <a:gd name="connsiteX5" fmla="*/ 2488939 w 4992790"/>
              <a:gd name="connsiteY5" fmla="*/ 0 h 3412736"/>
              <a:gd name="connsiteX0" fmla="*/ 2488939 w 4992790"/>
              <a:gd name="connsiteY0" fmla="*/ 0 h 3412736"/>
              <a:gd name="connsiteX1" fmla="*/ 4992790 w 4992790"/>
              <a:gd name="connsiteY1" fmla="*/ 3011202 h 3412736"/>
              <a:gd name="connsiteX2" fmla="*/ 4970255 w 4992790"/>
              <a:gd name="connsiteY2" fmla="*/ 3412736 h 3412736"/>
              <a:gd name="connsiteX3" fmla="*/ 307901 w 4992790"/>
              <a:gd name="connsiteY3" fmla="*/ 3408550 h 3412736"/>
              <a:gd name="connsiteX4" fmla="*/ 0 w 4992790"/>
              <a:gd name="connsiteY4" fmla="*/ 3056861 h 3412736"/>
              <a:gd name="connsiteX5" fmla="*/ 2488939 w 4992790"/>
              <a:gd name="connsiteY5" fmla="*/ 0 h 3412736"/>
              <a:gd name="connsiteX0" fmla="*/ 2488939 w 4992790"/>
              <a:gd name="connsiteY0" fmla="*/ 0 h 3412736"/>
              <a:gd name="connsiteX1" fmla="*/ 4992790 w 4992790"/>
              <a:gd name="connsiteY1" fmla="*/ 3058827 h 3412736"/>
              <a:gd name="connsiteX2" fmla="*/ 4970255 w 4992790"/>
              <a:gd name="connsiteY2" fmla="*/ 3412736 h 3412736"/>
              <a:gd name="connsiteX3" fmla="*/ 307901 w 4992790"/>
              <a:gd name="connsiteY3" fmla="*/ 3408550 h 3412736"/>
              <a:gd name="connsiteX4" fmla="*/ 0 w 4992790"/>
              <a:gd name="connsiteY4" fmla="*/ 3056861 h 3412736"/>
              <a:gd name="connsiteX5" fmla="*/ 2488939 w 4992790"/>
              <a:gd name="connsiteY5" fmla="*/ 0 h 3412736"/>
              <a:gd name="connsiteX0" fmla="*/ 2507989 w 4992790"/>
              <a:gd name="connsiteY0" fmla="*/ 0 h 3412736"/>
              <a:gd name="connsiteX1" fmla="*/ 4992790 w 4992790"/>
              <a:gd name="connsiteY1" fmla="*/ 3058827 h 3412736"/>
              <a:gd name="connsiteX2" fmla="*/ 4970255 w 4992790"/>
              <a:gd name="connsiteY2" fmla="*/ 3412736 h 3412736"/>
              <a:gd name="connsiteX3" fmla="*/ 307901 w 4992790"/>
              <a:gd name="connsiteY3" fmla="*/ 3408550 h 3412736"/>
              <a:gd name="connsiteX4" fmla="*/ 0 w 4992790"/>
              <a:gd name="connsiteY4" fmla="*/ 3056861 h 3412736"/>
              <a:gd name="connsiteX5" fmla="*/ 2507989 w 4992790"/>
              <a:gd name="connsiteY5" fmla="*/ 0 h 3412736"/>
              <a:gd name="connsiteX0" fmla="*/ 2498464 w 4992790"/>
              <a:gd name="connsiteY0" fmla="*/ 0 h 3412736"/>
              <a:gd name="connsiteX1" fmla="*/ 4992790 w 4992790"/>
              <a:gd name="connsiteY1" fmla="*/ 3058827 h 3412736"/>
              <a:gd name="connsiteX2" fmla="*/ 4970255 w 4992790"/>
              <a:gd name="connsiteY2" fmla="*/ 3412736 h 3412736"/>
              <a:gd name="connsiteX3" fmla="*/ 307901 w 4992790"/>
              <a:gd name="connsiteY3" fmla="*/ 3408550 h 3412736"/>
              <a:gd name="connsiteX4" fmla="*/ 0 w 4992790"/>
              <a:gd name="connsiteY4" fmla="*/ 3056861 h 3412736"/>
              <a:gd name="connsiteX5" fmla="*/ 2498464 w 4992790"/>
              <a:gd name="connsiteY5" fmla="*/ 0 h 3412736"/>
              <a:gd name="connsiteX0" fmla="*/ 2473064 w 4967390"/>
              <a:gd name="connsiteY0" fmla="*/ 0 h 3412736"/>
              <a:gd name="connsiteX1" fmla="*/ 4967390 w 4967390"/>
              <a:gd name="connsiteY1" fmla="*/ 3058827 h 3412736"/>
              <a:gd name="connsiteX2" fmla="*/ 4944855 w 4967390"/>
              <a:gd name="connsiteY2" fmla="*/ 3412736 h 3412736"/>
              <a:gd name="connsiteX3" fmla="*/ 282501 w 4967390"/>
              <a:gd name="connsiteY3" fmla="*/ 3408550 h 3412736"/>
              <a:gd name="connsiteX4" fmla="*/ 0 w 4967390"/>
              <a:gd name="connsiteY4" fmla="*/ 3056861 h 3412736"/>
              <a:gd name="connsiteX5" fmla="*/ 2473064 w 4967390"/>
              <a:gd name="connsiteY5" fmla="*/ 0 h 3412736"/>
              <a:gd name="connsiteX0" fmla="*/ 2460364 w 4954690"/>
              <a:gd name="connsiteY0" fmla="*/ 0 h 3412736"/>
              <a:gd name="connsiteX1" fmla="*/ 4954690 w 4954690"/>
              <a:gd name="connsiteY1" fmla="*/ 3058827 h 3412736"/>
              <a:gd name="connsiteX2" fmla="*/ 4932155 w 4954690"/>
              <a:gd name="connsiteY2" fmla="*/ 3412736 h 3412736"/>
              <a:gd name="connsiteX3" fmla="*/ 269801 w 4954690"/>
              <a:gd name="connsiteY3" fmla="*/ 3408550 h 3412736"/>
              <a:gd name="connsiteX4" fmla="*/ 0 w 4954690"/>
              <a:gd name="connsiteY4" fmla="*/ 3069561 h 3412736"/>
              <a:gd name="connsiteX5" fmla="*/ 2460364 w 4954690"/>
              <a:gd name="connsiteY5" fmla="*/ 0 h 3412736"/>
              <a:gd name="connsiteX0" fmla="*/ 2473064 w 4967390"/>
              <a:gd name="connsiteY0" fmla="*/ 0 h 3412736"/>
              <a:gd name="connsiteX1" fmla="*/ 4967390 w 4967390"/>
              <a:gd name="connsiteY1" fmla="*/ 3058827 h 3412736"/>
              <a:gd name="connsiteX2" fmla="*/ 4944855 w 4967390"/>
              <a:gd name="connsiteY2" fmla="*/ 3412736 h 3412736"/>
              <a:gd name="connsiteX3" fmla="*/ 282501 w 4967390"/>
              <a:gd name="connsiteY3" fmla="*/ 3408550 h 3412736"/>
              <a:gd name="connsiteX4" fmla="*/ 0 w 4967390"/>
              <a:gd name="connsiteY4" fmla="*/ 3063211 h 3412736"/>
              <a:gd name="connsiteX5" fmla="*/ 2473064 w 4967390"/>
              <a:gd name="connsiteY5" fmla="*/ 0 h 3412736"/>
              <a:gd name="connsiteX0" fmla="*/ 2473064 w 4967390"/>
              <a:gd name="connsiteY0" fmla="*/ 0 h 3412736"/>
              <a:gd name="connsiteX1" fmla="*/ 4967390 w 4967390"/>
              <a:gd name="connsiteY1" fmla="*/ 3058827 h 3412736"/>
              <a:gd name="connsiteX2" fmla="*/ 4944855 w 4967390"/>
              <a:gd name="connsiteY2" fmla="*/ 3412736 h 3412736"/>
              <a:gd name="connsiteX3" fmla="*/ 282501 w 4967390"/>
              <a:gd name="connsiteY3" fmla="*/ 3408550 h 3412736"/>
              <a:gd name="connsiteX4" fmla="*/ 0 w 4967390"/>
              <a:gd name="connsiteY4" fmla="*/ 3063211 h 3412736"/>
              <a:gd name="connsiteX5" fmla="*/ 2473064 w 4967390"/>
              <a:gd name="connsiteY5" fmla="*/ 0 h 3412736"/>
              <a:gd name="connsiteX0" fmla="*/ 2473064 w 4967390"/>
              <a:gd name="connsiteY0" fmla="*/ 0 h 3412736"/>
              <a:gd name="connsiteX1" fmla="*/ 4967390 w 4967390"/>
              <a:gd name="connsiteY1" fmla="*/ 3058827 h 3412736"/>
              <a:gd name="connsiteX2" fmla="*/ 4944855 w 4967390"/>
              <a:gd name="connsiteY2" fmla="*/ 3412736 h 3412736"/>
              <a:gd name="connsiteX3" fmla="*/ 301551 w 4967390"/>
              <a:gd name="connsiteY3" fmla="*/ 3408550 h 3412736"/>
              <a:gd name="connsiteX4" fmla="*/ 0 w 4967390"/>
              <a:gd name="connsiteY4" fmla="*/ 3063211 h 3412736"/>
              <a:gd name="connsiteX5" fmla="*/ 2473064 w 4967390"/>
              <a:gd name="connsiteY5" fmla="*/ 0 h 3412736"/>
              <a:gd name="connsiteX0" fmla="*/ 2473064 w 4967390"/>
              <a:gd name="connsiteY0" fmla="*/ 0 h 3414900"/>
              <a:gd name="connsiteX1" fmla="*/ 4967390 w 4967390"/>
              <a:gd name="connsiteY1" fmla="*/ 3058827 h 3414900"/>
              <a:gd name="connsiteX2" fmla="*/ 4944855 w 4967390"/>
              <a:gd name="connsiteY2" fmla="*/ 3412736 h 3414900"/>
              <a:gd name="connsiteX3" fmla="*/ 339651 w 4967390"/>
              <a:gd name="connsiteY3" fmla="*/ 3414900 h 3414900"/>
              <a:gd name="connsiteX4" fmla="*/ 0 w 4967390"/>
              <a:gd name="connsiteY4" fmla="*/ 3063211 h 3414900"/>
              <a:gd name="connsiteX5" fmla="*/ 2473064 w 4967390"/>
              <a:gd name="connsiteY5" fmla="*/ 0 h 3414900"/>
              <a:gd name="connsiteX0" fmla="*/ 2473064 w 4967390"/>
              <a:gd name="connsiteY0" fmla="*/ 0 h 3414900"/>
              <a:gd name="connsiteX1" fmla="*/ 4967390 w 4967390"/>
              <a:gd name="connsiteY1" fmla="*/ 3058827 h 3414900"/>
              <a:gd name="connsiteX2" fmla="*/ 4944855 w 4967390"/>
              <a:gd name="connsiteY2" fmla="*/ 3412736 h 3414900"/>
              <a:gd name="connsiteX3" fmla="*/ 326951 w 4967390"/>
              <a:gd name="connsiteY3" fmla="*/ 3414900 h 3414900"/>
              <a:gd name="connsiteX4" fmla="*/ 0 w 4967390"/>
              <a:gd name="connsiteY4" fmla="*/ 3063211 h 3414900"/>
              <a:gd name="connsiteX5" fmla="*/ 2473064 w 4967390"/>
              <a:gd name="connsiteY5" fmla="*/ 0 h 3414900"/>
              <a:gd name="connsiteX0" fmla="*/ 2447664 w 4941990"/>
              <a:gd name="connsiteY0" fmla="*/ 0 h 3414900"/>
              <a:gd name="connsiteX1" fmla="*/ 4941990 w 4941990"/>
              <a:gd name="connsiteY1" fmla="*/ 3058827 h 3414900"/>
              <a:gd name="connsiteX2" fmla="*/ 4919455 w 4941990"/>
              <a:gd name="connsiteY2" fmla="*/ 3412736 h 3414900"/>
              <a:gd name="connsiteX3" fmla="*/ 301551 w 4941990"/>
              <a:gd name="connsiteY3" fmla="*/ 3414900 h 3414900"/>
              <a:gd name="connsiteX4" fmla="*/ 0 w 4941990"/>
              <a:gd name="connsiteY4" fmla="*/ 3037811 h 3414900"/>
              <a:gd name="connsiteX5" fmla="*/ 2447664 w 4941990"/>
              <a:gd name="connsiteY5" fmla="*/ 0 h 3414900"/>
              <a:gd name="connsiteX0" fmla="*/ 2463294 w 4957620"/>
              <a:gd name="connsiteY0" fmla="*/ 0 h 3414900"/>
              <a:gd name="connsiteX1" fmla="*/ 4957620 w 4957620"/>
              <a:gd name="connsiteY1" fmla="*/ 3058827 h 3414900"/>
              <a:gd name="connsiteX2" fmla="*/ 4935085 w 4957620"/>
              <a:gd name="connsiteY2" fmla="*/ 3412736 h 3414900"/>
              <a:gd name="connsiteX3" fmla="*/ 317181 w 4957620"/>
              <a:gd name="connsiteY3" fmla="*/ 3414900 h 3414900"/>
              <a:gd name="connsiteX4" fmla="*/ 0 w 4957620"/>
              <a:gd name="connsiteY4" fmla="*/ 3053442 h 3414900"/>
              <a:gd name="connsiteX5" fmla="*/ 2463294 w 4957620"/>
              <a:gd name="connsiteY5" fmla="*/ 0 h 3414900"/>
              <a:gd name="connsiteX0" fmla="*/ 2463294 w 4957620"/>
              <a:gd name="connsiteY0" fmla="*/ 0 h 3412736"/>
              <a:gd name="connsiteX1" fmla="*/ 4957620 w 4957620"/>
              <a:gd name="connsiteY1" fmla="*/ 3058827 h 3412736"/>
              <a:gd name="connsiteX2" fmla="*/ 4935085 w 4957620"/>
              <a:gd name="connsiteY2" fmla="*/ 3412736 h 3412736"/>
              <a:gd name="connsiteX3" fmla="*/ 305458 w 4957620"/>
              <a:gd name="connsiteY3" fmla="*/ 3399269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305458 w 4957620"/>
              <a:gd name="connsiteY3" fmla="*/ 3399269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305458 w 4957620"/>
              <a:gd name="connsiteY3" fmla="*/ 3399269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305458 w 4957620"/>
              <a:gd name="connsiteY3" fmla="*/ 3399269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297643 w 4957620"/>
              <a:gd name="connsiteY3" fmla="*/ 3395362 h 3412736"/>
              <a:gd name="connsiteX4" fmla="*/ 0 w 4957620"/>
              <a:gd name="connsiteY4" fmla="*/ 3053442 h 3412736"/>
              <a:gd name="connsiteX5" fmla="*/ 2463294 w 4957620"/>
              <a:gd name="connsiteY5" fmla="*/ 0 h 3412736"/>
              <a:gd name="connsiteX0" fmla="*/ 2463294 w 4957620"/>
              <a:gd name="connsiteY0" fmla="*/ 0 h 3412736"/>
              <a:gd name="connsiteX1" fmla="*/ 4957620 w 4957620"/>
              <a:gd name="connsiteY1" fmla="*/ 3058827 h 3412736"/>
              <a:gd name="connsiteX2" fmla="*/ 4935085 w 4957620"/>
              <a:gd name="connsiteY2" fmla="*/ 3412736 h 3412736"/>
              <a:gd name="connsiteX3" fmla="*/ 297643 w 4957620"/>
              <a:gd name="connsiteY3" fmla="*/ 3395362 h 3412736"/>
              <a:gd name="connsiteX4" fmla="*/ 0 w 4957620"/>
              <a:gd name="connsiteY4" fmla="*/ 3053442 h 3412736"/>
              <a:gd name="connsiteX5" fmla="*/ 2463294 w 4957620"/>
              <a:gd name="connsiteY5" fmla="*/ 0 h 3412736"/>
              <a:gd name="connsiteX0" fmla="*/ 2467201 w 4961527"/>
              <a:gd name="connsiteY0" fmla="*/ 0 h 3412736"/>
              <a:gd name="connsiteX1" fmla="*/ 4961527 w 4961527"/>
              <a:gd name="connsiteY1" fmla="*/ 3058827 h 3412736"/>
              <a:gd name="connsiteX2" fmla="*/ 4938992 w 4961527"/>
              <a:gd name="connsiteY2" fmla="*/ 3412736 h 3412736"/>
              <a:gd name="connsiteX3" fmla="*/ 301550 w 4961527"/>
              <a:gd name="connsiteY3" fmla="*/ 3395362 h 3412736"/>
              <a:gd name="connsiteX4" fmla="*/ 0 w 4961527"/>
              <a:gd name="connsiteY4" fmla="*/ 3053442 h 3412736"/>
              <a:gd name="connsiteX5" fmla="*/ 2467201 w 4961527"/>
              <a:gd name="connsiteY5" fmla="*/ 0 h 3412736"/>
              <a:gd name="connsiteX0" fmla="*/ 2467201 w 4961527"/>
              <a:gd name="connsiteY0" fmla="*/ 0 h 3412736"/>
              <a:gd name="connsiteX1" fmla="*/ 4961527 w 4961527"/>
              <a:gd name="connsiteY1" fmla="*/ 3058827 h 3412736"/>
              <a:gd name="connsiteX2" fmla="*/ 4938992 w 4961527"/>
              <a:gd name="connsiteY2" fmla="*/ 3412736 h 3412736"/>
              <a:gd name="connsiteX3" fmla="*/ 301550 w 4961527"/>
              <a:gd name="connsiteY3" fmla="*/ 3395362 h 3412736"/>
              <a:gd name="connsiteX4" fmla="*/ 0 w 4961527"/>
              <a:gd name="connsiteY4" fmla="*/ 3053442 h 3412736"/>
              <a:gd name="connsiteX5" fmla="*/ 2467201 w 4961527"/>
              <a:gd name="connsiteY5" fmla="*/ 0 h 3412736"/>
              <a:gd name="connsiteX0" fmla="*/ 2463294 w 4961527"/>
              <a:gd name="connsiteY0" fmla="*/ 0 h 3412736"/>
              <a:gd name="connsiteX1" fmla="*/ 4961527 w 4961527"/>
              <a:gd name="connsiteY1" fmla="*/ 3058827 h 3412736"/>
              <a:gd name="connsiteX2" fmla="*/ 4938992 w 4961527"/>
              <a:gd name="connsiteY2" fmla="*/ 3412736 h 3412736"/>
              <a:gd name="connsiteX3" fmla="*/ 301550 w 4961527"/>
              <a:gd name="connsiteY3" fmla="*/ 3395362 h 3412736"/>
              <a:gd name="connsiteX4" fmla="*/ 0 w 4961527"/>
              <a:gd name="connsiteY4" fmla="*/ 3053442 h 3412736"/>
              <a:gd name="connsiteX5" fmla="*/ 2463294 w 4961527"/>
              <a:gd name="connsiteY5" fmla="*/ 0 h 3412736"/>
              <a:gd name="connsiteX0" fmla="*/ 2463294 w 4953711"/>
              <a:gd name="connsiteY0" fmla="*/ 0 h 3412736"/>
              <a:gd name="connsiteX1" fmla="*/ 4953711 w 4953711"/>
              <a:gd name="connsiteY1" fmla="*/ 3062735 h 3412736"/>
              <a:gd name="connsiteX2" fmla="*/ 4938992 w 4953711"/>
              <a:gd name="connsiteY2" fmla="*/ 3412736 h 3412736"/>
              <a:gd name="connsiteX3" fmla="*/ 301550 w 4953711"/>
              <a:gd name="connsiteY3" fmla="*/ 3395362 h 3412736"/>
              <a:gd name="connsiteX4" fmla="*/ 0 w 4953711"/>
              <a:gd name="connsiteY4" fmla="*/ 3053442 h 3412736"/>
              <a:gd name="connsiteX5" fmla="*/ 2463294 w 4953711"/>
              <a:gd name="connsiteY5" fmla="*/ 0 h 3412736"/>
              <a:gd name="connsiteX0" fmla="*/ 2463294 w 4953711"/>
              <a:gd name="connsiteY0" fmla="*/ 0 h 3412736"/>
              <a:gd name="connsiteX1" fmla="*/ 4953711 w 4953711"/>
              <a:gd name="connsiteY1" fmla="*/ 3062735 h 3412736"/>
              <a:gd name="connsiteX2" fmla="*/ 4938992 w 4953711"/>
              <a:gd name="connsiteY2" fmla="*/ 3412736 h 3412736"/>
              <a:gd name="connsiteX3" fmla="*/ 301550 w 4953711"/>
              <a:gd name="connsiteY3" fmla="*/ 3395362 h 3412736"/>
              <a:gd name="connsiteX4" fmla="*/ 0 w 4953711"/>
              <a:gd name="connsiteY4" fmla="*/ 3053442 h 3412736"/>
              <a:gd name="connsiteX5" fmla="*/ 2463294 w 4953711"/>
              <a:gd name="connsiteY5" fmla="*/ 0 h 3412736"/>
              <a:gd name="connsiteX0" fmla="*/ 2463294 w 4953711"/>
              <a:gd name="connsiteY0" fmla="*/ 0 h 3412736"/>
              <a:gd name="connsiteX1" fmla="*/ 4953711 w 4953711"/>
              <a:gd name="connsiteY1" fmla="*/ 3066643 h 3412736"/>
              <a:gd name="connsiteX2" fmla="*/ 4938992 w 4953711"/>
              <a:gd name="connsiteY2" fmla="*/ 3412736 h 3412736"/>
              <a:gd name="connsiteX3" fmla="*/ 301550 w 4953711"/>
              <a:gd name="connsiteY3" fmla="*/ 3395362 h 3412736"/>
              <a:gd name="connsiteX4" fmla="*/ 0 w 4953711"/>
              <a:gd name="connsiteY4" fmla="*/ 3053442 h 3412736"/>
              <a:gd name="connsiteX5" fmla="*/ 2463294 w 4953711"/>
              <a:gd name="connsiteY5" fmla="*/ 0 h 3412736"/>
              <a:gd name="connsiteX0" fmla="*/ 2456496 w 4953711"/>
              <a:gd name="connsiteY0" fmla="*/ 0 h 3412736"/>
              <a:gd name="connsiteX1" fmla="*/ 4953711 w 4953711"/>
              <a:gd name="connsiteY1" fmla="*/ 3066643 h 3412736"/>
              <a:gd name="connsiteX2" fmla="*/ 4938992 w 4953711"/>
              <a:gd name="connsiteY2" fmla="*/ 3412736 h 3412736"/>
              <a:gd name="connsiteX3" fmla="*/ 301550 w 4953711"/>
              <a:gd name="connsiteY3" fmla="*/ 3395362 h 3412736"/>
              <a:gd name="connsiteX4" fmla="*/ 0 w 4953711"/>
              <a:gd name="connsiteY4" fmla="*/ 3053442 h 3412736"/>
              <a:gd name="connsiteX5" fmla="*/ 2456496 w 4953711"/>
              <a:gd name="connsiteY5" fmla="*/ 0 h 3412736"/>
              <a:gd name="connsiteX0" fmla="*/ 2459895 w 4953711"/>
              <a:gd name="connsiteY0" fmla="*/ 0 h 3402538"/>
              <a:gd name="connsiteX1" fmla="*/ 4953711 w 4953711"/>
              <a:gd name="connsiteY1" fmla="*/ 3056445 h 3402538"/>
              <a:gd name="connsiteX2" fmla="*/ 4938992 w 4953711"/>
              <a:gd name="connsiteY2" fmla="*/ 3402538 h 3402538"/>
              <a:gd name="connsiteX3" fmla="*/ 301550 w 4953711"/>
              <a:gd name="connsiteY3" fmla="*/ 3385164 h 3402538"/>
              <a:gd name="connsiteX4" fmla="*/ 0 w 4953711"/>
              <a:gd name="connsiteY4" fmla="*/ 3043244 h 3402538"/>
              <a:gd name="connsiteX5" fmla="*/ 2459895 w 4953711"/>
              <a:gd name="connsiteY5" fmla="*/ 0 h 3402538"/>
              <a:gd name="connsiteX0" fmla="*/ 2456496 w 4953711"/>
              <a:gd name="connsiteY0" fmla="*/ 0 h 3405937"/>
              <a:gd name="connsiteX1" fmla="*/ 4953711 w 4953711"/>
              <a:gd name="connsiteY1" fmla="*/ 3059844 h 3405937"/>
              <a:gd name="connsiteX2" fmla="*/ 4938992 w 4953711"/>
              <a:gd name="connsiteY2" fmla="*/ 3405937 h 3405937"/>
              <a:gd name="connsiteX3" fmla="*/ 301550 w 4953711"/>
              <a:gd name="connsiteY3" fmla="*/ 3388563 h 3405937"/>
              <a:gd name="connsiteX4" fmla="*/ 0 w 4953711"/>
              <a:gd name="connsiteY4" fmla="*/ 3046643 h 3405937"/>
              <a:gd name="connsiteX5" fmla="*/ 2456496 w 4953711"/>
              <a:gd name="connsiteY5" fmla="*/ 0 h 3405937"/>
              <a:gd name="connsiteX0" fmla="*/ 2456496 w 4957110"/>
              <a:gd name="connsiteY0" fmla="*/ 0 h 3405937"/>
              <a:gd name="connsiteX1" fmla="*/ 4957110 w 4957110"/>
              <a:gd name="connsiteY1" fmla="*/ 3073441 h 3405937"/>
              <a:gd name="connsiteX2" fmla="*/ 4938992 w 4957110"/>
              <a:gd name="connsiteY2" fmla="*/ 3405937 h 3405937"/>
              <a:gd name="connsiteX3" fmla="*/ 301550 w 4957110"/>
              <a:gd name="connsiteY3" fmla="*/ 3388563 h 3405937"/>
              <a:gd name="connsiteX4" fmla="*/ 0 w 4957110"/>
              <a:gd name="connsiteY4" fmla="*/ 3046643 h 3405937"/>
              <a:gd name="connsiteX5" fmla="*/ 2456496 w 4957110"/>
              <a:gd name="connsiteY5" fmla="*/ 0 h 3405937"/>
              <a:gd name="connsiteX0" fmla="*/ 2456496 w 4970707"/>
              <a:gd name="connsiteY0" fmla="*/ 0 h 3405937"/>
              <a:gd name="connsiteX1" fmla="*/ 4970707 w 4970707"/>
              <a:gd name="connsiteY1" fmla="*/ 3097236 h 3405937"/>
              <a:gd name="connsiteX2" fmla="*/ 4938992 w 4970707"/>
              <a:gd name="connsiteY2" fmla="*/ 3405937 h 3405937"/>
              <a:gd name="connsiteX3" fmla="*/ 301550 w 4970707"/>
              <a:gd name="connsiteY3" fmla="*/ 3388563 h 3405937"/>
              <a:gd name="connsiteX4" fmla="*/ 0 w 4970707"/>
              <a:gd name="connsiteY4" fmla="*/ 3046643 h 3405937"/>
              <a:gd name="connsiteX5" fmla="*/ 2456496 w 4970707"/>
              <a:gd name="connsiteY5" fmla="*/ 0 h 3405937"/>
              <a:gd name="connsiteX0" fmla="*/ 2456496 w 4960510"/>
              <a:gd name="connsiteY0" fmla="*/ 0 h 3405937"/>
              <a:gd name="connsiteX1" fmla="*/ 4960510 w 4960510"/>
              <a:gd name="connsiteY1" fmla="*/ 3093836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 name="connsiteX0" fmla="*/ 2456496 w 4960510"/>
              <a:gd name="connsiteY0" fmla="*/ 0 h 3405937"/>
              <a:gd name="connsiteX1" fmla="*/ 4960510 w 4960510"/>
              <a:gd name="connsiteY1" fmla="*/ 3090437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 name="connsiteX0" fmla="*/ 2456496 w 4960510"/>
              <a:gd name="connsiteY0" fmla="*/ 0 h 3405937"/>
              <a:gd name="connsiteX1" fmla="*/ 4960510 w 4960510"/>
              <a:gd name="connsiteY1" fmla="*/ 3090437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 name="connsiteX0" fmla="*/ 2456496 w 4960510"/>
              <a:gd name="connsiteY0" fmla="*/ 0 h 3405937"/>
              <a:gd name="connsiteX1" fmla="*/ 4960510 w 4960510"/>
              <a:gd name="connsiteY1" fmla="*/ 3090437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 name="connsiteX0" fmla="*/ 2456496 w 4960510"/>
              <a:gd name="connsiteY0" fmla="*/ 0 h 3405937"/>
              <a:gd name="connsiteX1" fmla="*/ 4960510 w 4960510"/>
              <a:gd name="connsiteY1" fmla="*/ 3090437 h 3405937"/>
              <a:gd name="connsiteX2" fmla="*/ 4938992 w 4960510"/>
              <a:gd name="connsiteY2" fmla="*/ 3405937 h 3405937"/>
              <a:gd name="connsiteX3" fmla="*/ 301550 w 4960510"/>
              <a:gd name="connsiteY3" fmla="*/ 3388563 h 3405937"/>
              <a:gd name="connsiteX4" fmla="*/ 0 w 4960510"/>
              <a:gd name="connsiteY4" fmla="*/ 3046643 h 3405937"/>
              <a:gd name="connsiteX5" fmla="*/ 2456496 w 4960510"/>
              <a:gd name="connsiteY5" fmla="*/ 0 h 340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0510" h="3405937">
                <a:moveTo>
                  <a:pt x="2456496" y="0"/>
                </a:moveTo>
                <a:lnTo>
                  <a:pt x="4960510" y="3090437"/>
                </a:lnTo>
                <a:lnTo>
                  <a:pt x="4938992" y="3405937"/>
                </a:lnTo>
                <a:lnTo>
                  <a:pt x="301550" y="3388563"/>
                </a:lnTo>
                <a:cubicBezTo>
                  <a:pt x="39509" y="3097040"/>
                  <a:pt x="158594" y="3239386"/>
                  <a:pt x="0" y="3046643"/>
                </a:cubicBezTo>
                <a:lnTo>
                  <a:pt x="2456496" y="0"/>
                </a:ln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sp>
        <p:nvSpPr>
          <p:cNvPr id="9" name="Picture Placeholder 12">
            <a:extLst>
              <a:ext uri="{FF2B5EF4-FFF2-40B4-BE49-F238E27FC236}">
                <a16:creationId xmlns:a16="http://schemas.microsoft.com/office/drawing/2014/main" id="{FB30700E-238C-4FFE-864A-83F585719E98}"/>
              </a:ext>
              <a:ext uri="{C183D7F6-B498-43B3-948B-1728B52AA6E4}">
                <adec:decorative xmlns:adec="http://schemas.microsoft.com/office/drawing/2017/decorative" val="1"/>
              </a:ext>
            </a:extLst>
          </p:cNvPr>
          <p:cNvSpPr>
            <a:spLocks noGrp="1"/>
          </p:cNvSpPr>
          <p:nvPr>
            <p:ph type="pic" sz="quarter" idx="13"/>
          </p:nvPr>
        </p:nvSpPr>
        <p:spPr>
          <a:xfrm>
            <a:off x="6225916" y="416787"/>
            <a:ext cx="3422161" cy="6024991"/>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7" fmla="*/ 1286063 w 5937250"/>
              <a:gd name="connsiteY7" fmla="*/ 0 h 6858000"/>
              <a:gd name="connsiteX0" fmla="*/ 1345998 w 5997185"/>
              <a:gd name="connsiteY0" fmla="*/ 0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345998 w 5997185"/>
              <a:gd name="connsiteY7" fmla="*/ 0 h 6858000"/>
              <a:gd name="connsiteX0" fmla="*/ 948432 w 5997185"/>
              <a:gd name="connsiteY0" fmla="*/ 72886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948432 w 5997185"/>
              <a:gd name="connsiteY7" fmla="*/ 728869 h 6858000"/>
              <a:gd name="connsiteX0" fmla="*/ 1133963 w 5997185"/>
              <a:gd name="connsiteY0" fmla="*/ 54333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133963 w 5997185"/>
              <a:gd name="connsiteY7" fmla="*/ 543339 h 6858000"/>
              <a:gd name="connsiteX0" fmla="*/ 1133963 w 5997185"/>
              <a:gd name="connsiteY0" fmla="*/ 0 h 6314661"/>
              <a:gd name="connsiteX1" fmla="*/ 3770820 w 5997185"/>
              <a:gd name="connsiteY1" fmla="*/ 245165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717811 w 5997185"/>
              <a:gd name="connsiteY1" fmla="*/ 2584173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651550 w 5997185"/>
              <a:gd name="connsiteY1" fmla="*/ 2676938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532280 w 5997185"/>
              <a:gd name="connsiteY1" fmla="*/ 275645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79272 w 5997185"/>
              <a:gd name="connsiteY1" fmla="*/ 282271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39515 w 5997185"/>
              <a:gd name="connsiteY1" fmla="*/ 2915477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66020 w 5997185"/>
              <a:gd name="connsiteY1" fmla="*/ 287572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001441 w 5997185"/>
              <a:gd name="connsiteY0" fmla="*/ 0 h 6407426"/>
              <a:gd name="connsiteX1" fmla="*/ 3466020 w 5997185"/>
              <a:gd name="connsiteY1" fmla="*/ 2968486 h 6407426"/>
              <a:gd name="connsiteX2" fmla="*/ 5997185 w 5997185"/>
              <a:gd name="connsiteY2" fmla="*/ 6407426 h 6407426"/>
              <a:gd name="connsiteX3" fmla="*/ 1345998 w 5997185"/>
              <a:gd name="connsiteY3" fmla="*/ 6407426 h 6407426"/>
              <a:gd name="connsiteX4" fmla="*/ 1251930 w 5997185"/>
              <a:gd name="connsiteY4" fmla="*/ 6298831 h 6407426"/>
              <a:gd name="connsiteX5" fmla="*/ 59935 w 5997185"/>
              <a:gd name="connsiteY5" fmla="*/ 2978426 h 6407426"/>
              <a:gd name="connsiteX6" fmla="*/ 642330 w 5997185"/>
              <a:gd name="connsiteY6" fmla="*/ 638683 h 6407426"/>
              <a:gd name="connsiteX7" fmla="*/ 1001441 w 5997185"/>
              <a:gd name="connsiteY7" fmla="*/ 0 h 6407426"/>
              <a:gd name="connsiteX0" fmla="*/ 1041197 w 5997185"/>
              <a:gd name="connsiteY0" fmla="*/ 0 h 6433931"/>
              <a:gd name="connsiteX1" fmla="*/ 3466020 w 5997185"/>
              <a:gd name="connsiteY1" fmla="*/ 2994991 h 6433931"/>
              <a:gd name="connsiteX2" fmla="*/ 5997185 w 5997185"/>
              <a:gd name="connsiteY2" fmla="*/ 6433931 h 6433931"/>
              <a:gd name="connsiteX3" fmla="*/ 1345998 w 5997185"/>
              <a:gd name="connsiteY3" fmla="*/ 6433931 h 6433931"/>
              <a:gd name="connsiteX4" fmla="*/ 1251930 w 5997185"/>
              <a:gd name="connsiteY4" fmla="*/ 6325336 h 6433931"/>
              <a:gd name="connsiteX5" fmla="*/ 59935 w 5997185"/>
              <a:gd name="connsiteY5" fmla="*/ 3004931 h 6433931"/>
              <a:gd name="connsiteX6" fmla="*/ 642330 w 5997185"/>
              <a:gd name="connsiteY6" fmla="*/ 665188 h 6433931"/>
              <a:gd name="connsiteX7" fmla="*/ 1041197 w 599718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415948 w 6067135"/>
              <a:gd name="connsiteY3" fmla="*/ 643393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912365 w 6067135"/>
              <a:gd name="connsiteY3" fmla="*/ 5280992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1045204 w 3470027"/>
              <a:gd name="connsiteY0" fmla="*/ 0 h 6009861"/>
              <a:gd name="connsiteX1" fmla="*/ 3470027 w 3470027"/>
              <a:gd name="connsiteY1" fmla="*/ 2994991 h 6009861"/>
              <a:gd name="connsiteX2" fmla="*/ 992196 w 3470027"/>
              <a:gd name="connsiteY2" fmla="*/ 6009861 h 6009861"/>
              <a:gd name="connsiteX3" fmla="*/ 63942 w 3470027"/>
              <a:gd name="connsiteY3" fmla="*/ 3004931 h 6009861"/>
              <a:gd name="connsiteX4" fmla="*/ 646337 w 3470027"/>
              <a:gd name="connsiteY4" fmla="*/ 665188 h 6009861"/>
              <a:gd name="connsiteX5" fmla="*/ 1045204 w 3470027"/>
              <a:gd name="connsiteY5" fmla="*/ 0 h 6009861"/>
              <a:gd name="connsiteX0" fmla="*/ 1080483 w 3505306"/>
              <a:gd name="connsiteY0" fmla="*/ 0 h 6009861"/>
              <a:gd name="connsiteX1" fmla="*/ 3505306 w 3505306"/>
              <a:gd name="connsiteY1" fmla="*/ 2994991 h 6009861"/>
              <a:gd name="connsiteX2" fmla="*/ 1027475 w 3505306"/>
              <a:gd name="connsiteY2" fmla="*/ 6009861 h 6009861"/>
              <a:gd name="connsiteX3" fmla="*/ 99221 w 3505306"/>
              <a:gd name="connsiteY3" fmla="*/ 3004931 h 6009861"/>
              <a:gd name="connsiteX4" fmla="*/ 681616 w 3505306"/>
              <a:gd name="connsiteY4" fmla="*/ 665188 h 6009861"/>
              <a:gd name="connsiteX5" fmla="*/ 1080483 w 3505306"/>
              <a:gd name="connsiteY5" fmla="*/ 0 h 6009861"/>
              <a:gd name="connsiteX0" fmla="*/ 1021716 w 3446539"/>
              <a:gd name="connsiteY0" fmla="*/ 0 h 6009861"/>
              <a:gd name="connsiteX1" fmla="*/ 3446539 w 3446539"/>
              <a:gd name="connsiteY1" fmla="*/ 2994991 h 6009861"/>
              <a:gd name="connsiteX2" fmla="*/ 968708 w 3446539"/>
              <a:gd name="connsiteY2" fmla="*/ 6009861 h 6009861"/>
              <a:gd name="connsiteX3" fmla="*/ 40454 w 3446539"/>
              <a:gd name="connsiteY3" fmla="*/ 3004931 h 6009861"/>
              <a:gd name="connsiteX4" fmla="*/ 622849 w 3446539"/>
              <a:gd name="connsiteY4" fmla="*/ 665188 h 6009861"/>
              <a:gd name="connsiteX5" fmla="*/ 1021716 w 3446539"/>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8479 w 3413302"/>
              <a:gd name="connsiteY0" fmla="*/ 0 h 6036365"/>
              <a:gd name="connsiteX1" fmla="*/ 3413302 w 3413302"/>
              <a:gd name="connsiteY1" fmla="*/ 2994991 h 6036365"/>
              <a:gd name="connsiteX2" fmla="*/ 961975 w 3413302"/>
              <a:gd name="connsiteY2" fmla="*/ 6036365 h 6036365"/>
              <a:gd name="connsiteX3" fmla="*/ 7217 w 3413302"/>
              <a:gd name="connsiteY3" fmla="*/ 3004931 h 6036365"/>
              <a:gd name="connsiteX4" fmla="*/ 589612 w 3413302"/>
              <a:gd name="connsiteY4" fmla="*/ 665188 h 6036365"/>
              <a:gd name="connsiteX5" fmla="*/ 988479 w 3413302"/>
              <a:gd name="connsiteY5" fmla="*/ 0 h 6036365"/>
              <a:gd name="connsiteX0" fmla="*/ 988479 w 3426554"/>
              <a:gd name="connsiteY0" fmla="*/ 0 h 6036365"/>
              <a:gd name="connsiteX1" fmla="*/ 3426554 w 3426554"/>
              <a:gd name="connsiteY1" fmla="*/ 3021496 h 6036365"/>
              <a:gd name="connsiteX2" fmla="*/ 961975 w 3426554"/>
              <a:gd name="connsiteY2" fmla="*/ 6036365 h 6036365"/>
              <a:gd name="connsiteX3" fmla="*/ 7217 w 3426554"/>
              <a:gd name="connsiteY3" fmla="*/ 3004931 h 6036365"/>
              <a:gd name="connsiteX4" fmla="*/ 589612 w 3426554"/>
              <a:gd name="connsiteY4" fmla="*/ 665188 h 6036365"/>
              <a:gd name="connsiteX5" fmla="*/ 988479 w 3426554"/>
              <a:gd name="connsiteY5"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582395 w 3419337"/>
              <a:gd name="connsiteY4" fmla="*/ 665188 h 6036365"/>
              <a:gd name="connsiteX5" fmla="*/ 981262 w 3419337"/>
              <a:gd name="connsiteY5" fmla="*/ 0 h 6036365"/>
              <a:gd name="connsiteX0" fmla="*/ 981262 w 3419337"/>
              <a:gd name="connsiteY0" fmla="*/ 2 h 6036367"/>
              <a:gd name="connsiteX1" fmla="*/ 3419337 w 3419337"/>
              <a:gd name="connsiteY1" fmla="*/ 3021498 h 6036367"/>
              <a:gd name="connsiteX2" fmla="*/ 954758 w 3419337"/>
              <a:gd name="connsiteY2" fmla="*/ 6036367 h 6036367"/>
              <a:gd name="connsiteX3" fmla="*/ 0 w 3419337"/>
              <a:gd name="connsiteY3" fmla="*/ 3004933 h 6036367"/>
              <a:gd name="connsiteX4" fmla="*/ 981262 w 3419337"/>
              <a:gd name="connsiteY4" fmla="*/ 2 h 6036367"/>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1263 w 3419338"/>
              <a:gd name="connsiteY0" fmla="*/ 0 h 6036365"/>
              <a:gd name="connsiteX1" fmla="*/ 3419338 w 3419338"/>
              <a:gd name="connsiteY1" fmla="*/ 3021496 h 6036365"/>
              <a:gd name="connsiteX2" fmla="*/ 954759 w 3419338"/>
              <a:gd name="connsiteY2" fmla="*/ 6036365 h 6036365"/>
              <a:gd name="connsiteX3" fmla="*/ 1 w 3419338"/>
              <a:gd name="connsiteY3" fmla="*/ 3004931 h 6036365"/>
              <a:gd name="connsiteX4" fmla="*/ 981263 w 3419338"/>
              <a:gd name="connsiteY4" fmla="*/ 0 h 6036365"/>
              <a:gd name="connsiteX0" fmla="*/ 981262 w 3419337"/>
              <a:gd name="connsiteY0" fmla="*/ 0 h 6036365"/>
              <a:gd name="connsiteX1" fmla="*/ 3419337 w 3419337"/>
              <a:gd name="connsiteY1" fmla="*/ 3021496 h 6036365"/>
              <a:gd name="connsiteX2" fmla="*/ 954758 w 3419337"/>
              <a:gd name="connsiteY2" fmla="*/ 6036365 h 6036365"/>
              <a:gd name="connsiteX3" fmla="*/ 0 w 3419337"/>
              <a:gd name="connsiteY3" fmla="*/ 3004931 h 6036365"/>
              <a:gd name="connsiteX4" fmla="*/ 981262 w 3419337"/>
              <a:gd name="connsiteY4" fmla="*/ 0 h 6036365"/>
              <a:gd name="connsiteX0" fmla="*/ 983116 w 3421191"/>
              <a:gd name="connsiteY0" fmla="*/ 0 h 6036365"/>
              <a:gd name="connsiteX1" fmla="*/ 3421191 w 3421191"/>
              <a:gd name="connsiteY1" fmla="*/ 3021496 h 6036365"/>
              <a:gd name="connsiteX2" fmla="*/ 956612 w 3421191"/>
              <a:gd name="connsiteY2" fmla="*/ 6036365 h 6036365"/>
              <a:gd name="connsiteX3" fmla="*/ 1854 w 3421191"/>
              <a:gd name="connsiteY3" fmla="*/ 3004931 h 6036365"/>
              <a:gd name="connsiteX4" fmla="*/ 983116 w 3421191"/>
              <a:gd name="connsiteY4" fmla="*/ 0 h 6036365"/>
              <a:gd name="connsiteX0" fmla="*/ 983116 w 3421191"/>
              <a:gd name="connsiteY0" fmla="*/ 0 h 6036365"/>
              <a:gd name="connsiteX1" fmla="*/ 3421191 w 3421191"/>
              <a:gd name="connsiteY1" fmla="*/ 3021496 h 6036365"/>
              <a:gd name="connsiteX2" fmla="*/ 956612 w 3421191"/>
              <a:gd name="connsiteY2" fmla="*/ 6036365 h 6036365"/>
              <a:gd name="connsiteX3" fmla="*/ 1854 w 3421191"/>
              <a:gd name="connsiteY3" fmla="*/ 3004931 h 6036365"/>
              <a:gd name="connsiteX4" fmla="*/ 983116 w 3421191"/>
              <a:gd name="connsiteY4" fmla="*/ 0 h 6036365"/>
              <a:gd name="connsiteX0" fmla="*/ 983116 w 3421191"/>
              <a:gd name="connsiteY0" fmla="*/ 0 h 6036365"/>
              <a:gd name="connsiteX1" fmla="*/ 3421191 w 3421191"/>
              <a:gd name="connsiteY1" fmla="*/ 3021496 h 6036365"/>
              <a:gd name="connsiteX2" fmla="*/ 956612 w 3421191"/>
              <a:gd name="connsiteY2" fmla="*/ 6036365 h 6036365"/>
              <a:gd name="connsiteX3" fmla="*/ 1854 w 3421191"/>
              <a:gd name="connsiteY3" fmla="*/ 3004931 h 6036365"/>
              <a:gd name="connsiteX4" fmla="*/ 983116 w 3421191"/>
              <a:gd name="connsiteY4" fmla="*/ 0 h 6036365"/>
              <a:gd name="connsiteX0" fmla="*/ 982634 w 3420709"/>
              <a:gd name="connsiteY0" fmla="*/ 0 h 6036365"/>
              <a:gd name="connsiteX1" fmla="*/ 3420709 w 3420709"/>
              <a:gd name="connsiteY1" fmla="*/ 3021496 h 6036365"/>
              <a:gd name="connsiteX2" fmla="*/ 956130 w 3420709"/>
              <a:gd name="connsiteY2" fmla="*/ 6036365 h 6036365"/>
              <a:gd name="connsiteX3" fmla="*/ 1372 w 3420709"/>
              <a:gd name="connsiteY3" fmla="*/ 3004931 h 6036365"/>
              <a:gd name="connsiteX4" fmla="*/ 982634 w 3420709"/>
              <a:gd name="connsiteY4" fmla="*/ 0 h 6036365"/>
              <a:gd name="connsiteX0" fmla="*/ 981266 w 3419341"/>
              <a:gd name="connsiteY0" fmla="*/ 0 h 6036365"/>
              <a:gd name="connsiteX1" fmla="*/ 3419341 w 3419341"/>
              <a:gd name="connsiteY1" fmla="*/ 3021496 h 6036365"/>
              <a:gd name="connsiteX2" fmla="*/ 954762 w 3419341"/>
              <a:gd name="connsiteY2" fmla="*/ 6036365 h 6036365"/>
              <a:gd name="connsiteX3" fmla="*/ 4 w 3419341"/>
              <a:gd name="connsiteY3" fmla="*/ 3004931 h 6036365"/>
              <a:gd name="connsiteX4" fmla="*/ 981266 w 3419341"/>
              <a:gd name="connsiteY4" fmla="*/ 0 h 6036365"/>
              <a:gd name="connsiteX0" fmla="*/ 981374 w 3419449"/>
              <a:gd name="connsiteY0" fmla="*/ 0 h 6069415"/>
              <a:gd name="connsiteX1" fmla="*/ 3419449 w 3419449"/>
              <a:gd name="connsiteY1" fmla="*/ 3021496 h 6069415"/>
              <a:gd name="connsiteX2" fmla="*/ 938344 w 3419449"/>
              <a:gd name="connsiteY2" fmla="*/ 6069415 h 6069415"/>
              <a:gd name="connsiteX3" fmla="*/ 112 w 3419449"/>
              <a:gd name="connsiteY3" fmla="*/ 3004931 h 6069415"/>
              <a:gd name="connsiteX4" fmla="*/ 981374 w 3419449"/>
              <a:gd name="connsiteY4" fmla="*/ 0 h 6069415"/>
              <a:gd name="connsiteX0" fmla="*/ 981374 w 3419449"/>
              <a:gd name="connsiteY0" fmla="*/ 0 h 6052890"/>
              <a:gd name="connsiteX1" fmla="*/ 3419449 w 3419449"/>
              <a:gd name="connsiteY1" fmla="*/ 3021496 h 6052890"/>
              <a:gd name="connsiteX2" fmla="*/ 938344 w 3419449"/>
              <a:gd name="connsiteY2" fmla="*/ 6052890 h 6052890"/>
              <a:gd name="connsiteX3" fmla="*/ 112 w 3419449"/>
              <a:gd name="connsiteY3" fmla="*/ 3004931 h 6052890"/>
              <a:gd name="connsiteX4" fmla="*/ 981374 w 3419449"/>
              <a:gd name="connsiteY4" fmla="*/ 0 h 6052890"/>
              <a:gd name="connsiteX0" fmla="*/ 981400 w 3419475"/>
              <a:gd name="connsiteY0" fmla="*/ 0 h 6052890"/>
              <a:gd name="connsiteX1" fmla="*/ 3419475 w 3419475"/>
              <a:gd name="connsiteY1" fmla="*/ 3021496 h 6052890"/>
              <a:gd name="connsiteX2" fmla="*/ 938370 w 3419475"/>
              <a:gd name="connsiteY2" fmla="*/ 6052890 h 6052890"/>
              <a:gd name="connsiteX3" fmla="*/ 138 w 3419475"/>
              <a:gd name="connsiteY3" fmla="*/ 3004931 h 6052890"/>
              <a:gd name="connsiteX4" fmla="*/ 981400 w 3419475"/>
              <a:gd name="connsiteY4" fmla="*/ 0 h 6052890"/>
              <a:gd name="connsiteX0" fmla="*/ 981401 w 3419476"/>
              <a:gd name="connsiteY0" fmla="*/ 0 h 6052890"/>
              <a:gd name="connsiteX1" fmla="*/ 3419476 w 3419476"/>
              <a:gd name="connsiteY1" fmla="*/ 3021496 h 6052890"/>
              <a:gd name="connsiteX2" fmla="*/ 938371 w 3419476"/>
              <a:gd name="connsiteY2" fmla="*/ 6052890 h 6052890"/>
              <a:gd name="connsiteX3" fmla="*/ 139 w 3419476"/>
              <a:gd name="connsiteY3" fmla="*/ 3004931 h 6052890"/>
              <a:gd name="connsiteX4" fmla="*/ 981401 w 3419476"/>
              <a:gd name="connsiteY4" fmla="*/ 0 h 6052890"/>
              <a:gd name="connsiteX0" fmla="*/ 981401 w 3419476"/>
              <a:gd name="connsiteY0" fmla="*/ 0 h 6052890"/>
              <a:gd name="connsiteX1" fmla="*/ 3419476 w 3419476"/>
              <a:gd name="connsiteY1" fmla="*/ 3021496 h 6052890"/>
              <a:gd name="connsiteX2" fmla="*/ 938371 w 3419476"/>
              <a:gd name="connsiteY2" fmla="*/ 6052890 h 6052890"/>
              <a:gd name="connsiteX3" fmla="*/ 139 w 3419476"/>
              <a:gd name="connsiteY3" fmla="*/ 3004931 h 6052890"/>
              <a:gd name="connsiteX4" fmla="*/ 981401 w 3419476"/>
              <a:gd name="connsiteY4" fmla="*/ 0 h 6052890"/>
              <a:gd name="connsiteX0" fmla="*/ 981401 w 3400426"/>
              <a:gd name="connsiteY0" fmla="*/ 0 h 6052890"/>
              <a:gd name="connsiteX1" fmla="*/ 3400426 w 3400426"/>
              <a:gd name="connsiteY1" fmla="*/ 3002446 h 6052890"/>
              <a:gd name="connsiteX2" fmla="*/ 938371 w 3400426"/>
              <a:gd name="connsiteY2" fmla="*/ 6052890 h 6052890"/>
              <a:gd name="connsiteX3" fmla="*/ 139 w 3400426"/>
              <a:gd name="connsiteY3" fmla="*/ 3004931 h 6052890"/>
              <a:gd name="connsiteX4" fmla="*/ 981401 w 3400426"/>
              <a:gd name="connsiteY4" fmla="*/ 0 h 6052890"/>
              <a:gd name="connsiteX0" fmla="*/ 981401 w 3390901"/>
              <a:gd name="connsiteY0" fmla="*/ 0 h 6052890"/>
              <a:gd name="connsiteX1" fmla="*/ 3390901 w 3390901"/>
              <a:gd name="connsiteY1" fmla="*/ 2992921 h 6052890"/>
              <a:gd name="connsiteX2" fmla="*/ 938371 w 3390901"/>
              <a:gd name="connsiteY2" fmla="*/ 6052890 h 6052890"/>
              <a:gd name="connsiteX3" fmla="*/ 139 w 3390901"/>
              <a:gd name="connsiteY3" fmla="*/ 3004931 h 6052890"/>
              <a:gd name="connsiteX4" fmla="*/ 981401 w 3390901"/>
              <a:gd name="connsiteY4" fmla="*/ 0 h 6052890"/>
              <a:gd name="connsiteX0" fmla="*/ 981401 w 3390901"/>
              <a:gd name="connsiteY0" fmla="*/ 0 h 6052890"/>
              <a:gd name="connsiteX1" fmla="*/ 3390901 w 3390901"/>
              <a:gd name="connsiteY1" fmla="*/ 2992921 h 6052890"/>
              <a:gd name="connsiteX2" fmla="*/ 938371 w 3390901"/>
              <a:gd name="connsiteY2" fmla="*/ 6052890 h 6052890"/>
              <a:gd name="connsiteX3" fmla="*/ 139 w 3390901"/>
              <a:gd name="connsiteY3" fmla="*/ 3004931 h 6052890"/>
              <a:gd name="connsiteX4" fmla="*/ 981401 w 3390901"/>
              <a:gd name="connsiteY4" fmla="*/ 0 h 6052890"/>
              <a:gd name="connsiteX0" fmla="*/ 981778 w 3391278"/>
              <a:gd name="connsiteY0" fmla="*/ 0 h 6033840"/>
              <a:gd name="connsiteX1" fmla="*/ 3391278 w 3391278"/>
              <a:gd name="connsiteY1" fmla="*/ 2992921 h 6033840"/>
              <a:gd name="connsiteX2" fmla="*/ 919698 w 3391278"/>
              <a:gd name="connsiteY2" fmla="*/ 6033840 h 6033840"/>
              <a:gd name="connsiteX3" fmla="*/ 516 w 3391278"/>
              <a:gd name="connsiteY3" fmla="*/ 3004931 h 6033840"/>
              <a:gd name="connsiteX4" fmla="*/ 981778 w 3391278"/>
              <a:gd name="connsiteY4" fmla="*/ 0 h 6033840"/>
              <a:gd name="connsiteX0" fmla="*/ 981778 w 3391278"/>
              <a:gd name="connsiteY0" fmla="*/ 0 h 6052890"/>
              <a:gd name="connsiteX1" fmla="*/ 3391278 w 3391278"/>
              <a:gd name="connsiteY1" fmla="*/ 2992921 h 6052890"/>
              <a:gd name="connsiteX2" fmla="*/ 919698 w 3391278"/>
              <a:gd name="connsiteY2" fmla="*/ 6052890 h 6052890"/>
              <a:gd name="connsiteX3" fmla="*/ 516 w 3391278"/>
              <a:gd name="connsiteY3" fmla="*/ 3004931 h 6052890"/>
              <a:gd name="connsiteX4" fmla="*/ 981778 w 3391278"/>
              <a:gd name="connsiteY4" fmla="*/ 0 h 6052890"/>
              <a:gd name="connsiteX0" fmla="*/ 981778 w 3391278"/>
              <a:gd name="connsiteY0" fmla="*/ 0 h 6052890"/>
              <a:gd name="connsiteX1" fmla="*/ 3391278 w 3391278"/>
              <a:gd name="connsiteY1" fmla="*/ 2992921 h 6052890"/>
              <a:gd name="connsiteX2" fmla="*/ 919698 w 3391278"/>
              <a:gd name="connsiteY2" fmla="*/ 6052890 h 6052890"/>
              <a:gd name="connsiteX3" fmla="*/ 516 w 3391278"/>
              <a:gd name="connsiteY3" fmla="*/ 3004931 h 6052890"/>
              <a:gd name="connsiteX4" fmla="*/ 981778 w 3391278"/>
              <a:gd name="connsiteY4" fmla="*/ 0 h 6052890"/>
              <a:gd name="connsiteX0" fmla="*/ 981778 w 3400803"/>
              <a:gd name="connsiteY0" fmla="*/ 0 h 6052890"/>
              <a:gd name="connsiteX1" fmla="*/ 3400803 w 3400803"/>
              <a:gd name="connsiteY1" fmla="*/ 3011971 h 6052890"/>
              <a:gd name="connsiteX2" fmla="*/ 919698 w 3400803"/>
              <a:gd name="connsiteY2" fmla="*/ 6052890 h 6052890"/>
              <a:gd name="connsiteX3" fmla="*/ 516 w 3400803"/>
              <a:gd name="connsiteY3" fmla="*/ 3004931 h 6052890"/>
              <a:gd name="connsiteX4" fmla="*/ 981778 w 3400803"/>
              <a:gd name="connsiteY4" fmla="*/ 0 h 6052890"/>
              <a:gd name="connsiteX0" fmla="*/ 981778 w 3410328"/>
              <a:gd name="connsiteY0" fmla="*/ 0 h 6052890"/>
              <a:gd name="connsiteX1" fmla="*/ 3410328 w 3410328"/>
              <a:gd name="connsiteY1" fmla="*/ 2992921 h 6052890"/>
              <a:gd name="connsiteX2" fmla="*/ 919698 w 3410328"/>
              <a:gd name="connsiteY2" fmla="*/ 6052890 h 6052890"/>
              <a:gd name="connsiteX3" fmla="*/ 516 w 3410328"/>
              <a:gd name="connsiteY3" fmla="*/ 3004931 h 6052890"/>
              <a:gd name="connsiteX4" fmla="*/ 981778 w 3410328"/>
              <a:gd name="connsiteY4" fmla="*/ 0 h 6052890"/>
              <a:gd name="connsiteX0" fmla="*/ 981778 w 3410328"/>
              <a:gd name="connsiteY0" fmla="*/ 0 h 6052890"/>
              <a:gd name="connsiteX1" fmla="*/ 3410328 w 3410328"/>
              <a:gd name="connsiteY1" fmla="*/ 2992921 h 6052890"/>
              <a:gd name="connsiteX2" fmla="*/ 919698 w 3410328"/>
              <a:gd name="connsiteY2" fmla="*/ 6052890 h 6052890"/>
              <a:gd name="connsiteX3" fmla="*/ 516 w 3410328"/>
              <a:gd name="connsiteY3" fmla="*/ 3004931 h 6052890"/>
              <a:gd name="connsiteX4" fmla="*/ 981778 w 3410328"/>
              <a:gd name="connsiteY4" fmla="*/ 0 h 6052890"/>
              <a:gd name="connsiteX0" fmla="*/ 981778 w 3410328"/>
              <a:gd name="connsiteY0" fmla="*/ 0 h 6052890"/>
              <a:gd name="connsiteX1" fmla="*/ 3410328 w 3410328"/>
              <a:gd name="connsiteY1" fmla="*/ 2992921 h 6052890"/>
              <a:gd name="connsiteX2" fmla="*/ 919698 w 3410328"/>
              <a:gd name="connsiteY2" fmla="*/ 6052890 h 6052890"/>
              <a:gd name="connsiteX3" fmla="*/ 516 w 3410328"/>
              <a:gd name="connsiteY3" fmla="*/ 3004931 h 6052890"/>
              <a:gd name="connsiteX4" fmla="*/ 981778 w 3410328"/>
              <a:gd name="connsiteY4" fmla="*/ 0 h 6052890"/>
              <a:gd name="connsiteX0" fmla="*/ 981778 w 3410328"/>
              <a:gd name="connsiteY0" fmla="*/ 0 h 6046690"/>
              <a:gd name="connsiteX1" fmla="*/ 3410328 w 3410328"/>
              <a:gd name="connsiteY1" fmla="*/ 2986721 h 6046690"/>
              <a:gd name="connsiteX2" fmla="*/ 919698 w 3410328"/>
              <a:gd name="connsiteY2" fmla="*/ 6046690 h 6046690"/>
              <a:gd name="connsiteX3" fmla="*/ 516 w 3410328"/>
              <a:gd name="connsiteY3" fmla="*/ 2998731 h 6046690"/>
              <a:gd name="connsiteX4" fmla="*/ 981778 w 3410328"/>
              <a:gd name="connsiteY4" fmla="*/ 0 h 6046690"/>
              <a:gd name="connsiteX0" fmla="*/ 981778 w 3410328"/>
              <a:gd name="connsiteY0" fmla="*/ 0 h 6040491"/>
              <a:gd name="connsiteX1" fmla="*/ 3410328 w 3410328"/>
              <a:gd name="connsiteY1" fmla="*/ 2980522 h 6040491"/>
              <a:gd name="connsiteX2" fmla="*/ 919698 w 3410328"/>
              <a:gd name="connsiteY2" fmla="*/ 6040491 h 6040491"/>
              <a:gd name="connsiteX3" fmla="*/ 516 w 3410328"/>
              <a:gd name="connsiteY3" fmla="*/ 2992532 h 6040491"/>
              <a:gd name="connsiteX4" fmla="*/ 981778 w 3410328"/>
              <a:gd name="connsiteY4" fmla="*/ 0 h 6040491"/>
              <a:gd name="connsiteX0" fmla="*/ 978633 w 3410283"/>
              <a:gd name="connsiteY0" fmla="*/ 0 h 6040491"/>
              <a:gd name="connsiteX1" fmla="*/ 3410283 w 3410283"/>
              <a:gd name="connsiteY1" fmla="*/ 2980522 h 6040491"/>
              <a:gd name="connsiteX2" fmla="*/ 919653 w 3410283"/>
              <a:gd name="connsiteY2" fmla="*/ 6040491 h 6040491"/>
              <a:gd name="connsiteX3" fmla="*/ 471 w 3410283"/>
              <a:gd name="connsiteY3" fmla="*/ 2992532 h 6040491"/>
              <a:gd name="connsiteX4" fmla="*/ 978633 w 3410283"/>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404084"/>
              <a:gd name="connsiteY0" fmla="*/ 0 h 6040491"/>
              <a:gd name="connsiteX1" fmla="*/ 3404084 w 3404084"/>
              <a:gd name="connsiteY1" fmla="*/ 2986721 h 6040491"/>
              <a:gd name="connsiteX2" fmla="*/ 919653 w 3404084"/>
              <a:gd name="connsiteY2" fmla="*/ 6040491 h 6040491"/>
              <a:gd name="connsiteX3" fmla="*/ 471 w 3404084"/>
              <a:gd name="connsiteY3" fmla="*/ 2992532 h 6040491"/>
              <a:gd name="connsiteX4" fmla="*/ 978633 w 3404084"/>
              <a:gd name="connsiteY4" fmla="*/ 0 h 6040491"/>
              <a:gd name="connsiteX0" fmla="*/ 978633 w 3394785"/>
              <a:gd name="connsiteY0" fmla="*/ 0 h 6040491"/>
              <a:gd name="connsiteX1" fmla="*/ 3394785 w 3394785"/>
              <a:gd name="connsiteY1" fmla="*/ 2977422 h 6040491"/>
              <a:gd name="connsiteX2" fmla="*/ 919653 w 3394785"/>
              <a:gd name="connsiteY2" fmla="*/ 6040491 h 6040491"/>
              <a:gd name="connsiteX3" fmla="*/ 471 w 3394785"/>
              <a:gd name="connsiteY3" fmla="*/ 2992532 h 6040491"/>
              <a:gd name="connsiteX4" fmla="*/ 978633 w 3394785"/>
              <a:gd name="connsiteY4" fmla="*/ 0 h 6040491"/>
              <a:gd name="connsiteX0" fmla="*/ 978580 w 3394732"/>
              <a:gd name="connsiteY0" fmla="*/ 0 h 6024992"/>
              <a:gd name="connsiteX1" fmla="*/ 3394732 w 3394732"/>
              <a:gd name="connsiteY1" fmla="*/ 2977422 h 6024992"/>
              <a:gd name="connsiteX2" fmla="*/ 922699 w 3394732"/>
              <a:gd name="connsiteY2" fmla="*/ 6024992 h 6024992"/>
              <a:gd name="connsiteX3" fmla="*/ 418 w 3394732"/>
              <a:gd name="connsiteY3" fmla="*/ 2992532 h 6024992"/>
              <a:gd name="connsiteX4" fmla="*/ 978580 w 3394732"/>
              <a:gd name="connsiteY4" fmla="*/ 0 h 6024992"/>
              <a:gd name="connsiteX0" fmla="*/ 978281 w 3394433"/>
              <a:gd name="connsiteY0" fmla="*/ 0 h 6003294"/>
              <a:gd name="connsiteX1" fmla="*/ 3394433 w 3394433"/>
              <a:gd name="connsiteY1" fmla="*/ 2977422 h 6003294"/>
              <a:gd name="connsiteX2" fmla="*/ 947197 w 3394433"/>
              <a:gd name="connsiteY2" fmla="*/ 6003294 h 6003294"/>
              <a:gd name="connsiteX3" fmla="*/ 119 w 3394433"/>
              <a:gd name="connsiteY3" fmla="*/ 2992532 h 6003294"/>
              <a:gd name="connsiteX4" fmla="*/ 978281 w 3394433"/>
              <a:gd name="connsiteY4" fmla="*/ 0 h 6003294"/>
              <a:gd name="connsiteX0" fmla="*/ 978368 w 3394520"/>
              <a:gd name="connsiteY0" fmla="*/ 0 h 6024991"/>
              <a:gd name="connsiteX1" fmla="*/ 3394520 w 3394520"/>
              <a:gd name="connsiteY1" fmla="*/ 2977422 h 6024991"/>
              <a:gd name="connsiteX2" fmla="*/ 937985 w 3394520"/>
              <a:gd name="connsiteY2" fmla="*/ 6024991 h 6024991"/>
              <a:gd name="connsiteX3" fmla="*/ 206 w 3394520"/>
              <a:gd name="connsiteY3" fmla="*/ 2992532 h 6024991"/>
              <a:gd name="connsiteX4" fmla="*/ 978368 w 3394520"/>
              <a:gd name="connsiteY4" fmla="*/ 0 h 6024991"/>
              <a:gd name="connsiteX0" fmla="*/ 978404 w 3394556"/>
              <a:gd name="connsiteY0" fmla="*/ 0 h 6018792"/>
              <a:gd name="connsiteX1" fmla="*/ 3394556 w 3394556"/>
              <a:gd name="connsiteY1" fmla="*/ 2977422 h 6018792"/>
              <a:gd name="connsiteX2" fmla="*/ 934921 w 3394556"/>
              <a:gd name="connsiteY2" fmla="*/ 6018792 h 6018792"/>
              <a:gd name="connsiteX3" fmla="*/ 242 w 3394556"/>
              <a:gd name="connsiteY3" fmla="*/ 2992532 h 6018792"/>
              <a:gd name="connsiteX4" fmla="*/ 978404 w 3394556"/>
              <a:gd name="connsiteY4" fmla="*/ 0 h 6018792"/>
              <a:gd name="connsiteX0" fmla="*/ 978404 w 3394556"/>
              <a:gd name="connsiteY0" fmla="*/ 0 h 6018792"/>
              <a:gd name="connsiteX1" fmla="*/ 3394556 w 3394556"/>
              <a:gd name="connsiteY1" fmla="*/ 2977422 h 6018792"/>
              <a:gd name="connsiteX2" fmla="*/ 934921 w 3394556"/>
              <a:gd name="connsiteY2" fmla="*/ 6018792 h 6018792"/>
              <a:gd name="connsiteX3" fmla="*/ 242 w 3394556"/>
              <a:gd name="connsiteY3" fmla="*/ 2992532 h 6018792"/>
              <a:gd name="connsiteX4" fmla="*/ 978404 w 3394556"/>
              <a:gd name="connsiteY4" fmla="*/ 0 h 6018792"/>
              <a:gd name="connsiteX0" fmla="*/ 978404 w 3394556"/>
              <a:gd name="connsiteY0" fmla="*/ 0 h 6024991"/>
              <a:gd name="connsiteX1" fmla="*/ 3394556 w 3394556"/>
              <a:gd name="connsiteY1" fmla="*/ 2977422 h 6024991"/>
              <a:gd name="connsiteX2" fmla="*/ 934921 w 3394556"/>
              <a:gd name="connsiteY2" fmla="*/ 6024991 h 6024991"/>
              <a:gd name="connsiteX3" fmla="*/ 242 w 3394556"/>
              <a:gd name="connsiteY3" fmla="*/ 2992532 h 6024991"/>
              <a:gd name="connsiteX4" fmla="*/ 978404 w 3394556"/>
              <a:gd name="connsiteY4" fmla="*/ 0 h 6024991"/>
              <a:gd name="connsiteX0" fmla="*/ 985144 w 3401296"/>
              <a:gd name="connsiteY0" fmla="*/ 0 h 6024991"/>
              <a:gd name="connsiteX1" fmla="*/ 3401296 w 3401296"/>
              <a:gd name="connsiteY1" fmla="*/ 2977422 h 6024991"/>
              <a:gd name="connsiteX2" fmla="*/ 941661 w 3401296"/>
              <a:gd name="connsiteY2" fmla="*/ 6024991 h 6024991"/>
              <a:gd name="connsiteX3" fmla="*/ 6982 w 3401296"/>
              <a:gd name="connsiteY3" fmla="*/ 2992532 h 6024991"/>
              <a:gd name="connsiteX4" fmla="*/ 985144 w 3401296"/>
              <a:gd name="connsiteY4" fmla="*/ 0 h 6024991"/>
              <a:gd name="connsiteX0" fmla="*/ 985144 w 3401296"/>
              <a:gd name="connsiteY0" fmla="*/ 0 h 6024991"/>
              <a:gd name="connsiteX1" fmla="*/ 3401296 w 3401296"/>
              <a:gd name="connsiteY1" fmla="*/ 2977422 h 6024991"/>
              <a:gd name="connsiteX2" fmla="*/ 941661 w 3401296"/>
              <a:gd name="connsiteY2" fmla="*/ 6024991 h 6024991"/>
              <a:gd name="connsiteX3" fmla="*/ 6982 w 3401296"/>
              <a:gd name="connsiteY3" fmla="*/ 2992532 h 6024991"/>
              <a:gd name="connsiteX4" fmla="*/ 985144 w 3401296"/>
              <a:gd name="connsiteY4" fmla="*/ 0 h 6024991"/>
              <a:gd name="connsiteX0" fmla="*/ 983725 w 3399877"/>
              <a:gd name="connsiteY0" fmla="*/ 0 h 6024991"/>
              <a:gd name="connsiteX1" fmla="*/ 3399877 w 3399877"/>
              <a:gd name="connsiteY1" fmla="*/ 2977422 h 6024991"/>
              <a:gd name="connsiteX2" fmla="*/ 940242 w 3399877"/>
              <a:gd name="connsiteY2" fmla="*/ 6024991 h 6024991"/>
              <a:gd name="connsiteX3" fmla="*/ 5563 w 3399877"/>
              <a:gd name="connsiteY3" fmla="*/ 2992532 h 6024991"/>
              <a:gd name="connsiteX4" fmla="*/ 983725 w 3399877"/>
              <a:gd name="connsiteY4" fmla="*/ 0 h 6024991"/>
              <a:gd name="connsiteX0" fmla="*/ 981221 w 3397373"/>
              <a:gd name="connsiteY0" fmla="*/ 0 h 6024991"/>
              <a:gd name="connsiteX1" fmla="*/ 3397373 w 3397373"/>
              <a:gd name="connsiteY1" fmla="*/ 2977422 h 6024991"/>
              <a:gd name="connsiteX2" fmla="*/ 937738 w 3397373"/>
              <a:gd name="connsiteY2" fmla="*/ 6024991 h 6024991"/>
              <a:gd name="connsiteX3" fmla="*/ 3059 w 3397373"/>
              <a:gd name="connsiteY3" fmla="*/ 2992532 h 6024991"/>
              <a:gd name="connsiteX4" fmla="*/ 981221 w 3397373"/>
              <a:gd name="connsiteY4" fmla="*/ 0 h 6024991"/>
              <a:gd name="connsiteX0" fmla="*/ 971826 w 3387978"/>
              <a:gd name="connsiteY0" fmla="*/ 0 h 6024991"/>
              <a:gd name="connsiteX1" fmla="*/ 3387978 w 3387978"/>
              <a:gd name="connsiteY1" fmla="*/ 2977422 h 6024991"/>
              <a:gd name="connsiteX2" fmla="*/ 928343 w 3387978"/>
              <a:gd name="connsiteY2" fmla="*/ 6024991 h 6024991"/>
              <a:gd name="connsiteX3" fmla="*/ 3189 w 3387978"/>
              <a:gd name="connsiteY3" fmla="*/ 2992532 h 6024991"/>
              <a:gd name="connsiteX4" fmla="*/ 971826 w 3387978"/>
              <a:gd name="connsiteY4" fmla="*/ 0 h 6024991"/>
              <a:gd name="connsiteX0" fmla="*/ 971826 w 3387978"/>
              <a:gd name="connsiteY0" fmla="*/ 0 h 6024991"/>
              <a:gd name="connsiteX1" fmla="*/ 3387978 w 3387978"/>
              <a:gd name="connsiteY1" fmla="*/ 2977422 h 6024991"/>
              <a:gd name="connsiteX2" fmla="*/ 928343 w 3387978"/>
              <a:gd name="connsiteY2" fmla="*/ 6024991 h 6024991"/>
              <a:gd name="connsiteX3" fmla="*/ 3189 w 3387978"/>
              <a:gd name="connsiteY3" fmla="*/ 2992532 h 6024991"/>
              <a:gd name="connsiteX4" fmla="*/ 971826 w 3387978"/>
              <a:gd name="connsiteY4" fmla="*/ 0 h 6024991"/>
              <a:gd name="connsiteX0" fmla="*/ 974956 w 3391108"/>
              <a:gd name="connsiteY0" fmla="*/ 0 h 6024991"/>
              <a:gd name="connsiteX1" fmla="*/ 3391108 w 3391108"/>
              <a:gd name="connsiteY1" fmla="*/ 2977422 h 6024991"/>
              <a:gd name="connsiteX2" fmla="*/ 931473 w 3391108"/>
              <a:gd name="connsiteY2" fmla="*/ 6024991 h 6024991"/>
              <a:gd name="connsiteX3" fmla="*/ 3144 w 3391108"/>
              <a:gd name="connsiteY3" fmla="*/ 2995707 h 6024991"/>
              <a:gd name="connsiteX4" fmla="*/ 974956 w 3391108"/>
              <a:gd name="connsiteY4" fmla="*/ 0 h 6024991"/>
              <a:gd name="connsiteX0" fmla="*/ 975674 w 3391826"/>
              <a:gd name="connsiteY0" fmla="*/ 0 h 6024991"/>
              <a:gd name="connsiteX1" fmla="*/ 3391826 w 3391826"/>
              <a:gd name="connsiteY1" fmla="*/ 2977422 h 6024991"/>
              <a:gd name="connsiteX2" fmla="*/ 932191 w 3391826"/>
              <a:gd name="connsiteY2" fmla="*/ 6024991 h 6024991"/>
              <a:gd name="connsiteX3" fmla="*/ 3862 w 3391826"/>
              <a:gd name="connsiteY3" fmla="*/ 2995707 h 6024991"/>
              <a:gd name="connsiteX4" fmla="*/ 975674 w 3391826"/>
              <a:gd name="connsiteY4" fmla="*/ 0 h 6024991"/>
              <a:gd name="connsiteX0" fmla="*/ 973936 w 3390088"/>
              <a:gd name="connsiteY0" fmla="*/ 0 h 6024991"/>
              <a:gd name="connsiteX1" fmla="*/ 3390088 w 3390088"/>
              <a:gd name="connsiteY1" fmla="*/ 2977422 h 6024991"/>
              <a:gd name="connsiteX2" fmla="*/ 930453 w 3390088"/>
              <a:gd name="connsiteY2" fmla="*/ 6024991 h 6024991"/>
              <a:gd name="connsiteX3" fmla="*/ 2124 w 3390088"/>
              <a:gd name="connsiteY3" fmla="*/ 2995707 h 6024991"/>
              <a:gd name="connsiteX4" fmla="*/ 973936 w 3390088"/>
              <a:gd name="connsiteY4" fmla="*/ 0 h 6024991"/>
              <a:gd name="connsiteX0" fmla="*/ 974325 w 3390477"/>
              <a:gd name="connsiteY0" fmla="*/ 0 h 6024991"/>
              <a:gd name="connsiteX1" fmla="*/ 3390477 w 3390477"/>
              <a:gd name="connsiteY1" fmla="*/ 2977422 h 6024991"/>
              <a:gd name="connsiteX2" fmla="*/ 930842 w 3390477"/>
              <a:gd name="connsiteY2" fmla="*/ 6024991 h 6024991"/>
              <a:gd name="connsiteX3" fmla="*/ 2513 w 3390477"/>
              <a:gd name="connsiteY3" fmla="*/ 2995707 h 6024991"/>
              <a:gd name="connsiteX4" fmla="*/ 974325 w 3390477"/>
              <a:gd name="connsiteY4" fmla="*/ 0 h 6024991"/>
              <a:gd name="connsiteX0" fmla="*/ 974140 w 3390292"/>
              <a:gd name="connsiteY0" fmla="*/ 0 h 6024991"/>
              <a:gd name="connsiteX1" fmla="*/ 3390292 w 3390292"/>
              <a:gd name="connsiteY1" fmla="*/ 2977422 h 6024991"/>
              <a:gd name="connsiteX2" fmla="*/ 930657 w 3390292"/>
              <a:gd name="connsiteY2" fmla="*/ 6024991 h 6024991"/>
              <a:gd name="connsiteX3" fmla="*/ 2328 w 3390292"/>
              <a:gd name="connsiteY3" fmla="*/ 2995707 h 6024991"/>
              <a:gd name="connsiteX4" fmla="*/ 974140 w 3390292"/>
              <a:gd name="connsiteY4" fmla="*/ 0 h 6024991"/>
              <a:gd name="connsiteX0" fmla="*/ 973818 w 3389970"/>
              <a:gd name="connsiteY0" fmla="*/ 0 h 6024991"/>
              <a:gd name="connsiteX1" fmla="*/ 3389970 w 3389970"/>
              <a:gd name="connsiteY1" fmla="*/ 2977422 h 6024991"/>
              <a:gd name="connsiteX2" fmla="*/ 930335 w 3389970"/>
              <a:gd name="connsiteY2" fmla="*/ 6024991 h 6024991"/>
              <a:gd name="connsiteX3" fmla="*/ 2006 w 3389970"/>
              <a:gd name="connsiteY3" fmla="*/ 2995707 h 6024991"/>
              <a:gd name="connsiteX4" fmla="*/ 973818 w 3389970"/>
              <a:gd name="connsiteY4" fmla="*/ 0 h 6024991"/>
              <a:gd name="connsiteX0" fmla="*/ 975905 w 3392057"/>
              <a:gd name="connsiteY0" fmla="*/ 0 h 6024991"/>
              <a:gd name="connsiteX1" fmla="*/ 3392057 w 3392057"/>
              <a:gd name="connsiteY1" fmla="*/ 2977422 h 6024991"/>
              <a:gd name="connsiteX2" fmla="*/ 932422 w 3392057"/>
              <a:gd name="connsiteY2" fmla="*/ 6024991 h 6024991"/>
              <a:gd name="connsiteX3" fmla="*/ 4093 w 3392057"/>
              <a:gd name="connsiteY3" fmla="*/ 2995707 h 6024991"/>
              <a:gd name="connsiteX4" fmla="*/ 975905 w 3392057"/>
              <a:gd name="connsiteY4" fmla="*/ 0 h 6024991"/>
              <a:gd name="connsiteX0" fmla="*/ 975905 w 3392057"/>
              <a:gd name="connsiteY0" fmla="*/ 0 h 6024991"/>
              <a:gd name="connsiteX1" fmla="*/ 3392057 w 3392057"/>
              <a:gd name="connsiteY1" fmla="*/ 2977422 h 6024991"/>
              <a:gd name="connsiteX2" fmla="*/ 932422 w 3392057"/>
              <a:gd name="connsiteY2" fmla="*/ 6024991 h 6024991"/>
              <a:gd name="connsiteX3" fmla="*/ 4093 w 3392057"/>
              <a:gd name="connsiteY3" fmla="*/ 2995707 h 6024991"/>
              <a:gd name="connsiteX4" fmla="*/ 975905 w 3392057"/>
              <a:gd name="connsiteY4" fmla="*/ 0 h 6024991"/>
              <a:gd name="connsiteX0" fmla="*/ 979988 w 3396140"/>
              <a:gd name="connsiteY0" fmla="*/ 0 h 6024991"/>
              <a:gd name="connsiteX1" fmla="*/ 3396140 w 3396140"/>
              <a:gd name="connsiteY1" fmla="*/ 2977422 h 6024991"/>
              <a:gd name="connsiteX2" fmla="*/ 936505 w 3396140"/>
              <a:gd name="connsiteY2" fmla="*/ 6024991 h 6024991"/>
              <a:gd name="connsiteX3" fmla="*/ 8176 w 3396140"/>
              <a:gd name="connsiteY3" fmla="*/ 2995707 h 6024991"/>
              <a:gd name="connsiteX4" fmla="*/ 979988 w 3396140"/>
              <a:gd name="connsiteY4" fmla="*/ 0 h 6024991"/>
              <a:gd name="connsiteX0" fmla="*/ 973574 w 3389726"/>
              <a:gd name="connsiteY0" fmla="*/ 0 h 6024991"/>
              <a:gd name="connsiteX1" fmla="*/ 3389726 w 3389726"/>
              <a:gd name="connsiteY1" fmla="*/ 2977422 h 6024991"/>
              <a:gd name="connsiteX2" fmla="*/ 930091 w 3389726"/>
              <a:gd name="connsiteY2" fmla="*/ 6024991 h 6024991"/>
              <a:gd name="connsiteX3" fmla="*/ 1762 w 3389726"/>
              <a:gd name="connsiteY3" fmla="*/ 2995707 h 6024991"/>
              <a:gd name="connsiteX4" fmla="*/ 973574 w 3389726"/>
              <a:gd name="connsiteY4" fmla="*/ 0 h 6024991"/>
              <a:gd name="connsiteX0" fmla="*/ 971848 w 3388000"/>
              <a:gd name="connsiteY0" fmla="*/ 0 h 6024991"/>
              <a:gd name="connsiteX1" fmla="*/ 3388000 w 3388000"/>
              <a:gd name="connsiteY1" fmla="*/ 2977422 h 6024991"/>
              <a:gd name="connsiteX2" fmla="*/ 928365 w 3388000"/>
              <a:gd name="connsiteY2" fmla="*/ 6024991 h 6024991"/>
              <a:gd name="connsiteX3" fmla="*/ 36 w 3388000"/>
              <a:gd name="connsiteY3" fmla="*/ 2995707 h 6024991"/>
              <a:gd name="connsiteX4" fmla="*/ 971848 w 3388000"/>
              <a:gd name="connsiteY4" fmla="*/ 0 h 6024991"/>
              <a:gd name="connsiteX0" fmla="*/ 974540 w 3390692"/>
              <a:gd name="connsiteY0" fmla="*/ 0 h 6024991"/>
              <a:gd name="connsiteX1" fmla="*/ 3390692 w 3390692"/>
              <a:gd name="connsiteY1" fmla="*/ 2977422 h 6024991"/>
              <a:gd name="connsiteX2" fmla="*/ 931057 w 3390692"/>
              <a:gd name="connsiteY2" fmla="*/ 6024991 h 6024991"/>
              <a:gd name="connsiteX3" fmla="*/ 2728 w 3390692"/>
              <a:gd name="connsiteY3" fmla="*/ 2995707 h 6024991"/>
              <a:gd name="connsiteX4" fmla="*/ 974540 w 3390692"/>
              <a:gd name="connsiteY4" fmla="*/ 0 h 6024991"/>
              <a:gd name="connsiteX0" fmla="*/ 972797 w 3388949"/>
              <a:gd name="connsiteY0" fmla="*/ 0 h 6024991"/>
              <a:gd name="connsiteX1" fmla="*/ 3388949 w 3388949"/>
              <a:gd name="connsiteY1" fmla="*/ 2977422 h 6024991"/>
              <a:gd name="connsiteX2" fmla="*/ 929314 w 3388949"/>
              <a:gd name="connsiteY2" fmla="*/ 6024991 h 6024991"/>
              <a:gd name="connsiteX3" fmla="*/ 985 w 3388949"/>
              <a:gd name="connsiteY3" fmla="*/ 2995707 h 6024991"/>
              <a:gd name="connsiteX4" fmla="*/ 972797 w 3388949"/>
              <a:gd name="connsiteY4" fmla="*/ 0 h 6024991"/>
              <a:gd name="connsiteX0" fmla="*/ 972797 w 3388949"/>
              <a:gd name="connsiteY0" fmla="*/ 0 h 6024991"/>
              <a:gd name="connsiteX1" fmla="*/ 3388949 w 3388949"/>
              <a:gd name="connsiteY1" fmla="*/ 2977422 h 6024991"/>
              <a:gd name="connsiteX2" fmla="*/ 929314 w 3388949"/>
              <a:gd name="connsiteY2" fmla="*/ 6024991 h 6024991"/>
              <a:gd name="connsiteX3" fmla="*/ 985 w 3388949"/>
              <a:gd name="connsiteY3" fmla="*/ 2995707 h 6024991"/>
              <a:gd name="connsiteX4" fmla="*/ 972797 w 3388949"/>
              <a:gd name="connsiteY4" fmla="*/ 0 h 6024991"/>
              <a:gd name="connsiteX0" fmla="*/ 972797 w 3388949"/>
              <a:gd name="connsiteY0" fmla="*/ 0 h 6024991"/>
              <a:gd name="connsiteX1" fmla="*/ 3388949 w 3388949"/>
              <a:gd name="connsiteY1" fmla="*/ 2977422 h 6024991"/>
              <a:gd name="connsiteX2" fmla="*/ 929314 w 3388949"/>
              <a:gd name="connsiteY2" fmla="*/ 6024991 h 6024991"/>
              <a:gd name="connsiteX3" fmla="*/ 985 w 3388949"/>
              <a:gd name="connsiteY3" fmla="*/ 2995707 h 6024991"/>
              <a:gd name="connsiteX4" fmla="*/ 972797 w 3388949"/>
              <a:gd name="connsiteY4" fmla="*/ 0 h 6024991"/>
              <a:gd name="connsiteX0" fmla="*/ 972797 w 3388949"/>
              <a:gd name="connsiteY0" fmla="*/ 0 h 6024991"/>
              <a:gd name="connsiteX1" fmla="*/ 3388949 w 3388949"/>
              <a:gd name="connsiteY1" fmla="*/ 2977422 h 6024991"/>
              <a:gd name="connsiteX2" fmla="*/ 929314 w 3388949"/>
              <a:gd name="connsiteY2" fmla="*/ 6024991 h 6024991"/>
              <a:gd name="connsiteX3" fmla="*/ 985 w 3388949"/>
              <a:gd name="connsiteY3" fmla="*/ 2995707 h 6024991"/>
              <a:gd name="connsiteX4" fmla="*/ 972797 w 3388949"/>
              <a:gd name="connsiteY4" fmla="*/ 0 h 6024991"/>
              <a:gd name="connsiteX0" fmla="*/ 1017115 w 3433267"/>
              <a:gd name="connsiteY0" fmla="*/ 0 h 6024991"/>
              <a:gd name="connsiteX1" fmla="*/ 3433267 w 3433267"/>
              <a:gd name="connsiteY1" fmla="*/ 2977422 h 6024991"/>
              <a:gd name="connsiteX2" fmla="*/ 973632 w 3433267"/>
              <a:gd name="connsiteY2" fmla="*/ 6024991 h 6024991"/>
              <a:gd name="connsiteX3" fmla="*/ 45303 w 3433267"/>
              <a:gd name="connsiteY3" fmla="*/ 2995707 h 6024991"/>
              <a:gd name="connsiteX4" fmla="*/ 1017115 w 3433267"/>
              <a:gd name="connsiteY4" fmla="*/ 0 h 6024991"/>
              <a:gd name="connsiteX0" fmla="*/ 974060 w 3390212"/>
              <a:gd name="connsiteY0" fmla="*/ 0 h 6024991"/>
              <a:gd name="connsiteX1" fmla="*/ 3390212 w 3390212"/>
              <a:gd name="connsiteY1" fmla="*/ 2977422 h 6024991"/>
              <a:gd name="connsiteX2" fmla="*/ 930577 w 3390212"/>
              <a:gd name="connsiteY2" fmla="*/ 6024991 h 6024991"/>
              <a:gd name="connsiteX3" fmla="*/ 2248 w 3390212"/>
              <a:gd name="connsiteY3" fmla="*/ 2995707 h 6024991"/>
              <a:gd name="connsiteX4" fmla="*/ 974060 w 3390212"/>
              <a:gd name="connsiteY4" fmla="*/ 0 h 6024991"/>
              <a:gd name="connsiteX0" fmla="*/ 971895 w 3388047"/>
              <a:gd name="connsiteY0" fmla="*/ 0 h 6024991"/>
              <a:gd name="connsiteX1" fmla="*/ 3388047 w 3388047"/>
              <a:gd name="connsiteY1" fmla="*/ 2977422 h 6024991"/>
              <a:gd name="connsiteX2" fmla="*/ 928412 w 3388047"/>
              <a:gd name="connsiteY2" fmla="*/ 6024991 h 6024991"/>
              <a:gd name="connsiteX3" fmla="*/ 83 w 3388047"/>
              <a:gd name="connsiteY3" fmla="*/ 2995707 h 6024991"/>
              <a:gd name="connsiteX4" fmla="*/ 971895 w 3388047"/>
              <a:gd name="connsiteY4" fmla="*/ 0 h 6024991"/>
              <a:gd name="connsiteX0" fmla="*/ 971848 w 3388000"/>
              <a:gd name="connsiteY0" fmla="*/ 0 h 6024991"/>
              <a:gd name="connsiteX1" fmla="*/ 3388000 w 3388000"/>
              <a:gd name="connsiteY1" fmla="*/ 2977422 h 6024991"/>
              <a:gd name="connsiteX2" fmla="*/ 928365 w 3388000"/>
              <a:gd name="connsiteY2" fmla="*/ 6024991 h 6024991"/>
              <a:gd name="connsiteX3" fmla="*/ 36 w 3388000"/>
              <a:gd name="connsiteY3" fmla="*/ 2995707 h 6024991"/>
              <a:gd name="connsiteX4" fmla="*/ 971848 w 3388000"/>
              <a:gd name="connsiteY4" fmla="*/ 0 h 6024991"/>
              <a:gd name="connsiteX0" fmla="*/ 972189 w 3388341"/>
              <a:gd name="connsiteY0" fmla="*/ 0 h 6024991"/>
              <a:gd name="connsiteX1" fmla="*/ 3388341 w 3388341"/>
              <a:gd name="connsiteY1" fmla="*/ 2977422 h 6024991"/>
              <a:gd name="connsiteX2" fmla="*/ 928706 w 3388341"/>
              <a:gd name="connsiteY2" fmla="*/ 6024991 h 6024991"/>
              <a:gd name="connsiteX3" fmla="*/ 377 w 3388341"/>
              <a:gd name="connsiteY3" fmla="*/ 2995707 h 6024991"/>
              <a:gd name="connsiteX4" fmla="*/ 972189 w 3388341"/>
              <a:gd name="connsiteY4" fmla="*/ 0 h 6024991"/>
              <a:gd name="connsiteX0" fmla="*/ 972189 w 3388341"/>
              <a:gd name="connsiteY0" fmla="*/ 0 h 6024991"/>
              <a:gd name="connsiteX1" fmla="*/ 3388341 w 3388341"/>
              <a:gd name="connsiteY1" fmla="*/ 2977422 h 6024991"/>
              <a:gd name="connsiteX2" fmla="*/ 928706 w 3388341"/>
              <a:gd name="connsiteY2" fmla="*/ 6024991 h 6024991"/>
              <a:gd name="connsiteX3" fmla="*/ 377 w 3388341"/>
              <a:gd name="connsiteY3" fmla="*/ 2995707 h 6024991"/>
              <a:gd name="connsiteX4" fmla="*/ 972189 w 3388341"/>
              <a:gd name="connsiteY4" fmla="*/ 0 h 6024991"/>
              <a:gd name="connsiteX0" fmla="*/ 972189 w 3388341"/>
              <a:gd name="connsiteY0" fmla="*/ 0 h 6024991"/>
              <a:gd name="connsiteX1" fmla="*/ 3388341 w 3388341"/>
              <a:gd name="connsiteY1" fmla="*/ 2977422 h 6024991"/>
              <a:gd name="connsiteX2" fmla="*/ 928706 w 3388341"/>
              <a:gd name="connsiteY2" fmla="*/ 6024991 h 6024991"/>
              <a:gd name="connsiteX3" fmla="*/ 377 w 3388341"/>
              <a:gd name="connsiteY3" fmla="*/ 2995707 h 6024991"/>
              <a:gd name="connsiteX4" fmla="*/ 972189 w 3388341"/>
              <a:gd name="connsiteY4" fmla="*/ 0 h 6024991"/>
              <a:gd name="connsiteX0" fmla="*/ 972189 w 3388341"/>
              <a:gd name="connsiteY0" fmla="*/ 0 h 6024991"/>
              <a:gd name="connsiteX1" fmla="*/ 3388341 w 3388341"/>
              <a:gd name="connsiteY1" fmla="*/ 2977422 h 6024991"/>
              <a:gd name="connsiteX2" fmla="*/ 928706 w 3388341"/>
              <a:gd name="connsiteY2" fmla="*/ 6024991 h 6024991"/>
              <a:gd name="connsiteX3" fmla="*/ 377 w 3388341"/>
              <a:gd name="connsiteY3" fmla="*/ 2995707 h 6024991"/>
              <a:gd name="connsiteX4" fmla="*/ 972189 w 3388341"/>
              <a:gd name="connsiteY4" fmla="*/ 0 h 6024991"/>
              <a:gd name="connsiteX0" fmla="*/ 973106 w 3389258"/>
              <a:gd name="connsiteY0" fmla="*/ 0 h 6024991"/>
              <a:gd name="connsiteX1" fmla="*/ 3389258 w 3389258"/>
              <a:gd name="connsiteY1" fmla="*/ 2977422 h 6024991"/>
              <a:gd name="connsiteX2" fmla="*/ 929623 w 3389258"/>
              <a:gd name="connsiteY2" fmla="*/ 6024991 h 6024991"/>
              <a:gd name="connsiteX3" fmla="*/ 1294 w 3389258"/>
              <a:gd name="connsiteY3" fmla="*/ 2995707 h 6024991"/>
              <a:gd name="connsiteX4" fmla="*/ 973106 w 3389258"/>
              <a:gd name="connsiteY4" fmla="*/ 0 h 6024991"/>
              <a:gd name="connsiteX0" fmla="*/ 971819 w 3387971"/>
              <a:gd name="connsiteY0" fmla="*/ 0 h 6024991"/>
              <a:gd name="connsiteX1" fmla="*/ 3387971 w 3387971"/>
              <a:gd name="connsiteY1" fmla="*/ 2977422 h 6024991"/>
              <a:gd name="connsiteX2" fmla="*/ 928336 w 3387971"/>
              <a:gd name="connsiteY2" fmla="*/ 6024991 h 6024991"/>
              <a:gd name="connsiteX3" fmla="*/ 7 w 3387971"/>
              <a:gd name="connsiteY3" fmla="*/ 2995707 h 6024991"/>
              <a:gd name="connsiteX4" fmla="*/ 971819 w 3387971"/>
              <a:gd name="connsiteY4" fmla="*/ 0 h 6024991"/>
              <a:gd name="connsiteX0" fmla="*/ 972150 w 3388302"/>
              <a:gd name="connsiteY0" fmla="*/ 0 h 6024991"/>
              <a:gd name="connsiteX1" fmla="*/ 3388302 w 3388302"/>
              <a:gd name="connsiteY1" fmla="*/ 2977422 h 6024991"/>
              <a:gd name="connsiteX2" fmla="*/ 928667 w 3388302"/>
              <a:gd name="connsiteY2" fmla="*/ 6024991 h 6024991"/>
              <a:gd name="connsiteX3" fmla="*/ 338 w 3388302"/>
              <a:gd name="connsiteY3" fmla="*/ 2995707 h 6024991"/>
              <a:gd name="connsiteX4" fmla="*/ 972150 w 3388302"/>
              <a:gd name="connsiteY4" fmla="*/ 0 h 6024991"/>
              <a:gd name="connsiteX0" fmla="*/ 974749 w 3390901"/>
              <a:gd name="connsiteY0" fmla="*/ 0 h 6024991"/>
              <a:gd name="connsiteX1" fmla="*/ 3390901 w 3390901"/>
              <a:gd name="connsiteY1" fmla="*/ 2977422 h 6024991"/>
              <a:gd name="connsiteX2" fmla="*/ 931266 w 3390901"/>
              <a:gd name="connsiteY2" fmla="*/ 6024991 h 6024991"/>
              <a:gd name="connsiteX3" fmla="*/ 2937 w 3390901"/>
              <a:gd name="connsiteY3" fmla="*/ 2995707 h 6024991"/>
              <a:gd name="connsiteX4" fmla="*/ 974749 w 3390901"/>
              <a:gd name="connsiteY4" fmla="*/ 0 h 6024991"/>
              <a:gd name="connsiteX0" fmla="*/ 974749 w 3390901"/>
              <a:gd name="connsiteY0" fmla="*/ 0 h 6024991"/>
              <a:gd name="connsiteX1" fmla="*/ 3390901 w 3390901"/>
              <a:gd name="connsiteY1" fmla="*/ 2977422 h 6024991"/>
              <a:gd name="connsiteX2" fmla="*/ 931266 w 3390901"/>
              <a:gd name="connsiteY2" fmla="*/ 6024991 h 6024991"/>
              <a:gd name="connsiteX3" fmla="*/ 2937 w 3390901"/>
              <a:gd name="connsiteY3" fmla="*/ 2995707 h 6024991"/>
              <a:gd name="connsiteX4" fmla="*/ 974749 w 3390901"/>
              <a:gd name="connsiteY4" fmla="*/ 0 h 6024991"/>
              <a:gd name="connsiteX0" fmla="*/ 974749 w 3390901"/>
              <a:gd name="connsiteY0" fmla="*/ 0 h 6024991"/>
              <a:gd name="connsiteX1" fmla="*/ 3390901 w 3390901"/>
              <a:gd name="connsiteY1" fmla="*/ 2977422 h 6024991"/>
              <a:gd name="connsiteX2" fmla="*/ 931266 w 3390901"/>
              <a:gd name="connsiteY2" fmla="*/ 6024991 h 6024991"/>
              <a:gd name="connsiteX3" fmla="*/ 2937 w 3390901"/>
              <a:gd name="connsiteY3" fmla="*/ 2995707 h 6024991"/>
              <a:gd name="connsiteX4" fmla="*/ 974749 w 3390901"/>
              <a:gd name="connsiteY4" fmla="*/ 0 h 6024991"/>
              <a:gd name="connsiteX0" fmla="*/ 971953 w 3388105"/>
              <a:gd name="connsiteY0" fmla="*/ 0 h 6024991"/>
              <a:gd name="connsiteX1" fmla="*/ 3388105 w 3388105"/>
              <a:gd name="connsiteY1" fmla="*/ 2977422 h 6024991"/>
              <a:gd name="connsiteX2" fmla="*/ 928470 w 3388105"/>
              <a:gd name="connsiteY2" fmla="*/ 6024991 h 6024991"/>
              <a:gd name="connsiteX3" fmla="*/ 141 w 3388105"/>
              <a:gd name="connsiteY3" fmla="*/ 2995707 h 6024991"/>
              <a:gd name="connsiteX4" fmla="*/ 971953 w 3388105"/>
              <a:gd name="connsiteY4" fmla="*/ 0 h 6024991"/>
              <a:gd name="connsiteX0" fmla="*/ 972115 w 3388267"/>
              <a:gd name="connsiteY0" fmla="*/ 0 h 6024991"/>
              <a:gd name="connsiteX1" fmla="*/ 3388267 w 3388267"/>
              <a:gd name="connsiteY1" fmla="*/ 2977422 h 6024991"/>
              <a:gd name="connsiteX2" fmla="*/ 928632 w 3388267"/>
              <a:gd name="connsiteY2" fmla="*/ 6024991 h 6024991"/>
              <a:gd name="connsiteX3" fmla="*/ 303 w 3388267"/>
              <a:gd name="connsiteY3" fmla="*/ 2995707 h 6024991"/>
              <a:gd name="connsiteX4" fmla="*/ 972115 w 3388267"/>
              <a:gd name="connsiteY4" fmla="*/ 0 h 6024991"/>
              <a:gd name="connsiteX0" fmla="*/ 972115 w 3385346"/>
              <a:gd name="connsiteY0" fmla="*/ 0 h 6024991"/>
              <a:gd name="connsiteX1" fmla="*/ 3385346 w 3385346"/>
              <a:gd name="connsiteY1" fmla="*/ 2974500 h 6024991"/>
              <a:gd name="connsiteX2" fmla="*/ 928632 w 3385346"/>
              <a:gd name="connsiteY2" fmla="*/ 6024991 h 6024991"/>
              <a:gd name="connsiteX3" fmla="*/ 303 w 3385346"/>
              <a:gd name="connsiteY3" fmla="*/ 2995707 h 6024991"/>
              <a:gd name="connsiteX4" fmla="*/ 972115 w 3385346"/>
              <a:gd name="connsiteY4" fmla="*/ 0 h 6024991"/>
              <a:gd name="connsiteX0" fmla="*/ 959447 w 3372678"/>
              <a:gd name="connsiteY0" fmla="*/ 0 h 6024991"/>
              <a:gd name="connsiteX1" fmla="*/ 3372678 w 3372678"/>
              <a:gd name="connsiteY1" fmla="*/ 2974500 h 6024991"/>
              <a:gd name="connsiteX2" fmla="*/ 915964 w 3372678"/>
              <a:gd name="connsiteY2" fmla="*/ 6024991 h 6024991"/>
              <a:gd name="connsiteX3" fmla="*/ 335 w 3372678"/>
              <a:gd name="connsiteY3" fmla="*/ 2995707 h 6024991"/>
              <a:gd name="connsiteX4" fmla="*/ 959447 w 3372678"/>
              <a:gd name="connsiteY4" fmla="*/ 0 h 6024991"/>
              <a:gd name="connsiteX0" fmla="*/ 959447 w 3372678"/>
              <a:gd name="connsiteY0" fmla="*/ 0 h 6024991"/>
              <a:gd name="connsiteX1" fmla="*/ 3372678 w 3372678"/>
              <a:gd name="connsiteY1" fmla="*/ 2974500 h 6024991"/>
              <a:gd name="connsiteX2" fmla="*/ 915964 w 3372678"/>
              <a:gd name="connsiteY2" fmla="*/ 6024991 h 6024991"/>
              <a:gd name="connsiteX3" fmla="*/ 335 w 3372678"/>
              <a:gd name="connsiteY3" fmla="*/ 2995707 h 6024991"/>
              <a:gd name="connsiteX4" fmla="*/ 959447 w 3372678"/>
              <a:gd name="connsiteY4" fmla="*/ 0 h 6024991"/>
              <a:gd name="connsiteX0" fmla="*/ 959112 w 3372343"/>
              <a:gd name="connsiteY0" fmla="*/ 0 h 6024991"/>
              <a:gd name="connsiteX1" fmla="*/ 3372343 w 3372343"/>
              <a:gd name="connsiteY1" fmla="*/ 2974500 h 6024991"/>
              <a:gd name="connsiteX2" fmla="*/ 915629 w 3372343"/>
              <a:gd name="connsiteY2" fmla="*/ 6024991 h 6024991"/>
              <a:gd name="connsiteX3" fmla="*/ 0 w 3372343"/>
              <a:gd name="connsiteY3" fmla="*/ 2995707 h 6024991"/>
              <a:gd name="connsiteX4" fmla="*/ 959112 w 3372343"/>
              <a:gd name="connsiteY4" fmla="*/ 0 h 6024991"/>
              <a:gd name="connsiteX0" fmla="*/ 967876 w 3381107"/>
              <a:gd name="connsiteY0" fmla="*/ 0 h 6024991"/>
              <a:gd name="connsiteX1" fmla="*/ 3381107 w 3381107"/>
              <a:gd name="connsiteY1" fmla="*/ 2974500 h 6024991"/>
              <a:gd name="connsiteX2" fmla="*/ 924393 w 3381107"/>
              <a:gd name="connsiteY2" fmla="*/ 6024991 h 6024991"/>
              <a:gd name="connsiteX3" fmla="*/ 8764 w 3381107"/>
              <a:gd name="connsiteY3" fmla="*/ 2995707 h 6024991"/>
              <a:gd name="connsiteX4" fmla="*/ 967876 w 3381107"/>
              <a:gd name="connsiteY4" fmla="*/ 0 h 6024991"/>
              <a:gd name="connsiteX0" fmla="*/ 965451 w 3378682"/>
              <a:gd name="connsiteY0" fmla="*/ 0 h 6024991"/>
              <a:gd name="connsiteX1" fmla="*/ 3378682 w 3378682"/>
              <a:gd name="connsiteY1" fmla="*/ 2974500 h 6024991"/>
              <a:gd name="connsiteX2" fmla="*/ 921968 w 3378682"/>
              <a:gd name="connsiteY2" fmla="*/ 6024991 h 6024991"/>
              <a:gd name="connsiteX3" fmla="*/ 6339 w 3378682"/>
              <a:gd name="connsiteY3" fmla="*/ 2995707 h 6024991"/>
              <a:gd name="connsiteX4" fmla="*/ 965451 w 3378682"/>
              <a:gd name="connsiteY4" fmla="*/ 0 h 6024991"/>
              <a:gd name="connsiteX0" fmla="*/ 965835 w 3379066"/>
              <a:gd name="connsiteY0" fmla="*/ 0 h 6024991"/>
              <a:gd name="connsiteX1" fmla="*/ 3379066 w 3379066"/>
              <a:gd name="connsiteY1" fmla="*/ 2974500 h 6024991"/>
              <a:gd name="connsiteX2" fmla="*/ 922352 w 3379066"/>
              <a:gd name="connsiteY2" fmla="*/ 6024991 h 6024991"/>
              <a:gd name="connsiteX3" fmla="*/ 6723 w 3379066"/>
              <a:gd name="connsiteY3" fmla="*/ 2995707 h 6024991"/>
              <a:gd name="connsiteX4" fmla="*/ 965835 w 3379066"/>
              <a:gd name="connsiteY4" fmla="*/ 0 h 6024991"/>
              <a:gd name="connsiteX0" fmla="*/ 965835 w 3379066"/>
              <a:gd name="connsiteY0" fmla="*/ 0 h 6024991"/>
              <a:gd name="connsiteX1" fmla="*/ 3379066 w 3379066"/>
              <a:gd name="connsiteY1" fmla="*/ 2974500 h 6024991"/>
              <a:gd name="connsiteX2" fmla="*/ 922352 w 3379066"/>
              <a:gd name="connsiteY2" fmla="*/ 6024991 h 6024991"/>
              <a:gd name="connsiteX3" fmla="*/ 6723 w 3379066"/>
              <a:gd name="connsiteY3" fmla="*/ 2995707 h 6024991"/>
              <a:gd name="connsiteX4" fmla="*/ 965835 w 3379066"/>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64487 w 3377718"/>
              <a:gd name="connsiteY0" fmla="*/ 0 h 6024991"/>
              <a:gd name="connsiteX1" fmla="*/ 3377718 w 3377718"/>
              <a:gd name="connsiteY1" fmla="*/ 2974500 h 6024991"/>
              <a:gd name="connsiteX2" fmla="*/ 921004 w 3377718"/>
              <a:gd name="connsiteY2" fmla="*/ 6024991 h 6024991"/>
              <a:gd name="connsiteX3" fmla="*/ 5375 w 3377718"/>
              <a:gd name="connsiteY3" fmla="*/ 2995707 h 6024991"/>
              <a:gd name="connsiteX4" fmla="*/ 964487 w 3377718"/>
              <a:gd name="connsiteY4" fmla="*/ 0 h 6024991"/>
              <a:gd name="connsiteX0" fmla="*/ 970721 w 3383952"/>
              <a:gd name="connsiteY0" fmla="*/ 0 h 6024991"/>
              <a:gd name="connsiteX1" fmla="*/ 3383952 w 3383952"/>
              <a:gd name="connsiteY1" fmla="*/ 2974500 h 6024991"/>
              <a:gd name="connsiteX2" fmla="*/ 927238 w 3383952"/>
              <a:gd name="connsiteY2" fmla="*/ 6024991 h 6024991"/>
              <a:gd name="connsiteX3" fmla="*/ 5259 w 3383952"/>
              <a:gd name="connsiteY3" fmla="*/ 2995707 h 6024991"/>
              <a:gd name="connsiteX4" fmla="*/ 970721 w 3383952"/>
              <a:gd name="connsiteY4" fmla="*/ 0 h 6024991"/>
              <a:gd name="connsiteX0" fmla="*/ 965462 w 3378693"/>
              <a:gd name="connsiteY0" fmla="*/ 0 h 6024991"/>
              <a:gd name="connsiteX1" fmla="*/ 3378693 w 3378693"/>
              <a:gd name="connsiteY1" fmla="*/ 2974500 h 6024991"/>
              <a:gd name="connsiteX2" fmla="*/ 921979 w 3378693"/>
              <a:gd name="connsiteY2" fmla="*/ 6024991 h 6024991"/>
              <a:gd name="connsiteX3" fmla="*/ 0 w 3378693"/>
              <a:gd name="connsiteY3" fmla="*/ 2995707 h 6024991"/>
              <a:gd name="connsiteX4" fmla="*/ 965462 w 3378693"/>
              <a:gd name="connsiteY4" fmla="*/ 0 h 6024991"/>
              <a:gd name="connsiteX0" fmla="*/ 969498 w 3382729"/>
              <a:gd name="connsiteY0" fmla="*/ 0 h 6024991"/>
              <a:gd name="connsiteX1" fmla="*/ 3382729 w 3382729"/>
              <a:gd name="connsiteY1" fmla="*/ 2974500 h 6024991"/>
              <a:gd name="connsiteX2" fmla="*/ 926015 w 3382729"/>
              <a:gd name="connsiteY2" fmla="*/ 6024991 h 6024991"/>
              <a:gd name="connsiteX3" fmla="*/ 4036 w 3382729"/>
              <a:gd name="connsiteY3" fmla="*/ 2995707 h 6024991"/>
              <a:gd name="connsiteX4" fmla="*/ 969498 w 3382729"/>
              <a:gd name="connsiteY4" fmla="*/ 0 h 6024991"/>
              <a:gd name="connsiteX0" fmla="*/ 969498 w 3382729"/>
              <a:gd name="connsiteY0" fmla="*/ 0 h 6024991"/>
              <a:gd name="connsiteX1" fmla="*/ 3382729 w 3382729"/>
              <a:gd name="connsiteY1" fmla="*/ 2974500 h 6024991"/>
              <a:gd name="connsiteX2" fmla="*/ 926015 w 3382729"/>
              <a:gd name="connsiteY2" fmla="*/ 6024991 h 6024991"/>
              <a:gd name="connsiteX3" fmla="*/ 4036 w 3382729"/>
              <a:gd name="connsiteY3" fmla="*/ 2995707 h 6024991"/>
              <a:gd name="connsiteX4" fmla="*/ 969498 w 3382729"/>
              <a:gd name="connsiteY4" fmla="*/ 0 h 6024991"/>
              <a:gd name="connsiteX0" fmla="*/ 969498 w 3382729"/>
              <a:gd name="connsiteY0" fmla="*/ 0 h 6024991"/>
              <a:gd name="connsiteX1" fmla="*/ 3382729 w 3382729"/>
              <a:gd name="connsiteY1" fmla="*/ 2974500 h 6024991"/>
              <a:gd name="connsiteX2" fmla="*/ 926015 w 3382729"/>
              <a:gd name="connsiteY2" fmla="*/ 6024991 h 6024991"/>
              <a:gd name="connsiteX3" fmla="*/ 4036 w 3382729"/>
              <a:gd name="connsiteY3" fmla="*/ 2995707 h 6024991"/>
              <a:gd name="connsiteX4" fmla="*/ 969498 w 3382729"/>
              <a:gd name="connsiteY4" fmla="*/ 0 h 6024991"/>
              <a:gd name="connsiteX0" fmla="*/ 965462 w 3378693"/>
              <a:gd name="connsiteY0" fmla="*/ 0 h 6024991"/>
              <a:gd name="connsiteX1" fmla="*/ 3378693 w 3378693"/>
              <a:gd name="connsiteY1" fmla="*/ 2974500 h 6024991"/>
              <a:gd name="connsiteX2" fmla="*/ 921979 w 3378693"/>
              <a:gd name="connsiteY2" fmla="*/ 6024991 h 6024991"/>
              <a:gd name="connsiteX3" fmla="*/ 0 w 3378693"/>
              <a:gd name="connsiteY3" fmla="*/ 2995707 h 6024991"/>
              <a:gd name="connsiteX4" fmla="*/ 965462 w 3378693"/>
              <a:gd name="connsiteY4" fmla="*/ 0 h 6024991"/>
              <a:gd name="connsiteX0" fmla="*/ 968394 w 3381625"/>
              <a:gd name="connsiteY0" fmla="*/ 0 h 6024991"/>
              <a:gd name="connsiteX1" fmla="*/ 3381625 w 3381625"/>
              <a:gd name="connsiteY1" fmla="*/ 2974500 h 6024991"/>
              <a:gd name="connsiteX2" fmla="*/ 924911 w 3381625"/>
              <a:gd name="connsiteY2" fmla="*/ 6024991 h 6024991"/>
              <a:gd name="connsiteX3" fmla="*/ 2932 w 3381625"/>
              <a:gd name="connsiteY3" fmla="*/ 2995707 h 6024991"/>
              <a:gd name="connsiteX4" fmla="*/ 968394 w 3381625"/>
              <a:gd name="connsiteY4" fmla="*/ 0 h 6024991"/>
              <a:gd name="connsiteX0" fmla="*/ 1027502 w 3440733"/>
              <a:gd name="connsiteY0" fmla="*/ 0 h 6024991"/>
              <a:gd name="connsiteX1" fmla="*/ 3440733 w 3440733"/>
              <a:gd name="connsiteY1" fmla="*/ 2974500 h 6024991"/>
              <a:gd name="connsiteX2" fmla="*/ 984019 w 3440733"/>
              <a:gd name="connsiteY2" fmla="*/ 6024991 h 6024991"/>
              <a:gd name="connsiteX3" fmla="*/ 2387 w 3440733"/>
              <a:gd name="connsiteY3" fmla="*/ 2995707 h 6024991"/>
              <a:gd name="connsiteX4" fmla="*/ 1027502 w 3440733"/>
              <a:gd name="connsiteY4" fmla="*/ 0 h 6024991"/>
              <a:gd name="connsiteX0" fmla="*/ 1039346 w 3452577"/>
              <a:gd name="connsiteY0" fmla="*/ 0 h 6024991"/>
              <a:gd name="connsiteX1" fmla="*/ 3452577 w 3452577"/>
              <a:gd name="connsiteY1" fmla="*/ 2974500 h 6024991"/>
              <a:gd name="connsiteX2" fmla="*/ 995863 w 3452577"/>
              <a:gd name="connsiteY2" fmla="*/ 6024991 h 6024991"/>
              <a:gd name="connsiteX3" fmla="*/ 2301 w 3452577"/>
              <a:gd name="connsiteY3" fmla="*/ 2983831 h 6024991"/>
              <a:gd name="connsiteX4" fmla="*/ 1039346 w 3452577"/>
              <a:gd name="connsiteY4" fmla="*/ 0 h 6024991"/>
              <a:gd name="connsiteX0" fmla="*/ 1039346 w 3452577"/>
              <a:gd name="connsiteY0" fmla="*/ 0 h 6024991"/>
              <a:gd name="connsiteX1" fmla="*/ 3452577 w 3452577"/>
              <a:gd name="connsiteY1" fmla="*/ 2974500 h 6024991"/>
              <a:gd name="connsiteX2" fmla="*/ 995863 w 3452577"/>
              <a:gd name="connsiteY2" fmla="*/ 6024991 h 6024991"/>
              <a:gd name="connsiteX3" fmla="*/ 2301 w 3452577"/>
              <a:gd name="connsiteY3" fmla="*/ 2983831 h 6024991"/>
              <a:gd name="connsiteX4" fmla="*/ 1039346 w 3452577"/>
              <a:gd name="connsiteY4" fmla="*/ 0 h 6024991"/>
              <a:gd name="connsiteX0" fmla="*/ 1041139 w 3454370"/>
              <a:gd name="connsiteY0" fmla="*/ 0 h 6024991"/>
              <a:gd name="connsiteX1" fmla="*/ 3454370 w 3454370"/>
              <a:gd name="connsiteY1" fmla="*/ 2974500 h 6024991"/>
              <a:gd name="connsiteX2" fmla="*/ 997656 w 3454370"/>
              <a:gd name="connsiteY2" fmla="*/ 6024991 h 6024991"/>
              <a:gd name="connsiteX3" fmla="*/ 4094 w 3454370"/>
              <a:gd name="connsiteY3" fmla="*/ 2983831 h 6024991"/>
              <a:gd name="connsiteX4" fmla="*/ 1041139 w 3454370"/>
              <a:gd name="connsiteY4" fmla="*/ 0 h 6024991"/>
              <a:gd name="connsiteX0" fmla="*/ 1039347 w 3452578"/>
              <a:gd name="connsiteY0" fmla="*/ 0 h 6024991"/>
              <a:gd name="connsiteX1" fmla="*/ 3452578 w 3452578"/>
              <a:gd name="connsiteY1" fmla="*/ 2974500 h 6024991"/>
              <a:gd name="connsiteX2" fmla="*/ 995864 w 3452578"/>
              <a:gd name="connsiteY2" fmla="*/ 6024991 h 6024991"/>
              <a:gd name="connsiteX3" fmla="*/ 2302 w 3452578"/>
              <a:gd name="connsiteY3" fmla="*/ 2983831 h 6024991"/>
              <a:gd name="connsiteX4" fmla="*/ 1039347 w 3452578"/>
              <a:gd name="connsiteY4" fmla="*/ 0 h 6024991"/>
              <a:gd name="connsiteX0" fmla="*/ 1039347 w 3452578"/>
              <a:gd name="connsiteY0" fmla="*/ 0 h 6024991"/>
              <a:gd name="connsiteX1" fmla="*/ 3452578 w 3452578"/>
              <a:gd name="connsiteY1" fmla="*/ 2974500 h 6024991"/>
              <a:gd name="connsiteX2" fmla="*/ 995864 w 3452578"/>
              <a:gd name="connsiteY2" fmla="*/ 6024991 h 6024991"/>
              <a:gd name="connsiteX3" fmla="*/ 2302 w 3452578"/>
              <a:gd name="connsiteY3" fmla="*/ 2983831 h 6024991"/>
              <a:gd name="connsiteX4" fmla="*/ 1039347 w 3452578"/>
              <a:gd name="connsiteY4" fmla="*/ 0 h 6024991"/>
              <a:gd name="connsiteX0" fmla="*/ 1037614 w 3450845"/>
              <a:gd name="connsiteY0" fmla="*/ 0 h 6024991"/>
              <a:gd name="connsiteX1" fmla="*/ 3450845 w 3450845"/>
              <a:gd name="connsiteY1" fmla="*/ 2974500 h 6024991"/>
              <a:gd name="connsiteX2" fmla="*/ 994131 w 3450845"/>
              <a:gd name="connsiteY2" fmla="*/ 6024991 h 6024991"/>
              <a:gd name="connsiteX3" fmla="*/ 569 w 3450845"/>
              <a:gd name="connsiteY3" fmla="*/ 2983831 h 6024991"/>
              <a:gd name="connsiteX4" fmla="*/ 1037614 w 3450845"/>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366 w 3437597"/>
              <a:gd name="connsiteY0" fmla="*/ 0 h 6024991"/>
              <a:gd name="connsiteX1" fmla="*/ 3437597 w 3437597"/>
              <a:gd name="connsiteY1" fmla="*/ 2974500 h 6024991"/>
              <a:gd name="connsiteX2" fmla="*/ 980883 w 3437597"/>
              <a:gd name="connsiteY2" fmla="*/ 6024991 h 6024991"/>
              <a:gd name="connsiteX3" fmla="*/ 79 w 3437597"/>
              <a:gd name="connsiteY3" fmla="*/ 2996531 h 6024991"/>
              <a:gd name="connsiteX4" fmla="*/ 1024366 w 3437597"/>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870 w 3438101"/>
              <a:gd name="connsiteY0" fmla="*/ 0 h 6024991"/>
              <a:gd name="connsiteX1" fmla="*/ 3438101 w 3438101"/>
              <a:gd name="connsiteY1" fmla="*/ 2974500 h 6024991"/>
              <a:gd name="connsiteX2" fmla="*/ 981387 w 3438101"/>
              <a:gd name="connsiteY2" fmla="*/ 6024991 h 6024991"/>
              <a:gd name="connsiteX3" fmla="*/ 583 w 3438101"/>
              <a:gd name="connsiteY3" fmla="*/ 2996531 h 6024991"/>
              <a:gd name="connsiteX4" fmla="*/ 1024870 w 3438101"/>
              <a:gd name="connsiteY4" fmla="*/ 0 h 6024991"/>
              <a:gd name="connsiteX0" fmla="*/ 1024933 w 3438164"/>
              <a:gd name="connsiteY0" fmla="*/ 0 h 6024991"/>
              <a:gd name="connsiteX1" fmla="*/ 3438164 w 3438164"/>
              <a:gd name="connsiteY1" fmla="*/ 2974500 h 6024991"/>
              <a:gd name="connsiteX2" fmla="*/ 981450 w 3438164"/>
              <a:gd name="connsiteY2" fmla="*/ 6024991 h 6024991"/>
              <a:gd name="connsiteX3" fmla="*/ 646 w 3438164"/>
              <a:gd name="connsiteY3" fmla="*/ 2996531 h 6024991"/>
              <a:gd name="connsiteX4" fmla="*/ 1024933 w 3438164"/>
              <a:gd name="connsiteY4" fmla="*/ 0 h 6024991"/>
              <a:gd name="connsiteX0" fmla="*/ 1025013 w 3438244"/>
              <a:gd name="connsiteY0" fmla="*/ 0 h 6024991"/>
              <a:gd name="connsiteX1" fmla="*/ 3438244 w 3438244"/>
              <a:gd name="connsiteY1" fmla="*/ 2974500 h 6024991"/>
              <a:gd name="connsiteX2" fmla="*/ 981530 w 3438244"/>
              <a:gd name="connsiteY2" fmla="*/ 6024991 h 6024991"/>
              <a:gd name="connsiteX3" fmla="*/ 726 w 3438244"/>
              <a:gd name="connsiteY3" fmla="*/ 2996531 h 6024991"/>
              <a:gd name="connsiteX4" fmla="*/ 1025013 w 3438244"/>
              <a:gd name="connsiteY4" fmla="*/ 0 h 6024991"/>
              <a:gd name="connsiteX0" fmla="*/ 1024784 w 3438015"/>
              <a:gd name="connsiteY0" fmla="*/ 0 h 6024991"/>
              <a:gd name="connsiteX1" fmla="*/ 3438015 w 3438015"/>
              <a:gd name="connsiteY1" fmla="*/ 2974500 h 6024991"/>
              <a:gd name="connsiteX2" fmla="*/ 981301 w 3438015"/>
              <a:gd name="connsiteY2" fmla="*/ 6024991 h 6024991"/>
              <a:gd name="connsiteX3" fmla="*/ 497 w 3438015"/>
              <a:gd name="connsiteY3" fmla="*/ 2996531 h 6024991"/>
              <a:gd name="connsiteX4" fmla="*/ 1024784 w 3438015"/>
              <a:gd name="connsiteY4" fmla="*/ 0 h 6024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015" h="6024991">
                <a:moveTo>
                  <a:pt x="1024784" y="0"/>
                </a:moveTo>
                <a:cubicBezTo>
                  <a:pt x="2008926" y="1197665"/>
                  <a:pt x="2400662" y="1698246"/>
                  <a:pt x="3438015" y="2974500"/>
                </a:cubicBezTo>
                <a:lnTo>
                  <a:pt x="981301" y="6024991"/>
                </a:lnTo>
                <a:cubicBezTo>
                  <a:pt x="200719" y="4875928"/>
                  <a:pt x="20397" y="4059251"/>
                  <a:pt x="497" y="2996531"/>
                </a:cubicBezTo>
                <a:cubicBezTo>
                  <a:pt x="-19403" y="1933811"/>
                  <a:pt x="562371" y="522643"/>
                  <a:pt x="1024784" y="0"/>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sp>
        <p:nvSpPr>
          <p:cNvPr id="10" name="Picture Placeholder 12">
            <a:extLst>
              <a:ext uri="{FF2B5EF4-FFF2-40B4-BE49-F238E27FC236}">
                <a16:creationId xmlns:a16="http://schemas.microsoft.com/office/drawing/2014/main" id="{0C04C113-BD57-401C-8B79-9CE22E4AF6E8}"/>
              </a:ext>
              <a:ext uri="{C183D7F6-B498-43B3-948B-1728B52AA6E4}">
                <adec:decorative xmlns:adec="http://schemas.microsoft.com/office/drawing/2017/decorative" val="1"/>
              </a:ext>
            </a:extLst>
          </p:cNvPr>
          <p:cNvSpPr>
            <a:spLocks noGrp="1"/>
          </p:cNvSpPr>
          <p:nvPr>
            <p:ph type="pic" sz="quarter" idx="14"/>
          </p:nvPr>
        </p:nvSpPr>
        <p:spPr>
          <a:xfrm>
            <a:off x="7286258" y="2798"/>
            <a:ext cx="4919885" cy="3312950"/>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7" fmla="*/ 1286063 w 5937250"/>
              <a:gd name="connsiteY7" fmla="*/ 0 h 6858000"/>
              <a:gd name="connsiteX0" fmla="*/ 1345998 w 5997185"/>
              <a:gd name="connsiteY0" fmla="*/ 0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345998 w 5997185"/>
              <a:gd name="connsiteY7" fmla="*/ 0 h 6858000"/>
              <a:gd name="connsiteX0" fmla="*/ 948432 w 5997185"/>
              <a:gd name="connsiteY0" fmla="*/ 72886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948432 w 5997185"/>
              <a:gd name="connsiteY7" fmla="*/ 728869 h 6858000"/>
              <a:gd name="connsiteX0" fmla="*/ 1133963 w 5997185"/>
              <a:gd name="connsiteY0" fmla="*/ 54333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133963 w 5997185"/>
              <a:gd name="connsiteY7" fmla="*/ 543339 h 6858000"/>
              <a:gd name="connsiteX0" fmla="*/ 1133963 w 5997185"/>
              <a:gd name="connsiteY0" fmla="*/ 0 h 6314661"/>
              <a:gd name="connsiteX1" fmla="*/ 3770820 w 5997185"/>
              <a:gd name="connsiteY1" fmla="*/ 245165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717811 w 5997185"/>
              <a:gd name="connsiteY1" fmla="*/ 2584173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651550 w 5997185"/>
              <a:gd name="connsiteY1" fmla="*/ 2676938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532280 w 5997185"/>
              <a:gd name="connsiteY1" fmla="*/ 275645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79272 w 5997185"/>
              <a:gd name="connsiteY1" fmla="*/ 282271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39515 w 5997185"/>
              <a:gd name="connsiteY1" fmla="*/ 2915477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66020 w 5997185"/>
              <a:gd name="connsiteY1" fmla="*/ 287572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001441 w 5997185"/>
              <a:gd name="connsiteY0" fmla="*/ 0 h 6407426"/>
              <a:gd name="connsiteX1" fmla="*/ 3466020 w 5997185"/>
              <a:gd name="connsiteY1" fmla="*/ 2968486 h 6407426"/>
              <a:gd name="connsiteX2" fmla="*/ 5997185 w 5997185"/>
              <a:gd name="connsiteY2" fmla="*/ 6407426 h 6407426"/>
              <a:gd name="connsiteX3" fmla="*/ 1345998 w 5997185"/>
              <a:gd name="connsiteY3" fmla="*/ 6407426 h 6407426"/>
              <a:gd name="connsiteX4" fmla="*/ 1251930 w 5997185"/>
              <a:gd name="connsiteY4" fmla="*/ 6298831 h 6407426"/>
              <a:gd name="connsiteX5" fmla="*/ 59935 w 5997185"/>
              <a:gd name="connsiteY5" fmla="*/ 2978426 h 6407426"/>
              <a:gd name="connsiteX6" fmla="*/ 642330 w 5997185"/>
              <a:gd name="connsiteY6" fmla="*/ 638683 h 6407426"/>
              <a:gd name="connsiteX7" fmla="*/ 1001441 w 5997185"/>
              <a:gd name="connsiteY7" fmla="*/ 0 h 6407426"/>
              <a:gd name="connsiteX0" fmla="*/ 1041197 w 5997185"/>
              <a:gd name="connsiteY0" fmla="*/ 0 h 6433931"/>
              <a:gd name="connsiteX1" fmla="*/ 3466020 w 5997185"/>
              <a:gd name="connsiteY1" fmla="*/ 2994991 h 6433931"/>
              <a:gd name="connsiteX2" fmla="*/ 5997185 w 5997185"/>
              <a:gd name="connsiteY2" fmla="*/ 6433931 h 6433931"/>
              <a:gd name="connsiteX3" fmla="*/ 1345998 w 5997185"/>
              <a:gd name="connsiteY3" fmla="*/ 6433931 h 6433931"/>
              <a:gd name="connsiteX4" fmla="*/ 1251930 w 5997185"/>
              <a:gd name="connsiteY4" fmla="*/ 6325336 h 6433931"/>
              <a:gd name="connsiteX5" fmla="*/ 59935 w 5997185"/>
              <a:gd name="connsiteY5" fmla="*/ 3004931 h 6433931"/>
              <a:gd name="connsiteX6" fmla="*/ 642330 w 5997185"/>
              <a:gd name="connsiteY6" fmla="*/ 665188 h 6433931"/>
              <a:gd name="connsiteX7" fmla="*/ 1041197 w 599718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415948 w 6067135"/>
              <a:gd name="connsiteY3" fmla="*/ 643393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912365 w 6067135"/>
              <a:gd name="connsiteY3" fmla="*/ 5280992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1045204 w 3470027"/>
              <a:gd name="connsiteY0" fmla="*/ 0 h 6009861"/>
              <a:gd name="connsiteX1" fmla="*/ 3470027 w 3470027"/>
              <a:gd name="connsiteY1" fmla="*/ 2994991 h 6009861"/>
              <a:gd name="connsiteX2" fmla="*/ 992196 w 3470027"/>
              <a:gd name="connsiteY2" fmla="*/ 6009861 h 6009861"/>
              <a:gd name="connsiteX3" fmla="*/ 63942 w 3470027"/>
              <a:gd name="connsiteY3" fmla="*/ 3004931 h 6009861"/>
              <a:gd name="connsiteX4" fmla="*/ 646337 w 3470027"/>
              <a:gd name="connsiteY4" fmla="*/ 665188 h 6009861"/>
              <a:gd name="connsiteX5" fmla="*/ 1045204 w 3470027"/>
              <a:gd name="connsiteY5" fmla="*/ 0 h 6009861"/>
              <a:gd name="connsiteX0" fmla="*/ 1080483 w 3505306"/>
              <a:gd name="connsiteY0" fmla="*/ 0 h 6009861"/>
              <a:gd name="connsiteX1" fmla="*/ 3505306 w 3505306"/>
              <a:gd name="connsiteY1" fmla="*/ 2994991 h 6009861"/>
              <a:gd name="connsiteX2" fmla="*/ 1027475 w 3505306"/>
              <a:gd name="connsiteY2" fmla="*/ 6009861 h 6009861"/>
              <a:gd name="connsiteX3" fmla="*/ 99221 w 3505306"/>
              <a:gd name="connsiteY3" fmla="*/ 3004931 h 6009861"/>
              <a:gd name="connsiteX4" fmla="*/ 681616 w 3505306"/>
              <a:gd name="connsiteY4" fmla="*/ 665188 h 6009861"/>
              <a:gd name="connsiteX5" fmla="*/ 1080483 w 3505306"/>
              <a:gd name="connsiteY5" fmla="*/ 0 h 6009861"/>
              <a:gd name="connsiteX0" fmla="*/ 1021716 w 3446539"/>
              <a:gd name="connsiteY0" fmla="*/ 0 h 6009861"/>
              <a:gd name="connsiteX1" fmla="*/ 3446539 w 3446539"/>
              <a:gd name="connsiteY1" fmla="*/ 2994991 h 6009861"/>
              <a:gd name="connsiteX2" fmla="*/ 968708 w 3446539"/>
              <a:gd name="connsiteY2" fmla="*/ 6009861 h 6009861"/>
              <a:gd name="connsiteX3" fmla="*/ 40454 w 3446539"/>
              <a:gd name="connsiteY3" fmla="*/ 3004931 h 6009861"/>
              <a:gd name="connsiteX4" fmla="*/ 622849 w 3446539"/>
              <a:gd name="connsiteY4" fmla="*/ 665188 h 6009861"/>
              <a:gd name="connsiteX5" fmla="*/ 1021716 w 3446539"/>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8479 w 3413302"/>
              <a:gd name="connsiteY0" fmla="*/ 0 h 6036365"/>
              <a:gd name="connsiteX1" fmla="*/ 3413302 w 3413302"/>
              <a:gd name="connsiteY1" fmla="*/ 2994991 h 6036365"/>
              <a:gd name="connsiteX2" fmla="*/ 961975 w 3413302"/>
              <a:gd name="connsiteY2" fmla="*/ 6036365 h 6036365"/>
              <a:gd name="connsiteX3" fmla="*/ 7217 w 3413302"/>
              <a:gd name="connsiteY3" fmla="*/ 3004931 h 6036365"/>
              <a:gd name="connsiteX4" fmla="*/ 589612 w 3413302"/>
              <a:gd name="connsiteY4" fmla="*/ 665188 h 6036365"/>
              <a:gd name="connsiteX5" fmla="*/ 988479 w 3413302"/>
              <a:gd name="connsiteY5" fmla="*/ 0 h 6036365"/>
              <a:gd name="connsiteX0" fmla="*/ 988479 w 3426554"/>
              <a:gd name="connsiteY0" fmla="*/ 0 h 6036365"/>
              <a:gd name="connsiteX1" fmla="*/ 3426554 w 3426554"/>
              <a:gd name="connsiteY1" fmla="*/ 3021496 h 6036365"/>
              <a:gd name="connsiteX2" fmla="*/ 961975 w 3426554"/>
              <a:gd name="connsiteY2" fmla="*/ 6036365 h 6036365"/>
              <a:gd name="connsiteX3" fmla="*/ 7217 w 3426554"/>
              <a:gd name="connsiteY3" fmla="*/ 3004931 h 6036365"/>
              <a:gd name="connsiteX4" fmla="*/ 589612 w 3426554"/>
              <a:gd name="connsiteY4" fmla="*/ 665188 h 6036365"/>
              <a:gd name="connsiteX5" fmla="*/ 988479 w 3426554"/>
              <a:gd name="connsiteY5" fmla="*/ 0 h 6036365"/>
              <a:gd name="connsiteX0" fmla="*/ 988479 w 3638589"/>
              <a:gd name="connsiteY0" fmla="*/ 0 h 6036365"/>
              <a:gd name="connsiteX1" fmla="*/ 3638589 w 3638589"/>
              <a:gd name="connsiteY1" fmla="*/ 2703444 h 6036365"/>
              <a:gd name="connsiteX2" fmla="*/ 961975 w 3638589"/>
              <a:gd name="connsiteY2" fmla="*/ 6036365 h 6036365"/>
              <a:gd name="connsiteX3" fmla="*/ 7217 w 3638589"/>
              <a:gd name="connsiteY3" fmla="*/ 3004931 h 6036365"/>
              <a:gd name="connsiteX4" fmla="*/ 589612 w 3638589"/>
              <a:gd name="connsiteY4" fmla="*/ 665188 h 6036365"/>
              <a:gd name="connsiteX5" fmla="*/ 988479 w 3638589"/>
              <a:gd name="connsiteY5" fmla="*/ 0 h 6036365"/>
              <a:gd name="connsiteX0" fmla="*/ 988479 w 3638589"/>
              <a:gd name="connsiteY0" fmla="*/ 0 h 6037216"/>
              <a:gd name="connsiteX1" fmla="*/ 3638589 w 3638589"/>
              <a:gd name="connsiteY1" fmla="*/ 2703444 h 6037216"/>
              <a:gd name="connsiteX2" fmla="*/ 961975 w 3638589"/>
              <a:gd name="connsiteY2" fmla="*/ 6036365 h 6037216"/>
              <a:gd name="connsiteX3" fmla="*/ 7217 w 3638589"/>
              <a:gd name="connsiteY3" fmla="*/ 3004931 h 6037216"/>
              <a:gd name="connsiteX4" fmla="*/ 589612 w 3638589"/>
              <a:gd name="connsiteY4" fmla="*/ 665188 h 6037216"/>
              <a:gd name="connsiteX5" fmla="*/ 988479 w 3638589"/>
              <a:gd name="connsiteY5" fmla="*/ 0 h 6037216"/>
              <a:gd name="connsiteX0" fmla="*/ 988479 w 3638589"/>
              <a:gd name="connsiteY0" fmla="*/ 0 h 6037216"/>
              <a:gd name="connsiteX1" fmla="*/ 3638589 w 3638589"/>
              <a:gd name="connsiteY1" fmla="*/ 2703444 h 6037216"/>
              <a:gd name="connsiteX2" fmla="*/ 961975 w 3638589"/>
              <a:gd name="connsiteY2" fmla="*/ 6036365 h 6037216"/>
              <a:gd name="connsiteX3" fmla="*/ 7217 w 3638589"/>
              <a:gd name="connsiteY3" fmla="*/ 3004931 h 6037216"/>
              <a:gd name="connsiteX4" fmla="*/ 589612 w 3638589"/>
              <a:gd name="connsiteY4" fmla="*/ 665188 h 6037216"/>
              <a:gd name="connsiteX5" fmla="*/ 988479 w 3638589"/>
              <a:gd name="connsiteY5" fmla="*/ 0 h 6037216"/>
              <a:gd name="connsiteX0" fmla="*/ 2374358 w 5024468"/>
              <a:gd name="connsiteY0" fmla="*/ 0 h 6037975"/>
              <a:gd name="connsiteX1" fmla="*/ 5024468 w 5024468"/>
              <a:gd name="connsiteY1" fmla="*/ 2703444 h 6037975"/>
              <a:gd name="connsiteX2" fmla="*/ 2347854 w 5024468"/>
              <a:gd name="connsiteY2" fmla="*/ 6036365 h 6037975"/>
              <a:gd name="connsiteX3" fmla="*/ 1618 w 5024468"/>
              <a:gd name="connsiteY3" fmla="*/ 3110948 h 6037975"/>
              <a:gd name="connsiteX4" fmla="*/ 1975491 w 5024468"/>
              <a:gd name="connsiteY4" fmla="*/ 665188 h 6037975"/>
              <a:gd name="connsiteX5" fmla="*/ 2374358 w 5024468"/>
              <a:gd name="connsiteY5" fmla="*/ 0 h 6037975"/>
              <a:gd name="connsiteX0" fmla="*/ 2481638 w 5131748"/>
              <a:gd name="connsiteY0" fmla="*/ 0 h 6037900"/>
              <a:gd name="connsiteX1" fmla="*/ 5131748 w 5131748"/>
              <a:gd name="connsiteY1" fmla="*/ 2703444 h 6037900"/>
              <a:gd name="connsiteX2" fmla="*/ 2455134 w 5131748"/>
              <a:gd name="connsiteY2" fmla="*/ 6036365 h 6037900"/>
              <a:gd name="connsiteX3" fmla="*/ 108898 w 5131748"/>
              <a:gd name="connsiteY3" fmla="*/ 3110948 h 6037900"/>
              <a:gd name="connsiteX4" fmla="*/ 2082771 w 5131748"/>
              <a:gd name="connsiteY4" fmla="*/ 665188 h 6037900"/>
              <a:gd name="connsiteX5" fmla="*/ 2481638 w 5131748"/>
              <a:gd name="connsiteY5" fmla="*/ 0 h 6037900"/>
              <a:gd name="connsiteX0" fmla="*/ 2481638 w 5131748"/>
              <a:gd name="connsiteY0" fmla="*/ 0 h 6147120"/>
              <a:gd name="connsiteX1" fmla="*/ 5131748 w 5131748"/>
              <a:gd name="connsiteY1" fmla="*/ 2703444 h 6147120"/>
              <a:gd name="connsiteX2" fmla="*/ 2455134 w 5131748"/>
              <a:gd name="connsiteY2" fmla="*/ 6036365 h 6147120"/>
              <a:gd name="connsiteX3" fmla="*/ 108898 w 5131748"/>
              <a:gd name="connsiteY3" fmla="*/ 3110948 h 6147120"/>
              <a:gd name="connsiteX4" fmla="*/ 2082771 w 5131748"/>
              <a:gd name="connsiteY4" fmla="*/ 665188 h 6147120"/>
              <a:gd name="connsiteX5" fmla="*/ 2481638 w 5131748"/>
              <a:gd name="connsiteY5" fmla="*/ 0 h 6147120"/>
              <a:gd name="connsiteX0" fmla="*/ 2374359 w 5024469"/>
              <a:gd name="connsiteY0" fmla="*/ 0 h 6147120"/>
              <a:gd name="connsiteX1" fmla="*/ 5024469 w 5024469"/>
              <a:gd name="connsiteY1" fmla="*/ 2703444 h 6147120"/>
              <a:gd name="connsiteX2" fmla="*/ 2347855 w 5024469"/>
              <a:gd name="connsiteY2" fmla="*/ 6036365 h 6147120"/>
              <a:gd name="connsiteX3" fmla="*/ 1619 w 5024469"/>
              <a:gd name="connsiteY3" fmla="*/ 3110948 h 6147120"/>
              <a:gd name="connsiteX4" fmla="*/ 1975492 w 5024469"/>
              <a:gd name="connsiteY4" fmla="*/ 665188 h 6147120"/>
              <a:gd name="connsiteX5" fmla="*/ 2374359 w 5024469"/>
              <a:gd name="connsiteY5" fmla="*/ 0 h 6147120"/>
              <a:gd name="connsiteX0" fmla="*/ 2374359 w 5024469"/>
              <a:gd name="connsiteY0" fmla="*/ 0 h 6036365"/>
              <a:gd name="connsiteX1" fmla="*/ 5024469 w 5024469"/>
              <a:gd name="connsiteY1" fmla="*/ 2703444 h 6036365"/>
              <a:gd name="connsiteX2" fmla="*/ 2347855 w 5024469"/>
              <a:gd name="connsiteY2" fmla="*/ 6036365 h 6036365"/>
              <a:gd name="connsiteX3" fmla="*/ 1619 w 5024469"/>
              <a:gd name="connsiteY3" fmla="*/ 3110948 h 6036365"/>
              <a:gd name="connsiteX4" fmla="*/ 1975492 w 5024469"/>
              <a:gd name="connsiteY4" fmla="*/ 665188 h 6036365"/>
              <a:gd name="connsiteX5" fmla="*/ 2374359 w 5024469"/>
              <a:gd name="connsiteY5" fmla="*/ 0 h 6036365"/>
              <a:gd name="connsiteX0" fmla="*/ 2481638 w 5131748"/>
              <a:gd name="connsiteY0" fmla="*/ 0 h 6036365"/>
              <a:gd name="connsiteX1" fmla="*/ 5131748 w 5131748"/>
              <a:gd name="connsiteY1" fmla="*/ 2703444 h 6036365"/>
              <a:gd name="connsiteX2" fmla="*/ 2455134 w 5131748"/>
              <a:gd name="connsiteY2" fmla="*/ 6036365 h 6036365"/>
              <a:gd name="connsiteX3" fmla="*/ 108898 w 5131748"/>
              <a:gd name="connsiteY3" fmla="*/ 3110948 h 6036365"/>
              <a:gd name="connsiteX4" fmla="*/ 2082771 w 5131748"/>
              <a:gd name="connsiteY4" fmla="*/ 665188 h 6036365"/>
              <a:gd name="connsiteX5" fmla="*/ 2481638 w 5131748"/>
              <a:gd name="connsiteY5" fmla="*/ 0 h 6036365"/>
              <a:gd name="connsiteX0" fmla="*/ 2374472 w 5024582"/>
              <a:gd name="connsiteY0" fmla="*/ 0 h 6009861"/>
              <a:gd name="connsiteX1" fmla="*/ 5024582 w 5024582"/>
              <a:gd name="connsiteY1" fmla="*/ 2703444 h 6009861"/>
              <a:gd name="connsiteX2" fmla="*/ 2361220 w 5024582"/>
              <a:gd name="connsiteY2" fmla="*/ 6009861 h 6009861"/>
              <a:gd name="connsiteX3" fmla="*/ 1732 w 5024582"/>
              <a:gd name="connsiteY3" fmla="*/ 3110948 h 6009861"/>
              <a:gd name="connsiteX4" fmla="*/ 1975605 w 5024582"/>
              <a:gd name="connsiteY4" fmla="*/ 665188 h 6009861"/>
              <a:gd name="connsiteX5" fmla="*/ 2374472 w 5024582"/>
              <a:gd name="connsiteY5" fmla="*/ 0 h 6009861"/>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451195 w 5101305"/>
              <a:gd name="connsiteY0" fmla="*/ 0 h 5943600"/>
              <a:gd name="connsiteX1" fmla="*/ 5101305 w 5101305"/>
              <a:gd name="connsiteY1" fmla="*/ 2703444 h 5943600"/>
              <a:gd name="connsiteX2" fmla="*/ 2451195 w 5101305"/>
              <a:gd name="connsiteY2" fmla="*/ 5943600 h 5943600"/>
              <a:gd name="connsiteX3" fmla="*/ 78455 w 5101305"/>
              <a:gd name="connsiteY3" fmla="*/ 3110948 h 5943600"/>
              <a:gd name="connsiteX4" fmla="*/ 2052328 w 5101305"/>
              <a:gd name="connsiteY4" fmla="*/ 665188 h 5943600"/>
              <a:gd name="connsiteX5" fmla="*/ 2451195 w 5101305"/>
              <a:gd name="connsiteY5" fmla="*/ 0 h 5943600"/>
              <a:gd name="connsiteX0" fmla="*/ 2438350 w 5088460"/>
              <a:gd name="connsiteY0" fmla="*/ 0 h 5943600"/>
              <a:gd name="connsiteX1" fmla="*/ 5088460 w 5088460"/>
              <a:gd name="connsiteY1" fmla="*/ 2703444 h 5943600"/>
              <a:gd name="connsiteX2" fmla="*/ 2438350 w 5088460"/>
              <a:gd name="connsiteY2" fmla="*/ 5943600 h 5943600"/>
              <a:gd name="connsiteX3" fmla="*/ 78862 w 5088460"/>
              <a:gd name="connsiteY3" fmla="*/ 3004931 h 5943600"/>
              <a:gd name="connsiteX4" fmla="*/ 2039483 w 5088460"/>
              <a:gd name="connsiteY4" fmla="*/ 665188 h 5943600"/>
              <a:gd name="connsiteX5" fmla="*/ 2438350 w 5088460"/>
              <a:gd name="connsiteY5" fmla="*/ 0 h 5943600"/>
              <a:gd name="connsiteX0" fmla="*/ 2512145 w 5162255"/>
              <a:gd name="connsiteY0" fmla="*/ 0 h 5943600"/>
              <a:gd name="connsiteX1" fmla="*/ 5162255 w 5162255"/>
              <a:gd name="connsiteY1" fmla="*/ 2703444 h 5943600"/>
              <a:gd name="connsiteX2" fmla="*/ 2512145 w 5162255"/>
              <a:gd name="connsiteY2" fmla="*/ 5943600 h 5943600"/>
              <a:gd name="connsiteX3" fmla="*/ 152657 w 5162255"/>
              <a:gd name="connsiteY3" fmla="*/ 3004931 h 5943600"/>
              <a:gd name="connsiteX4" fmla="*/ 417000 w 5162255"/>
              <a:gd name="connsiteY4" fmla="*/ 2573501 h 5943600"/>
              <a:gd name="connsiteX5" fmla="*/ 2512145 w 5162255"/>
              <a:gd name="connsiteY5" fmla="*/ 0 h 5943600"/>
              <a:gd name="connsiteX0" fmla="*/ 2512145 w 5162255"/>
              <a:gd name="connsiteY0" fmla="*/ 0 h 5943600"/>
              <a:gd name="connsiteX1" fmla="*/ 5162255 w 5162255"/>
              <a:gd name="connsiteY1" fmla="*/ 2703444 h 5943600"/>
              <a:gd name="connsiteX2" fmla="*/ 2512145 w 5162255"/>
              <a:gd name="connsiteY2" fmla="*/ 5943600 h 5943600"/>
              <a:gd name="connsiteX3" fmla="*/ 152657 w 5162255"/>
              <a:gd name="connsiteY3" fmla="*/ 3004931 h 5943600"/>
              <a:gd name="connsiteX4" fmla="*/ 417000 w 5162255"/>
              <a:gd name="connsiteY4" fmla="*/ 2573501 h 5943600"/>
              <a:gd name="connsiteX5" fmla="*/ 2512145 w 5162255"/>
              <a:gd name="connsiteY5" fmla="*/ 0 h 5943600"/>
              <a:gd name="connsiteX0" fmla="*/ 2494541 w 5144651"/>
              <a:gd name="connsiteY0" fmla="*/ 0 h 5943600"/>
              <a:gd name="connsiteX1" fmla="*/ 5144651 w 5144651"/>
              <a:gd name="connsiteY1" fmla="*/ 2703444 h 5943600"/>
              <a:gd name="connsiteX2" fmla="*/ 2494541 w 5144651"/>
              <a:gd name="connsiteY2" fmla="*/ 5943600 h 5943600"/>
              <a:gd name="connsiteX3" fmla="*/ 135053 w 5144651"/>
              <a:gd name="connsiteY3" fmla="*/ 3004931 h 5943600"/>
              <a:gd name="connsiteX4" fmla="*/ 399396 w 5144651"/>
              <a:gd name="connsiteY4" fmla="*/ 2573501 h 5943600"/>
              <a:gd name="connsiteX5" fmla="*/ 2494541 w 5144651"/>
              <a:gd name="connsiteY5" fmla="*/ 0 h 5943600"/>
              <a:gd name="connsiteX0" fmla="*/ 2494541 w 5144651"/>
              <a:gd name="connsiteY0" fmla="*/ 0 h 5943600"/>
              <a:gd name="connsiteX1" fmla="*/ 5144651 w 5144651"/>
              <a:gd name="connsiteY1" fmla="*/ 2703444 h 5943600"/>
              <a:gd name="connsiteX2" fmla="*/ 2494541 w 5144651"/>
              <a:gd name="connsiteY2" fmla="*/ 5943600 h 5943600"/>
              <a:gd name="connsiteX3" fmla="*/ 135053 w 5144651"/>
              <a:gd name="connsiteY3" fmla="*/ 3004931 h 5943600"/>
              <a:gd name="connsiteX4" fmla="*/ 399396 w 5144651"/>
              <a:gd name="connsiteY4" fmla="*/ 2573501 h 5943600"/>
              <a:gd name="connsiteX5" fmla="*/ 2494541 w 5144651"/>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64343 w 5009598"/>
              <a:gd name="connsiteY0" fmla="*/ 0 h 3370099"/>
              <a:gd name="connsiteX1" fmla="*/ 5009598 w 5009598"/>
              <a:gd name="connsiteY1" fmla="*/ 129943 h 3370099"/>
              <a:gd name="connsiteX2" fmla="*/ 2359488 w 5009598"/>
              <a:gd name="connsiteY2" fmla="*/ 3370099 h 3370099"/>
              <a:gd name="connsiteX3" fmla="*/ 0 w 5009598"/>
              <a:gd name="connsiteY3" fmla="*/ 431430 h 3370099"/>
              <a:gd name="connsiteX4" fmla="*/ 264343 w 5009598"/>
              <a:gd name="connsiteY4" fmla="*/ 0 h 3370099"/>
              <a:gd name="connsiteX0" fmla="*/ 264343 w 5049355"/>
              <a:gd name="connsiteY0" fmla="*/ 0 h 3370099"/>
              <a:gd name="connsiteX1" fmla="*/ 5049355 w 5049355"/>
              <a:gd name="connsiteY1" fmla="*/ 50430 h 3370099"/>
              <a:gd name="connsiteX2" fmla="*/ 2359488 w 5049355"/>
              <a:gd name="connsiteY2" fmla="*/ 3370099 h 3370099"/>
              <a:gd name="connsiteX3" fmla="*/ 0 w 5049355"/>
              <a:gd name="connsiteY3" fmla="*/ 431430 h 3370099"/>
              <a:gd name="connsiteX4" fmla="*/ 264343 w 5049355"/>
              <a:gd name="connsiteY4" fmla="*/ 0 h 3370099"/>
              <a:gd name="connsiteX0" fmla="*/ 277595 w 5049355"/>
              <a:gd name="connsiteY0" fmla="*/ 0 h 3370099"/>
              <a:gd name="connsiteX1" fmla="*/ 5049355 w 5049355"/>
              <a:gd name="connsiteY1" fmla="*/ 50430 h 3370099"/>
              <a:gd name="connsiteX2" fmla="*/ 2359488 w 5049355"/>
              <a:gd name="connsiteY2" fmla="*/ 3370099 h 3370099"/>
              <a:gd name="connsiteX3" fmla="*/ 0 w 5049355"/>
              <a:gd name="connsiteY3" fmla="*/ 431430 h 3370099"/>
              <a:gd name="connsiteX4" fmla="*/ 277595 w 5049355"/>
              <a:gd name="connsiteY4" fmla="*/ 0 h 3370099"/>
              <a:gd name="connsiteX0" fmla="*/ 277595 w 5049355"/>
              <a:gd name="connsiteY0" fmla="*/ 0 h 3370099"/>
              <a:gd name="connsiteX1" fmla="*/ 5049355 w 5049355"/>
              <a:gd name="connsiteY1" fmla="*/ 63682 h 3370099"/>
              <a:gd name="connsiteX2" fmla="*/ 2359488 w 5049355"/>
              <a:gd name="connsiteY2" fmla="*/ 3370099 h 3370099"/>
              <a:gd name="connsiteX3" fmla="*/ 0 w 5049355"/>
              <a:gd name="connsiteY3" fmla="*/ 431430 h 3370099"/>
              <a:gd name="connsiteX4" fmla="*/ 277595 w 5049355"/>
              <a:gd name="connsiteY4" fmla="*/ 0 h 3370099"/>
              <a:gd name="connsiteX0" fmla="*/ 277595 w 5049355"/>
              <a:gd name="connsiteY0" fmla="*/ 0 h 3370099"/>
              <a:gd name="connsiteX1" fmla="*/ 5049355 w 5049355"/>
              <a:gd name="connsiteY1" fmla="*/ 63682 h 3370099"/>
              <a:gd name="connsiteX2" fmla="*/ 2359488 w 5049355"/>
              <a:gd name="connsiteY2" fmla="*/ 3370099 h 3370099"/>
              <a:gd name="connsiteX3" fmla="*/ 0 w 5049355"/>
              <a:gd name="connsiteY3" fmla="*/ 431430 h 3370099"/>
              <a:gd name="connsiteX4" fmla="*/ 277595 w 50493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625865"/>
              <a:gd name="connsiteY0" fmla="*/ 196023 h 3566122"/>
              <a:gd name="connsiteX1" fmla="*/ 5138255 w 5625865"/>
              <a:gd name="connsiteY1" fmla="*/ 247005 h 3566122"/>
              <a:gd name="connsiteX2" fmla="*/ 5161226 w 5625865"/>
              <a:gd name="connsiteY2" fmla="*/ 243138 h 3566122"/>
              <a:gd name="connsiteX3" fmla="*/ 2435688 w 5625865"/>
              <a:gd name="connsiteY3" fmla="*/ 3566122 h 3566122"/>
              <a:gd name="connsiteX4" fmla="*/ 0 w 5625865"/>
              <a:gd name="connsiteY4" fmla="*/ 602053 h 3566122"/>
              <a:gd name="connsiteX5" fmla="*/ 353795 w 5625865"/>
              <a:gd name="connsiteY5" fmla="*/ 196023 h 3566122"/>
              <a:gd name="connsiteX0" fmla="*/ 353795 w 5610506"/>
              <a:gd name="connsiteY0" fmla="*/ 50469 h 3420568"/>
              <a:gd name="connsiteX1" fmla="*/ 5138255 w 5610506"/>
              <a:gd name="connsiteY1" fmla="*/ 101451 h 3420568"/>
              <a:gd name="connsiteX2" fmla="*/ 5123126 w 5610506"/>
              <a:gd name="connsiteY2" fmla="*/ 313484 h 3420568"/>
              <a:gd name="connsiteX3" fmla="*/ 2435688 w 5610506"/>
              <a:gd name="connsiteY3" fmla="*/ 3420568 h 3420568"/>
              <a:gd name="connsiteX4" fmla="*/ 0 w 5610506"/>
              <a:gd name="connsiteY4" fmla="*/ 456499 h 3420568"/>
              <a:gd name="connsiteX5" fmla="*/ 353795 w 5610506"/>
              <a:gd name="connsiteY5" fmla="*/ 50469 h 3420568"/>
              <a:gd name="connsiteX0" fmla="*/ 353795 w 5491777"/>
              <a:gd name="connsiteY0" fmla="*/ 0 h 3370099"/>
              <a:gd name="connsiteX1" fmla="*/ 5138255 w 5491777"/>
              <a:gd name="connsiteY1" fmla="*/ 50982 h 3370099"/>
              <a:gd name="connsiteX2" fmla="*/ 5123126 w 5491777"/>
              <a:gd name="connsiteY2" fmla="*/ 263015 h 3370099"/>
              <a:gd name="connsiteX3" fmla="*/ 2435688 w 5491777"/>
              <a:gd name="connsiteY3" fmla="*/ 3370099 h 3370099"/>
              <a:gd name="connsiteX4" fmla="*/ 0 w 5491777"/>
              <a:gd name="connsiteY4" fmla="*/ 406030 h 3370099"/>
              <a:gd name="connsiteX5" fmla="*/ 353795 w 5491777"/>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401849"/>
              <a:gd name="connsiteX1" fmla="*/ 5138255 w 5492136"/>
              <a:gd name="connsiteY1" fmla="*/ 50982 h 3401849"/>
              <a:gd name="connsiteX2" fmla="*/ 5123126 w 5492136"/>
              <a:gd name="connsiteY2" fmla="*/ 263015 h 3401849"/>
              <a:gd name="connsiteX3" fmla="*/ 2435688 w 5492136"/>
              <a:gd name="connsiteY3" fmla="*/ 3401849 h 3401849"/>
              <a:gd name="connsiteX4" fmla="*/ 0 w 5492136"/>
              <a:gd name="connsiteY4" fmla="*/ 406030 h 3401849"/>
              <a:gd name="connsiteX5" fmla="*/ 353795 w 5492136"/>
              <a:gd name="connsiteY5" fmla="*/ 0 h 3401849"/>
              <a:gd name="connsiteX0" fmla="*/ 353795 w 5493767"/>
              <a:gd name="connsiteY0" fmla="*/ 0 h 3401849"/>
              <a:gd name="connsiteX1" fmla="*/ 5138255 w 5493767"/>
              <a:gd name="connsiteY1" fmla="*/ 50982 h 3401849"/>
              <a:gd name="connsiteX2" fmla="*/ 5129476 w 5493767"/>
              <a:gd name="connsiteY2" fmla="*/ 205865 h 3401849"/>
              <a:gd name="connsiteX3" fmla="*/ 2435688 w 5493767"/>
              <a:gd name="connsiteY3" fmla="*/ 3401849 h 3401849"/>
              <a:gd name="connsiteX4" fmla="*/ 0 w 5493767"/>
              <a:gd name="connsiteY4" fmla="*/ 406030 h 3401849"/>
              <a:gd name="connsiteX5" fmla="*/ 353795 w 5493767"/>
              <a:gd name="connsiteY5" fmla="*/ 0 h 3401849"/>
              <a:gd name="connsiteX0" fmla="*/ 353795 w 5492136"/>
              <a:gd name="connsiteY0" fmla="*/ 0 h 3401849"/>
              <a:gd name="connsiteX1" fmla="*/ 5138255 w 5492136"/>
              <a:gd name="connsiteY1" fmla="*/ 50982 h 3401849"/>
              <a:gd name="connsiteX2" fmla="*/ 5123126 w 5492136"/>
              <a:gd name="connsiteY2" fmla="*/ 167765 h 3401849"/>
              <a:gd name="connsiteX3" fmla="*/ 2435688 w 5492136"/>
              <a:gd name="connsiteY3" fmla="*/ 3401849 h 3401849"/>
              <a:gd name="connsiteX4" fmla="*/ 0 w 5492136"/>
              <a:gd name="connsiteY4" fmla="*/ 406030 h 3401849"/>
              <a:gd name="connsiteX5" fmla="*/ 353795 w 5492136"/>
              <a:gd name="connsiteY5" fmla="*/ 0 h 3401849"/>
              <a:gd name="connsiteX0" fmla="*/ 353795 w 5218433"/>
              <a:gd name="connsiteY0" fmla="*/ 0 h 3401849"/>
              <a:gd name="connsiteX1" fmla="*/ 5138255 w 5218433"/>
              <a:gd name="connsiteY1" fmla="*/ 50982 h 3401849"/>
              <a:gd name="connsiteX2" fmla="*/ 5123126 w 5218433"/>
              <a:gd name="connsiteY2" fmla="*/ 167765 h 3401849"/>
              <a:gd name="connsiteX3" fmla="*/ 2435688 w 5218433"/>
              <a:gd name="connsiteY3" fmla="*/ 3401849 h 3401849"/>
              <a:gd name="connsiteX4" fmla="*/ 0 w 5218433"/>
              <a:gd name="connsiteY4" fmla="*/ 406030 h 3401849"/>
              <a:gd name="connsiteX5" fmla="*/ 353795 w 5218433"/>
              <a:gd name="connsiteY5" fmla="*/ 0 h 3401849"/>
              <a:gd name="connsiteX0" fmla="*/ 353795 w 5186517"/>
              <a:gd name="connsiteY0" fmla="*/ 0 h 3401849"/>
              <a:gd name="connsiteX1" fmla="*/ 5093805 w 5186517"/>
              <a:gd name="connsiteY1" fmla="*/ 50982 h 3401849"/>
              <a:gd name="connsiteX2" fmla="*/ 5123126 w 5186517"/>
              <a:gd name="connsiteY2" fmla="*/ 167765 h 3401849"/>
              <a:gd name="connsiteX3" fmla="*/ 2435688 w 5186517"/>
              <a:gd name="connsiteY3" fmla="*/ 3401849 h 3401849"/>
              <a:gd name="connsiteX4" fmla="*/ 0 w 5186517"/>
              <a:gd name="connsiteY4" fmla="*/ 406030 h 3401849"/>
              <a:gd name="connsiteX5" fmla="*/ 353795 w 5186517"/>
              <a:gd name="connsiteY5" fmla="*/ 0 h 3401849"/>
              <a:gd name="connsiteX0" fmla="*/ 353795 w 5125538"/>
              <a:gd name="connsiteY0" fmla="*/ 0 h 3401849"/>
              <a:gd name="connsiteX1" fmla="*/ 5093805 w 5125538"/>
              <a:gd name="connsiteY1" fmla="*/ 50982 h 3401849"/>
              <a:gd name="connsiteX2" fmla="*/ 5123126 w 5125538"/>
              <a:gd name="connsiteY2" fmla="*/ 167765 h 3401849"/>
              <a:gd name="connsiteX3" fmla="*/ 2435688 w 5125538"/>
              <a:gd name="connsiteY3" fmla="*/ 3401849 h 3401849"/>
              <a:gd name="connsiteX4" fmla="*/ 0 w 5125538"/>
              <a:gd name="connsiteY4" fmla="*/ 406030 h 3401849"/>
              <a:gd name="connsiteX5" fmla="*/ 353795 w 5125538"/>
              <a:gd name="connsiteY5" fmla="*/ 0 h 3401849"/>
              <a:gd name="connsiteX0" fmla="*/ 353795 w 5126522"/>
              <a:gd name="connsiteY0" fmla="*/ 0 h 3401849"/>
              <a:gd name="connsiteX1" fmla="*/ 5100155 w 5126522"/>
              <a:gd name="connsiteY1" fmla="*/ 38282 h 3401849"/>
              <a:gd name="connsiteX2" fmla="*/ 5123126 w 5126522"/>
              <a:gd name="connsiteY2" fmla="*/ 167765 h 3401849"/>
              <a:gd name="connsiteX3" fmla="*/ 2435688 w 5126522"/>
              <a:gd name="connsiteY3" fmla="*/ 3401849 h 3401849"/>
              <a:gd name="connsiteX4" fmla="*/ 0 w 5126522"/>
              <a:gd name="connsiteY4" fmla="*/ 406030 h 3401849"/>
              <a:gd name="connsiteX5" fmla="*/ 353795 w 5126522"/>
              <a:gd name="connsiteY5" fmla="*/ 0 h 3401849"/>
              <a:gd name="connsiteX0" fmla="*/ 353795 w 5126522"/>
              <a:gd name="connsiteY0" fmla="*/ 0 h 3401849"/>
              <a:gd name="connsiteX1" fmla="*/ 5100155 w 5126522"/>
              <a:gd name="connsiteY1" fmla="*/ 25582 h 3401849"/>
              <a:gd name="connsiteX2" fmla="*/ 5123126 w 5126522"/>
              <a:gd name="connsiteY2" fmla="*/ 167765 h 3401849"/>
              <a:gd name="connsiteX3" fmla="*/ 2435688 w 5126522"/>
              <a:gd name="connsiteY3" fmla="*/ 3401849 h 3401849"/>
              <a:gd name="connsiteX4" fmla="*/ 0 w 5126522"/>
              <a:gd name="connsiteY4" fmla="*/ 406030 h 3401849"/>
              <a:gd name="connsiteX5" fmla="*/ 353795 w 5126522"/>
              <a:gd name="connsiteY5" fmla="*/ 0 h 3401849"/>
              <a:gd name="connsiteX0" fmla="*/ 353795 w 5134271"/>
              <a:gd name="connsiteY0" fmla="*/ 0 h 3401849"/>
              <a:gd name="connsiteX1" fmla="*/ 5119205 w 5134271"/>
              <a:gd name="connsiteY1" fmla="*/ 19232 h 3401849"/>
              <a:gd name="connsiteX2" fmla="*/ 5123126 w 5134271"/>
              <a:gd name="connsiteY2" fmla="*/ 167765 h 3401849"/>
              <a:gd name="connsiteX3" fmla="*/ 2435688 w 5134271"/>
              <a:gd name="connsiteY3" fmla="*/ 3401849 h 3401849"/>
              <a:gd name="connsiteX4" fmla="*/ 0 w 5134271"/>
              <a:gd name="connsiteY4" fmla="*/ 406030 h 3401849"/>
              <a:gd name="connsiteX5" fmla="*/ 353795 w 5134271"/>
              <a:gd name="connsiteY5" fmla="*/ 0 h 3401849"/>
              <a:gd name="connsiteX0" fmla="*/ 353795 w 5134271"/>
              <a:gd name="connsiteY0" fmla="*/ 0 h 3389149"/>
              <a:gd name="connsiteX1" fmla="*/ 5119205 w 5134271"/>
              <a:gd name="connsiteY1" fmla="*/ 6532 h 3389149"/>
              <a:gd name="connsiteX2" fmla="*/ 5123126 w 5134271"/>
              <a:gd name="connsiteY2" fmla="*/ 155065 h 3389149"/>
              <a:gd name="connsiteX3" fmla="*/ 2435688 w 5134271"/>
              <a:gd name="connsiteY3" fmla="*/ 3389149 h 3389149"/>
              <a:gd name="connsiteX4" fmla="*/ 0 w 5134271"/>
              <a:gd name="connsiteY4" fmla="*/ 393330 h 3389149"/>
              <a:gd name="connsiteX5" fmla="*/ 353795 w 5134271"/>
              <a:gd name="connsiteY5" fmla="*/ 0 h 3389149"/>
              <a:gd name="connsiteX0" fmla="*/ 353795 w 5129155"/>
              <a:gd name="connsiteY0" fmla="*/ 0 h 3389149"/>
              <a:gd name="connsiteX1" fmla="*/ 5119205 w 5129155"/>
              <a:gd name="connsiteY1" fmla="*/ 6532 h 3389149"/>
              <a:gd name="connsiteX2" fmla="*/ 5104076 w 5129155"/>
              <a:gd name="connsiteY2" fmla="*/ 161415 h 3389149"/>
              <a:gd name="connsiteX3" fmla="*/ 2435688 w 5129155"/>
              <a:gd name="connsiteY3" fmla="*/ 3389149 h 3389149"/>
              <a:gd name="connsiteX4" fmla="*/ 0 w 5129155"/>
              <a:gd name="connsiteY4" fmla="*/ 393330 h 3389149"/>
              <a:gd name="connsiteX5" fmla="*/ 353795 w 5129155"/>
              <a:gd name="connsiteY5" fmla="*/ 0 h 3389149"/>
              <a:gd name="connsiteX0" fmla="*/ 353795 w 5105533"/>
              <a:gd name="connsiteY0" fmla="*/ 0 h 3389149"/>
              <a:gd name="connsiteX1" fmla="*/ 5062055 w 5105533"/>
              <a:gd name="connsiteY1" fmla="*/ 6532 h 3389149"/>
              <a:gd name="connsiteX2" fmla="*/ 5104076 w 5105533"/>
              <a:gd name="connsiteY2" fmla="*/ 161415 h 3389149"/>
              <a:gd name="connsiteX3" fmla="*/ 2435688 w 5105533"/>
              <a:gd name="connsiteY3" fmla="*/ 3389149 h 3389149"/>
              <a:gd name="connsiteX4" fmla="*/ 0 w 5105533"/>
              <a:gd name="connsiteY4" fmla="*/ 393330 h 3389149"/>
              <a:gd name="connsiteX5" fmla="*/ 353795 w 5105533"/>
              <a:gd name="connsiteY5" fmla="*/ 0 h 3389149"/>
              <a:gd name="connsiteX0" fmla="*/ 353795 w 5079985"/>
              <a:gd name="connsiteY0" fmla="*/ 0 h 3389149"/>
              <a:gd name="connsiteX1" fmla="*/ 5062055 w 5079985"/>
              <a:gd name="connsiteY1" fmla="*/ 6532 h 3389149"/>
              <a:gd name="connsiteX2" fmla="*/ 5072326 w 5079985"/>
              <a:gd name="connsiteY2" fmla="*/ 199515 h 3389149"/>
              <a:gd name="connsiteX3" fmla="*/ 2435688 w 5079985"/>
              <a:gd name="connsiteY3" fmla="*/ 3389149 h 3389149"/>
              <a:gd name="connsiteX4" fmla="*/ 0 w 5079985"/>
              <a:gd name="connsiteY4" fmla="*/ 393330 h 3389149"/>
              <a:gd name="connsiteX5" fmla="*/ 353795 w 5079985"/>
              <a:gd name="connsiteY5" fmla="*/ 0 h 3389149"/>
              <a:gd name="connsiteX0" fmla="*/ 366495 w 5092685"/>
              <a:gd name="connsiteY0" fmla="*/ 0 h 3389149"/>
              <a:gd name="connsiteX1" fmla="*/ 5074755 w 5092685"/>
              <a:gd name="connsiteY1" fmla="*/ 6532 h 3389149"/>
              <a:gd name="connsiteX2" fmla="*/ 5085026 w 5092685"/>
              <a:gd name="connsiteY2" fmla="*/ 199515 h 3389149"/>
              <a:gd name="connsiteX3" fmla="*/ 2448388 w 5092685"/>
              <a:gd name="connsiteY3" fmla="*/ 3389149 h 3389149"/>
              <a:gd name="connsiteX4" fmla="*/ 0 w 5092685"/>
              <a:gd name="connsiteY4" fmla="*/ 374280 h 3389149"/>
              <a:gd name="connsiteX5" fmla="*/ 366495 w 5092685"/>
              <a:gd name="connsiteY5" fmla="*/ 0 h 3389149"/>
              <a:gd name="connsiteX0" fmla="*/ 347445 w 5092685"/>
              <a:gd name="connsiteY0" fmla="*/ 0 h 3382799"/>
              <a:gd name="connsiteX1" fmla="*/ 5074755 w 5092685"/>
              <a:gd name="connsiteY1" fmla="*/ 182 h 3382799"/>
              <a:gd name="connsiteX2" fmla="*/ 5085026 w 5092685"/>
              <a:gd name="connsiteY2" fmla="*/ 193165 h 3382799"/>
              <a:gd name="connsiteX3" fmla="*/ 2448388 w 5092685"/>
              <a:gd name="connsiteY3" fmla="*/ 3382799 h 3382799"/>
              <a:gd name="connsiteX4" fmla="*/ 0 w 5092685"/>
              <a:gd name="connsiteY4" fmla="*/ 367930 h 3382799"/>
              <a:gd name="connsiteX5" fmla="*/ 347445 w 5092685"/>
              <a:gd name="connsiteY5" fmla="*/ 0 h 3382799"/>
              <a:gd name="connsiteX0" fmla="*/ 347445 w 5092685"/>
              <a:gd name="connsiteY0" fmla="*/ 0 h 3382799"/>
              <a:gd name="connsiteX1" fmla="*/ 5074755 w 5092685"/>
              <a:gd name="connsiteY1" fmla="*/ 182 h 3382799"/>
              <a:gd name="connsiteX2" fmla="*/ 5085026 w 5092685"/>
              <a:gd name="connsiteY2" fmla="*/ 193165 h 3382799"/>
              <a:gd name="connsiteX3" fmla="*/ 2448388 w 5092685"/>
              <a:gd name="connsiteY3" fmla="*/ 3382799 h 3382799"/>
              <a:gd name="connsiteX4" fmla="*/ 0 w 5092685"/>
              <a:gd name="connsiteY4" fmla="*/ 367930 h 3382799"/>
              <a:gd name="connsiteX5" fmla="*/ 347445 w 5092685"/>
              <a:gd name="connsiteY5" fmla="*/ 0 h 3382799"/>
              <a:gd name="connsiteX0" fmla="*/ 347445 w 5096171"/>
              <a:gd name="connsiteY0" fmla="*/ 6168 h 3388967"/>
              <a:gd name="connsiteX1" fmla="*/ 5081105 w 5096171"/>
              <a:gd name="connsiteY1" fmla="*/ 0 h 3388967"/>
              <a:gd name="connsiteX2" fmla="*/ 5085026 w 5096171"/>
              <a:gd name="connsiteY2" fmla="*/ 199333 h 3388967"/>
              <a:gd name="connsiteX3" fmla="*/ 2448388 w 5096171"/>
              <a:gd name="connsiteY3" fmla="*/ 3388967 h 3388967"/>
              <a:gd name="connsiteX4" fmla="*/ 0 w 5096171"/>
              <a:gd name="connsiteY4" fmla="*/ 374098 h 3388967"/>
              <a:gd name="connsiteX5" fmla="*/ 347445 w 5096171"/>
              <a:gd name="connsiteY5" fmla="*/ 6168 h 3388967"/>
              <a:gd name="connsiteX0" fmla="*/ 347445 w 5099035"/>
              <a:gd name="connsiteY0" fmla="*/ 6168 h 3388967"/>
              <a:gd name="connsiteX1" fmla="*/ 5081105 w 5099035"/>
              <a:gd name="connsiteY1" fmla="*/ 0 h 3388967"/>
              <a:gd name="connsiteX2" fmla="*/ 5091376 w 5099035"/>
              <a:gd name="connsiteY2" fmla="*/ 199333 h 3388967"/>
              <a:gd name="connsiteX3" fmla="*/ 2448388 w 5099035"/>
              <a:gd name="connsiteY3" fmla="*/ 3388967 h 3388967"/>
              <a:gd name="connsiteX4" fmla="*/ 0 w 5099035"/>
              <a:gd name="connsiteY4" fmla="*/ 374098 h 3388967"/>
              <a:gd name="connsiteX5" fmla="*/ 347445 w 5099035"/>
              <a:gd name="connsiteY5" fmla="*/ 6168 h 3388967"/>
              <a:gd name="connsiteX0" fmla="*/ 347445 w 5091596"/>
              <a:gd name="connsiteY0" fmla="*/ 6168 h 3388967"/>
              <a:gd name="connsiteX1" fmla="*/ 4882801 w 5091596"/>
              <a:gd name="connsiteY1" fmla="*/ 0 h 3388967"/>
              <a:gd name="connsiteX2" fmla="*/ 5091376 w 5091596"/>
              <a:gd name="connsiteY2" fmla="*/ 199333 h 3388967"/>
              <a:gd name="connsiteX3" fmla="*/ 2448388 w 5091596"/>
              <a:gd name="connsiteY3" fmla="*/ 3388967 h 3388967"/>
              <a:gd name="connsiteX4" fmla="*/ 0 w 5091596"/>
              <a:gd name="connsiteY4" fmla="*/ 374098 h 3388967"/>
              <a:gd name="connsiteX5" fmla="*/ 347445 w 5091596"/>
              <a:gd name="connsiteY5" fmla="*/ 6168 h 3388967"/>
              <a:gd name="connsiteX0" fmla="*/ 347445 w 4948979"/>
              <a:gd name="connsiteY0" fmla="*/ 6168 h 3388967"/>
              <a:gd name="connsiteX1" fmla="*/ 4882801 w 4948979"/>
              <a:gd name="connsiteY1" fmla="*/ 0 h 3388967"/>
              <a:gd name="connsiteX2" fmla="*/ 4948157 w 4948979"/>
              <a:gd name="connsiteY2" fmla="*/ 353570 h 3388967"/>
              <a:gd name="connsiteX3" fmla="*/ 2448388 w 4948979"/>
              <a:gd name="connsiteY3" fmla="*/ 3388967 h 3388967"/>
              <a:gd name="connsiteX4" fmla="*/ 0 w 4948979"/>
              <a:gd name="connsiteY4" fmla="*/ 374098 h 3388967"/>
              <a:gd name="connsiteX5" fmla="*/ 347445 w 4948979"/>
              <a:gd name="connsiteY5" fmla="*/ 6168 h 3388967"/>
              <a:gd name="connsiteX0" fmla="*/ 347445 w 4948979"/>
              <a:gd name="connsiteY0" fmla="*/ 6168 h 3388967"/>
              <a:gd name="connsiteX1" fmla="*/ 4882801 w 4948979"/>
              <a:gd name="connsiteY1" fmla="*/ 0 h 3388967"/>
              <a:gd name="connsiteX2" fmla="*/ 4948157 w 4948979"/>
              <a:gd name="connsiteY2" fmla="*/ 375604 h 3388967"/>
              <a:gd name="connsiteX3" fmla="*/ 2448388 w 4948979"/>
              <a:gd name="connsiteY3" fmla="*/ 3388967 h 3388967"/>
              <a:gd name="connsiteX4" fmla="*/ 0 w 4948979"/>
              <a:gd name="connsiteY4" fmla="*/ 374098 h 3388967"/>
              <a:gd name="connsiteX5" fmla="*/ 347445 w 4948979"/>
              <a:gd name="connsiteY5" fmla="*/ 6168 h 3388967"/>
              <a:gd name="connsiteX0" fmla="*/ 325411 w 4948979"/>
              <a:gd name="connsiteY0" fmla="*/ 6168 h 3388967"/>
              <a:gd name="connsiteX1" fmla="*/ 4882801 w 4948979"/>
              <a:gd name="connsiteY1" fmla="*/ 0 h 3388967"/>
              <a:gd name="connsiteX2" fmla="*/ 4948157 w 4948979"/>
              <a:gd name="connsiteY2" fmla="*/ 375604 h 3388967"/>
              <a:gd name="connsiteX3" fmla="*/ 2448388 w 4948979"/>
              <a:gd name="connsiteY3" fmla="*/ 3388967 h 3388967"/>
              <a:gd name="connsiteX4" fmla="*/ 0 w 4948979"/>
              <a:gd name="connsiteY4" fmla="*/ 374098 h 3388967"/>
              <a:gd name="connsiteX5" fmla="*/ 325411 w 4948979"/>
              <a:gd name="connsiteY5" fmla="*/ 6168 h 3388967"/>
              <a:gd name="connsiteX0" fmla="*/ 325411 w 4927521"/>
              <a:gd name="connsiteY0" fmla="*/ 6168 h 3388967"/>
              <a:gd name="connsiteX1" fmla="*/ 4882801 w 4927521"/>
              <a:gd name="connsiteY1" fmla="*/ 0 h 3388967"/>
              <a:gd name="connsiteX2" fmla="*/ 4926123 w 4927521"/>
              <a:gd name="connsiteY2" fmla="*/ 408655 h 3388967"/>
              <a:gd name="connsiteX3" fmla="*/ 2448388 w 4927521"/>
              <a:gd name="connsiteY3" fmla="*/ 3388967 h 3388967"/>
              <a:gd name="connsiteX4" fmla="*/ 0 w 4927521"/>
              <a:gd name="connsiteY4" fmla="*/ 374098 h 3388967"/>
              <a:gd name="connsiteX5" fmla="*/ 325411 w 4927521"/>
              <a:gd name="connsiteY5" fmla="*/ 6168 h 3388967"/>
              <a:gd name="connsiteX0" fmla="*/ 325411 w 4933782"/>
              <a:gd name="connsiteY0" fmla="*/ 0 h 3382799"/>
              <a:gd name="connsiteX1" fmla="*/ 4915851 w 4933782"/>
              <a:gd name="connsiteY1" fmla="*/ 4849 h 3382799"/>
              <a:gd name="connsiteX2" fmla="*/ 4926123 w 4933782"/>
              <a:gd name="connsiteY2" fmla="*/ 402487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402487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82799"/>
              <a:gd name="connsiteX1" fmla="*/ 4915851 w 4933782"/>
              <a:gd name="connsiteY1" fmla="*/ 4849 h 3382799"/>
              <a:gd name="connsiteX2" fmla="*/ 4926123 w 4933782"/>
              <a:gd name="connsiteY2" fmla="*/ 297712 h 3382799"/>
              <a:gd name="connsiteX3" fmla="*/ 2448388 w 4933782"/>
              <a:gd name="connsiteY3" fmla="*/ 3382799 h 3382799"/>
              <a:gd name="connsiteX4" fmla="*/ 0 w 4933782"/>
              <a:gd name="connsiteY4" fmla="*/ 367930 h 3382799"/>
              <a:gd name="connsiteX5" fmla="*/ 325411 w 4933782"/>
              <a:gd name="connsiteY5" fmla="*/ 0 h 3382799"/>
              <a:gd name="connsiteX0" fmla="*/ 325411 w 4933782"/>
              <a:gd name="connsiteY0" fmla="*/ 0 h 3344699"/>
              <a:gd name="connsiteX1" fmla="*/ 4915851 w 4933782"/>
              <a:gd name="connsiteY1" fmla="*/ 4849 h 3344699"/>
              <a:gd name="connsiteX2" fmla="*/ 4926123 w 4933782"/>
              <a:gd name="connsiteY2" fmla="*/ 297712 h 3344699"/>
              <a:gd name="connsiteX3" fmla="*/ 2448388 w 4933782"/>
              <a:gd name="connsiteY3" fmla="*/ 3344699 h 3344699"/>
              <a:gd name="connsiteX4" fmla="*/ 0 w 4933782"/>
              <a:gd name="connsiteY4" fmla="*/ 367930 h 3344699"/>
              <a:gd name="connsiteX5" fmla="*/ 325411 w 4933782"/>
              <a:gd name="connsiteY5" fmla="*/ 0 h 3344699"/>
              <a:gd name="connsiteX0" fmla="*/ 325411 w 4933782"/>
              <a:gd name="connsiteY0" fmla="*/ 0 h 3344699"/>
              <a:gd name="connsiteX1" fmla="*/ 4915851 w 4933782"/>
              <a:gd name="connsiteY1" fmla="*/ 4849 h 3344699"/>
              <a:gd name="connsiteX2" fmla="*/ 4926123 w 4933782"/>
              <a:gd name="connsiteY2" fmla="*/ 297712 h 3344699"/>
              <a:gd name="connsiteX3" fmla="*/ 2448388 w 4933782"/>
              <a:gd name="connsiteY3" fmla="*/ 3344699 h 3344699"/>
              <a:gd name="connsiteX4" fmla="*/ 0 w 4933782"/>
              <a:gd name="connsiteY4" fmla="*/ 367930 h 3344699"/>
              <a:gd name="connsiteX5" fmla="*/ 325411 w 4933782"/>
              <a:gd name="connsiteY5" fmla="*/ 0 h 3344699"/>
              <a:gd name="connsiteX0" fmla="*/ 325411 w 4933782"/>
              <a:gd name="connsiteY0" fmla="*/ 0 h 3344699"/>
              <a:gd name="connsiteX1" fmla="*/ 4915851 w 4933782"/>
              <a:gd name="connsiteY1" fmla="*/ 4849 h 3344699"/>
              <a:gd name="connsiteX2" fmla="*/ 4926123 w 4933782"/>
              <a:gd name="connsiteY2" fmla="*/ 297712 h 3344699"/>
              <a:gd name="connsiteX3" fmla="*/ 2448388 w 4933782"/>
              <a:gd name="connsiteY3" fmla="*/ 3344699 h 3344699"/>
              <a:gd name="connsiteX4" fmla="*/ 0 w 4933782"/>
              <a:gd name="connsiteY4" fmla="*/ 367930 h 3344699"/>
              <a:gd name="connsiteX5" fmla="*/ 325411 w 4933782"/>
              <a:gd name="connsiteY5" fmla="*/ 0 h 3344699"/>
              <a:gd name="connsiteX0" fmla="*/ 325411 w 4933782"/>
              <a:gd name="connsiteY0" fmla="*/ 0 h 3373274"/>
              <a:gd name="connsiteX1" fmla="*/ 4915851 w 4933782"/>
              <a:gd name="connsiteY1" fmla="*/ 4849 h 3373274"/>
              <a:gd name="connsiteX2" fmla="*/ 4926123 w 4933782"/>
              <a:gd name="connsiteY2" fmla="*/ 297712 h 3373274"/>
              <a:gd name="connsiteX3" fmla="*/ 2448388 w 4933782"/>
              <a:gd name="connsiteY3" fmla="*/ 3373274 h 3373274"/>
              <a:gd name="connsiteX4" fmla="*/ 0 w 4933782"/>
              <a:gd name="connsiteY4" fmla="*/ 367930 h 3373274"/>
              <a:gd name="connsiteX5" fmla="*/ 325411 w 4933782"/>
              <a:gd name="connsiteY5" fmla="*/ 0 h 3373274"/>
              <a:gd name="connsiteX0" fmla="*/ 325411 w 4933782"/>
              <a:gd name="connsiteY0" fmla="*/ 0 h 3354224"/>
              <a:gd name="connsiteX1" fmla="*/ 4915851 w 4933782"/>
              <a:gd name="connsiteY1" fmla="*/ 4849 h 3354224"/>
              <a:gd name="connsiteX2" fmla="*/ 4926123 w 4933782"/>
              <a:gd name="connsiteY2" fmla="*/ 297712 h 3354224"/>
              <a:gd name="connsiteX3" fmla="*/ 2448388 w 4933782"/>
              <a:gd name="connsiteY3" fmla="*/ 3354224 h 3354224"/>
              <a:gd name="connsiteX4" fmla="*/ 0 w 4933782"/>
              <a:gd name="connsiteY4" fmla="*/ 367930 h 3354224"/>
              <a:gd name="connsiteX5" fmla="*/ 325411 w 4933782"/>
              <a:gd name="connsiteY5" fmla="*/ 0 h 3354224"/>
              <a:gd name="connsiteX0" fmla="*/ 325411 w 4933782"/>
              <a:gd name="connsiteY0" fmla="*/ 0 h 3363749"/>
              <a:gd name="connsiteX1" fmla="*/ 4915851 w 4933782"/>
              <a:gd name="connsiteY1" fmla="*/ 4849 h 3363749"/>
              <a:gd name="connsiteX2" fmla="*/ 4926123 w 4933782"/>
              <a:gd name="connsiteY2" fmla="*/ 297712 h 3363749"/>
              <a:gd name="connsiteX3" fmla="*/ 2448388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97712 h 3363749"/>
              <a:gd name="connsiteX3" fmla="*/ 2448388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97712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8818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8818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8818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78662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78662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6913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6913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69137 h 3363749"/>
              <a:gd name="connsiteX3" fmla="*/ 2438863 w 4933782"/>
              <a:gd name="connsiteY3" fmla="*/ 3363749 h 3363749"/>
              <a:gd name="connsiteX4" fmla="*/ 0 w 4933782"/>
              <a:gd name="connsiteY4" fmla="*/ 367930 h 3363749"/>
              <a:gd name="connsiteX5" fmla="*/ 325411 w 4933782"/>
              <a:gd name="connsiteY5" fmla="*/ 0 h 3363749"/>
              <a:gd name="connsiteX0" fmla="*/ 325411 w 4933782"/>
              <a:gd name="connsiteY0" fmla="*/ 0 h 3363749"/>
              <a:gd name="connsiteX1" fmla="*/ 4915851 w 4933782"/>
              <a:gd name="connsiteY1" fmla="*/ 4849 h 3363749"/>
              <a:gd name="connsiteX2" fmla="*/ 4926123 w 4933782"/>
              <a:gd name="connsiteY2" fmla="*/ 269137 h 3363749"/>
              <a:gd name="connsiteX3" fmla="*/ 2438863 w 4933782"/>
              <a:gd name="connsiteY3" fmla="*/ 3363749 h 3363749"/>
              <a:gd name="connsiteX4" fmla="*/ 0 w 4933782"/>
              <a:gd name="connsiteY4" fmla="*/ 367930 h 3363749"/>
              <a:gd name="connsiteX5" fmla="*/ 325411 w 4933782"/>
              <a:gd name="connsiteY5" fmla="*/ 0 h 3363749"/>
              <a:gd name="connsiteX0" fmla="*/ 306361 w 4914732"/>
              <a:gd name="connsiteY0" fmla="*/ 0 h 3363749"/>
              <a:gd name="connsiteX1" fmla="*/ 4896801 w 4914732"/>
              <a:gd name="connsiteY1" fmla="*/ 4849 h 3363749"/>
              <a:gd name="connsiteX2" fmla="*/ 4907073 w 4914732"/>
              <a:gd name="connsiteY2" fmla="*/ 269137 h 3363749"/>
              <a:gd name="connsiteX3" fmla="*/ 2419813 w 4914732"/>
              <a:gd name="connsiteY3" fmla="*/ 3363749 h 3363749"/>
              <a:gd name="connsiteX4" fmla="*/ 0 w 4914732"/>
              <a:gd name="connsiteY4" fmla="*/ 358405 h 3363749"/>
              <a:gd name="connsiteX5" fmla="*/ 306361 w 4914732"/>
              <a:gd name="connsiteY5" fmla="*/ 0 h 3363749"/>
              <a:gd name="connsiteX0" fmla="*/ 315886 w 4924257"/>
              <a:gd name="connsiteY0" fmla="*/ 0 h 3363749"/>
              <a:gd name="connsiteX1" fmla="*/ 4906326 w 4924257"/>
              <a:gd name="connsiteY1" fmla="*/ 4849 h 3363749"/>
              <a:gd name="connsiteX2" fmla="*/ 4916598 w 4924257"/>
              <a:gd name="connsiteY2" fmla="*/ 269137 h 3363749"/>
              <a:gd name="connsiteX3" fmla="*/ 2429338 w 4924257"/>
              <a:gd name="connsiteY3" fmla="*/ 3363749 h 3363749"/>
              <a:gd name="connsiteX4" fmla="*/ 0 w 4924257"/>
              <a:gd name="connsiteY4" fmla="*/ 358405 h 3363749"/>
              <a:gd name="connsiteX5" fmla="*/ 315886 w 4924257"/>
              <a:gd name="connsiteY5" fmla="*/ 0 h 3363749"/>
              <a:gd name="connsiteX0" fmla="*/ 315886 w 4924257"/>
              <a:gd name="connsiteY0" fmla="*/ 0 h 3355933"/>
              <a:gd name="connsiteX1" fmla="*/ 4906326 w 4924257"/>
              <a:gd name="connsiteY1" fmla="*/ 4849 h 3355933"/>
              <a:gd name="connsiteX2" fmla="*/ 4916598 w 4924257"/>
              <a:gd name="connsiteY2" fmla="*/ 269137 h 3355933"/>
              <a:gd name="connsiteX3" fmla="*/ 2429338 w 4924257"/>
              <a:gd name="connsiteY3" fmla="*/ 3355933 h 3355933"/>
              <a:gd name="connsiteX4" fmla="*/ 0 w 4924257"/>
              <a:gd name="connsiteY4" fmla="*/ 358405 h 3355933"/>
              <a:gd name="connsiteX5" fmla="*/ 315886 w 4924257"/>
              <a:gd name="connsiteY5" fmla="*/ 0 h 3355933"/>
              <a:gd name="connsiteX0" fmla="*/ 315886 w 4924257"/>
              <a:gd name="connsiteY0" fmla="*/ 0 h 3328580"/>
              <a:gd name="connsiteX1" fmla="*/ 4906326 w 4924257"/>
              <a:gd name="connsiteY1" fmla="*/ 4849 h 3328580"/>
              <a:gd name="connsiteX2" fmla="*/ 4916598 w 4924257"/>
              <a:gd name="connsiteY2" fmla="*/ 269137 h 3328580"/>
              <a:gd name="connsiteX3" fmla="*/ 2437153 w 4924257"/>
              <a:gd name="connsiteY3" fmla="*/ 3328580 h 3328580"/>
              <a:gd name="connsiteX4" fmla="*/ 0 w 4924257"/>
              <a:gd name="connsiteY4" fmla="*/ 358405 h 3328580"/>
              <a:gd name="connsiteX5" fmla="*/ 315886 w 4924257"/>
              <a:gd name="connsiteY5" fmla="*/ 0 h 3328580"/>
              <a:gd name="connsiteX0" fmla="*/ 315886 w 4924257"/>
              <a:gd name="connsiteY0" fmla="*/ 0 h 3348118"/>
              <a:gd name="connsiteX1" fmla="*/ 4906326 w 4924257"/>
              <a:gd name="connsiteY1" fmla="*/ 4849 h 3348118"/>
              <a:gd name="connsiteX2" fmla="*/ 4916598 w 4924257"/>
              <a:gd name="connsiteY2" fmla="*/ 269137 h 3348118"/>
              <a:gd name="connsiteX3" fmla="*/ 2433245 w 4924257"/>
              <a:gd name="connsiteY3" fmla="*/ 3348118 h 3348118"/>
              <a:gd name="connsiteX4" fmla="*/ 0 w 4924257"/>
              <a:gd name="connsiteY4" fmla="*/ 358405 h 3348118"/>
              <a:gd name="connsiteX5" fmla="*/ 315886 w 4924257"/>
              <a:gd name="connsiteY5" fmla="*/ 0 h 3348118"/>
              <a:gd name="connsiteX0" fmla="*/ 315886 w 4924257"/>
              <a:gd name="connsiteY0" fmla="*/ 0 h 3348118"/>
              <a:gd name="connsiteX1" fmla="*/ 4906326 w 4924257"/>
              <a:gd name="connsiteY1" fmla="*/ 4849 h 3348118"/>
              <a:gd name="connsiteX2" fmla="*/ 4916598 w 4924257"/>
              <a:gd name="connsiteY2" fmla="*/ 269137 h 3348118"/>
              <a:gd name="connsiteX3" fmla="*/ 2429338 w 4924257"/>
              <a:gd name="connsiteY3" fmla="*/ 3348118 h 3348118"/>
              <a:gd name="connsiteX4" fmla="*/ 0 w 4924257"/>
              <a:gd name="connsiteY4" fmla="*/ 358405 h 3348118"/>
              <a:gd name="connsiteX5" fmla="*/ 315886 w 4924257"/>
              <a:gd name="connsiteY5" fmla="*/ 0 h 3348118"/>
              <a:gd name="connsiteX0" fmla="*/ 315886 w 4924257"/>
              <a:gd name="connsiteY0" fmla="*/ 0 h 3344211"/>
              <a:gd name="connsiteX1" fmla="*/ 4906326 w 4924257"/>
              <a:gd name="connsiteY1" fmla="*/ 4849 h 3344211"/>
              <a:gd name="connsiteX2" fmla="*/ 4916598 w 4924257"/>
              <a:gd name="connsiteY2" fmla="*/ 269137 h 3344211"/>
              <a:gd name="connsiteX3" fmla="*/ 2425430 w 4924257"/>
              <a:gd name="connsiteY3" fmla="*/ 3344211 h 3344211"/>
              <a:gd name="connsiteX4" fmla="*/ 0 w 4924257"/>
              <a:gd name="connsiteY4" fmla="*/ 358405 h 3344211"/>
              <a:gd name="connsiteX5" fmla="*/ 315886 w 4924257"/>
              <a:gd name="connsiteY5" fmla="*/ 0 h 3344211"/>
              <a:gd name="connsiteX0" fmla="*/ 315886 w 4924257"/>
              <a:gd name="connsiteY0" fmla="*/ 0 h 3352026"/>
              <a:gd name="connsiteX1" fmla="*/ 4906326 w 4924257"/>
              <a:gd name="connsiteY1" fmla="*/ 4849 h 3352026"/>
              <a:gd name="connsiteX2" fmla="*/ 4916598 w 4924257"/>
              <a:gd name="connsiteY2" fmla="*/ 269137 h 3352026"/>
              <a:gd name="connsiteX3" fmla="*/ 2425430 w 4924257"/>
              <a:gd name="connsiteY3" fmla="*/ 3352026 h 3352026"/>
              <a:gd name="connsiteX4" fmla="*/ 0 w 4924257"/>
              <a:gd name="connsiteY4" fmla="*/ 358405 h 3352026"/>
              <a:gd name="connsiteX5" fmla="*/ 315886 w 4924257"/>
              <a:gd name="connsiteY5" fmla="*/ 0 h 3352026"/>
              <a:gd name="connsiteX0" fmla="*/ 315886 w 4924257"/>
              <a:gd name="connsiteY0" fmla="*/ 0 h 3344211"/>
              <a:gd name="connsiteX1" fmla="*/ 4906326 w 4924257"/>
              <a:gd name="connsiteY1" fmla="*/ 4849 h 3344211"/>
              <a:gd name="connsiteX2" fmla="*/ 4916598 w 4924257"/>
              <a:gd name="connsiteY2" fmla="*/ 269137 h 3344211"/>
              <a:gd name="connsiteX3" fmla="*/ 2425430 w 4924257"/>
              <a:gd name="connsiteY3" fmla="*/ 3344211 h 3344211"/>
              <a:gd name="connsiteX4" fmla="*/ 0 w 4924257"/>
              <a:gd name="connsiteY4" fmla="*/ 358405 h 3344211"/>
              <a:gd name="connsiteX5" fmla="*/ 315886 w 4924257"/>
              <a:gd name="connsiteY5" fmla="*/ 0 h 3344211"/>
              <a:gd name="connsiteX0" fmla="*/ 315886 w 4924257"/>
              <a:gd name="connsiteY0" fmla="*/ 0 h 3344211"/>
              <a:gd name="connsiteX1" fmla="*/ 4906326 w 4924257"/>
              <a:gd name="connsiteY1" fmla="*/ 4849 h 3344211"/>
              <a:gd name="connsiteX2" fmla="*/ 4916598 w 4924257"/>
              <a:gd name="connsiteY2" fmla="*/ 269137 h 3344211"/>
              <a:gd name="connsiteX3" fmla="*/ 2429338 w 4924257"/>
              <a:gd name="connsiteY3" fmla="*/ 3344211 h 3344211"/>
              <a:gd name="connsiteX4" fmla="*/ 0 w 4924257"/>
              <a:gd name="connsiteY4" fmla="*/ 358405 h 3344211"/>
              <a:gd name="connsiteX5" fmla="*/ 315886 w 4924257"/>
              <a:gd name="connsiteY5" fmla="*/ 0 h 3344211"/>
              <a:gd name="connsiteX0" fmla="*/ 315886 w 4924257"/>
              <a:gd name="connsiteY0" fmla="*/ 0 h 3344211"/>
              <a:gd name="connsiteX1" fmla="*/ 4906326 w 4924257"/>
              <a:gd name="connsiteY1" fmla="*/ 4849 h 3344211"/>
              <a:gd name="connsiteX2" fmla="*/ 4916598 w 4924257"/>
              <a:gd name="connsiteY2" fmla="*/ 261321 h 3344211"/>
              <a:gd name="connsiteX3" fmla="*/ 2429338 w 4924257"/>
              <a:gd name="connsiteY3" fmla="*/ 3344211 h 3344211"/>
              <a:gd name="connsiteX4" fmla="*/ 0 w 4924257"/>
              <a:gd name="connsiteY4" fmla="*/ 358405 h 3344211"/>
              <a:gd name="connsiteX5" fmla="*/ 315886 w 4924257"/>
              <a:gd name="connsiteY5" fmla="*/ 0 h 3344211"/>
              <a:gd name="connsiteX0" fmla="*/ 315886 w 4924257"/>
              <a:gd name="connsiteY0" fmla="*/ 0 h 3344211"/>
              <a:gd name="connsiteX1" fmla="*/ 4906326 w 4924257"/>
              <a:gd name="connsiteY1" fmla="*/ 4849 h 3344211"/>
              <a:gd name="connsiteX2" fmla="*/ 4916598 w 4924257"/>
              <a:gd name="connsiteY2" fmla="*/ 245690 h 3344211"/>
              <a:gd name="connsiteX3" fmla="*/ 2429338 w 4924257"/>
              <a:gd name="connsiteY3" fmla="*/ 3344211 h 3344211"/>
              <a:gd name="connsiteX4" fmla="*/ 0 w 4924257"/>
              <a:gd name="connsiteY4" fmla="*/ 358405 h 3344211"/>
              <a:gd name="connsiteX5" fmla="*/ 315886 w 4924257"/>
              <a:gd name="connsiteY5" fmla="*/ 0 h 3344211"/>
              <a:gd name="connsiteX0" fmla="*/ 315886 w 4926456"/>
              <a:gd name="connsiteY0" fmla="*/ 0 h 3344211"/>
              <a:gd name="connsiteX1" fmla="*/ 4906326 w 4926456"/>
              <a:gd name="connsiteY1" fmla="*/ 4849 h 3344211"/>
              <a:gd name="connsiteX2" fmla="*/ 4920506 w 4926456"/>
              <a:gd name="connsiteY2" fmla="*/ 245690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61321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57413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49598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49598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49598 h 3344211"/>
              <a:gd name="connsiteX3" fmla="*/ 2429338 w 4926456"/>
              <a:gd name="connsiteY3" fmla="*/ 3344211 h 3344211"/>
              <a:gd name="connsiteX4" fmla="*/ 0 w 4926456"/>
              <a:gd name="connsiteY4" fmla="*/ 358405 h 3344211"/>
              <a:gd name="connsiteX5" fmla="*/ 315886 w 4926456"/>
              <a:gd name="connsiteY5" fmla="*/ 0 h 3344211"/>
              <a:gd name="connsiteX0" fmla="*/ 315886 w 4926456"/>
              <a:gd name="connsiteY0" fmla="*/ 0 h 3344211"/>
              <a:gd name="connsiteX1" fmla="*/ 4906326 w 4926456"/>
              <a:gd name="connsiteY1" fmla="*/ 4849 h 3344211"/>
              <a:gd name="connsiteX2" fmla="*/ 4920506 w 4926456"/>
              <a:gd name="connsiteY2" fmla="*/ 249598 h 3344211"/>
              <a:gd name="connsiteX3" fmla="*/ 2429338 w 4926456"/>
              <a:gd name="connsiteY3" fmla="*/ 3344211 h 3344211"/>
              <a:gd name="connsiteX4" fmla="*/ 0 w 4926456"/>
              <a:gd name="connsiteY4" fmla="*/ 358405 h 3344211"/>
              <a:gd name="connsiteX5" fmla="*/ 315886 w 4926456"/>
              <a:gd name="connsiteY5" fmla="*/ 0 h 3344211"/>
              <a:gd name="connsiteX0" fmla="*/ 261178 w 4926456"/>
              <a:gd name="connsiteY0" fmla="*/ 22505 h 3339362"/>
              <a:gd name="connsiteX1" fmla="*/ 4906326 w 4926456"/>
              <a:gd name="connsiteY1" fmla="*/ 0 h 3339362"/>
              <a:gd name="connsiteX2" fmla="*/ 4920506 w 4926456"/>
              <a:gd name="connsiteY2" fmla="*/ 244749 h 3339362"/>
              <a:gd name="connsiteX3" fmla="*/ 2429338 w 4926456"/>
              <a:gd name="connsiteY3" fmla="*/ 3339362 h 3339362"/>
              <a:gd name="connsiteX4" fmla="*/ 0 w 4926456"/>
              <a:gd name="connsiteY4" fmla="*/ 353556 h 3339362"/>
              <a:gd name="connsiteX5" fmla="*/ 261178 w 4926456"/>
              <a:gd name="connsiteY5" fmla="*/ 22505 h 3339362"/>
              <a:gd name="connsiteX0" fmla="*/ 257271 w 4922549"/>
              <a:gd name="connsiteY0" fmla="*/ 22505 h 3339362"/>
              <a:gd name="connsiteX1" fmla="*/ 4902419 w 4922549"/>
              <a:gd name="connsiteY1" fmla="*/ 0 h 3339362"/>
              <a:gd name="connsiteX2" fmla="*/ 4916599 w 4922549"/>
              <a:gd name="connsiteY2" fmla="*/ 244749 h 3339362"/>
              <a:gd name="connsiteX3" fmla="*/ 2425431 w 4922549"/>
              <a:gd name="connsiteY3" fmla="*/ 3339362 h 3339362"/>
              <a:gd name="connsiteX4" fmla="*/ 0 w 4922549"/>
              <a:gd name="connsiteY4" fmla="*/ 337926 h 3339362"/>
              <a:gd name="connsiteX5" fmla="*/ 257271 w 4922549"/>
              <a:gd name="connsiteY5" fmla="*/ 22505 h 3339362"/>
              <a:gd name="connsiteX0" fmla="*/ 257271 w 4922549"/>
              <a:gd name="connsiteY0" fmla="*/ 22505 h 3339362"/>
              <a:gd name="connsiteX1" fmla="*/ 4902419 w 4922549"/>
              <a:gd name="connsiteY1" fmla="*/ 0 h 3339362"/>
              <a:gd name="connsiteX2" fmla="*/ 4916599 w 4922549"/>
              <a:gd name="connsiteY2" fmla="*/ 244749 h 3339362"/>
              <a:gd name="connsiteX3" fmla="*/ 2425431 w 4922549"/>
              <a:gd name="connsiteY3" fmla="*/ 3339362 h 3339362"/>
              <a:gd name="connsiteX4" fmla="*/ 0 w 4922549"/>
              <a:gd name="connsiteY4" fmla="*/ 349649 h 3339362"/>
              <a:gd name="connsiteX5" fmla="*/ 257271 w 4922549"/>
              <a:gd name="connsiteY5" fmla="*/ 22505 h 3339362"/>
              <a:gd name="connsiteX0" fmla="*/ 268994 w 4922549"/>
              <a:gd name="connsiteY0" fmla="*/ 26412 h 3339362"/>
              <a:gd name="connsiteX1" fmla="*/ 4902419 w 4922549"/>
              <a:gd name="connsiteY1" fmla="*/ 0 h 3339362"/>
              <a:gd name="connsiteX2" fmla="*/ 4916599 w 4922549"/>
              <a:gd name="connsiteY2" fmla="*/ 244749 h 3339362"/>
              <a:gd name="connsiteX3" fmla="*/ 2425431 w 4922549"/>
              <a:gd name="connsiteY3" fmla="*/ 3339362 h 3339362"/>
              <a:gd name="connsiteX4" fmla="*/ 0 w 4922549"/>
              <a:gd name="connsiteY4" fmla="*/ 349649 h 3339362"/>
              <a:gd name="connsiteX5" fmla="*/ 268994 w 4922549"/>
              <a:gd name="connsiteY5" fmla="*/ 26412 h 3339362"/>
              <a:gd name="connsiteX0" fmla="*/ 268994 w 4926308"/>
              <a:gd name="connsiteY0" fmla="*/ 10782 h 3323732"/>
              <a:gd name="connsiteX1" fmla="*/ 4910235 w 4926308"/>
              <a:gd name="connsiteY1" fmla="*/ 0 h 3323732"/>
              <a:gd name="connsiteX2" fmla="*/ 4916599 w 4926308"/>
              <a:gd name="connsiteY2" fmla="*/ 229119 h 3323732"/>
              <a:gd name="connsiteX3" fmla="*/ 2425431 w 4926308"/>
              <a:gd name="connsiteY3" fmla="*/ 3323732 h 3323732"/>
              <a:gd name="connsiteX4" fmla="*/ 0 w 4926308"/>
              <a:gd name="connsiteY4" fmla="*/ 334019 h 3323732"/>
              <a:gd name="connsiteX5" fmla="*/ 268994 w 4926308"/>
              <a:gd name="connsiteY5" fmla="*/ 10782 h 3323732"/>
              <a:gd name="connsiteX0" fmla="*/ 268994 w 4926308"/>
              <a:gd name="connsiteY0" fmla="*/ 0 h 3312950"/>
              <a:gd name="connsiteX1" fmla="*/ 4910235 w 4926308"/>
              <a:gd name="connsiteY1" fmla="*/ 4849 h 3312950"/>
              <a:gd name="connsiteX2" fmla="*/ 4916599 w 4926308"/>
              <a:gd name="connsiteY2" fmla="*/ 218337 h 3312950"/>
              <a:gd name="connsiteX3" fmla="*/ 2425431 w 4926308"/>
              <a:gd name="connsiteY3" fmla="*/ 3312950 h 3312950"/>
              <a:gd name="connsiteX4" fmla="*/ 0 w 4926308"/>
              <a:gd name="connsiteY4" fmla="*/ 323237 h 3312950"/>
              <a:gd name="connsiteX5" fmla="*/ 268994 w 4926308"/>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5431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5431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2509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2509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2509 w 4919885"/>
              <a:gd name="connsiteY3" fmla="*/ 3312950 h 3312950"/>
              <a:gd name="connsiteX4" fmla="*/ 0 w 4919885"/>
              <a:gd name="connsiteY4" fmla="*/ 323237 h 3312950"/>
              <a:gd name="connsiteX5" fmla="*/ 268994 w 4919885"/>
              <a:gd name="connsiteY5" fmla="*/ 0 h 3312950"/>
              <a:gd name="connsiteX0" fmla="*/ 268994 w 4919885"/>
              <a:gd name="connsiteY0" fmla="*/ 0 h 3312950"/>
              <a:gd name="connsiteX1" fmla="*/ 4910235 w 4919885"/>
              <a:gd name="connsiteY1" fmla="*/ 4849 h 3312950"/>
              <a:gd name="connsiteX2" fmla="*/ 4916599 w 4919885"/>
              <a:gd name="connsiteY2" fmla="*/ 218337 h 3312950"/>
              <a:gd name="connsiteX3" fmla="*/ 2422509 w 4919885"/>
              <a:gd name="connsiteY3" fmla="*/ 3312950 h 3312950"/>
              <a:gd name="connsiteX4" fmla="*/ 0 w 4919885"/>
              <a:gd name="connsiteY4" fmla="*/ 323237 h 3312950"/>
              <a:gd name="connsiteX5" fmla="*/ 268994 w 4919885"/>
              <a:gd name="connsiteY5" fmla="*/ 0 h 331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885" h="3312950">
                <a:moveTo>
                  <a:pt x="268994" y="0"/>
                </a:moveTo>
                <a:lnTo>
                  <a:pt x="4910235" y="4849"/>
                </a:lnTo>
                <a:cubicBezTo>
                  <a:pt x="4917235" y="152890"/>
                  <a:pt x="4924163" y="112320"/>
                  <a:pt x="4916599" y="218337"/>
                </a:cubicBezTo>
                <a:lnTo>
                  <a:pt x="2422509" y="3312950"/>
                </a:lnTo>
                <a:lnTo>
                  <a:pt x="0" y="323237"/>
                </a:lnTo>
                <a:cubicBezTo>
                  <a:pt x="104696" y="198876"/>
                  <a:pt x="101903" y="160477"/>
                  <a:pt x="268994" y="0"/>
                </a:cubicBez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sp>
        <p:nvSpPr>
          <p:cNvPr id="11" name="Picture Placeholder 12">
            <a:extLst>
              <a:ext uri="{FF2B5EF4-FFF2-40B4-BE49-F238E27FC236}">
                <a16:creationId xmlns:a16="http://schemas.microsoft.com/office/drawing/2014/main" id="{762296F7-3CA8-4BA0-BC64-677E8B079F16}"/>
              </a:ext>
              <a:ext uri="{C183D7F6-B498-43B3-948B-1728B52AA6E4}">
                <adec:decorative xmlns:adec="http://schemas.microsoft.com/office/drawing/2017/decorative" val="1"/>
              </a:ext>
            </a:extLst>
          </p:cNvPr>
          <p:cNvSpPr>
            <a:spLocks noGrp="1"/>
          </p:cNvSpPr>
          <p:nvPr>
            <p:ph type="pic" sz="quarter" idx="16"/>
          </p:nvPr>
        </p:nvSpPr>
        <p:spPr>
          <a:xfrm>
            <a:off x="9769231" y="384020"/>
            <a:ext cx="2428259" cy="6000070"/>
          </a:xfrm>
          <a:custGeom>
            <a:avLst/>
            <a:gdLst>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0" fmla="*/ 1286063 w 5937250"/>
              <a:gd name="connsiteY0" fmla="*/ 0 h 6858000"/>
              <a:gd name="connsiteX1" fmla="*/ 5937250 w 5937250"/>
              <a:gd name="connsiteY1" fmla="*/ 0 h 6858000"/>
              <a:gd name="connsiteX2" fmla="*/ 5937250 w 5937250"/>
              <a:gd name="connsiteY2" fmla="*/ 6858000 h 6858000"/>
              <a:gd name="connsiteX3" fmla="*/ 1286063 w 5937250"/>
              <a:gd name="connsiteY3" fmla="*/ 6858000 h 6858000"/>
              <a:gd name="connsiteX4" fmla="*/ 1191995 w 5937250"/>
              <a:gd name="connsiteY4" fmla="*/ 6749405 h 6858000"/>
              <a:gd name="connsiteX5" fmla="*/ 0 w 5937250"/>
              <a:gd name="connsiteY5" fmla="*/ 3429000 h 6858000"/>
              <a:gd name="connsiteX6" fmla="*/ 1191995 w 5937250"/>
              <a:gd name="connsiteY6" fmla="*/ 108596 h 6858000"/>
              <a:gd name="connsiteX7" fmla="*/ 1286063 w 5937250"/>
              <a:gd name="connsiteY7" fmla="*/ 0 h 6858000"/>
              <a:gd name="connsiteX0" fmla="*/ 1345998 w 5997185"/>
              <a:gd name="connsiteY0" fmla="*/ 0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345998 w 5997185"/>
              <a:gd name="connsiteY7" fmla="*/ 0 h 6858000"/>
              <a:gd name="connsiteX0" fmla="*/ 948432 w 5997185"/>
              <a:gd name="connsiteY0" fmla="*/ 72886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948432 w 5997185"/>
              <a:gd name="connsiteY7" fmla="*/ 728869 h 6858000"/>
              <a:gd name="connsiteX0" fmla="*/ 1133963 w 5997185"/>
              <a:gd name="connsiteY0" fmla="*/ 543339 h 6858000"/>
              <a:gd name="connsiteX1" fmla="*/ 5997185 w 5997185"/>
              <a:gd name="connsiteY1" fmla="*/ 0 h 6858000"/>
              <a:gd name="connsiteX2" fmla="*/ 5997185 w 5997185"/>
              <a:gd name="connsiteY2" fmla="*/ 6858000 h 6858000"/>
              <a:gd name="connsiteX3" fmla="*/ 1345998 w 5997185"/>
              <a:gd name="connsiteY3" fmla="*/ 6858000 h 6858000"/>
              <a:gd name="connsiteX4" fmla="*/ 1251930 w 5997185"/>
              <a:gd name="connsiteY4" fmla="*/ 6749405 h 6858000"/>
              <a:gd name="connsiteX5" fmla="*/ 59935 w 5997185"/>
              <a:gd name="connsiteY5" fmla="*/ 3429000 h 6858000"/>
              <a:gd name="connsiteX6" fmla="*/ 642330 w 5997185"/>
              <a:gd name="connsiteY6" fmla="*/ 1089257 h 6858000"/>
              <a:gd name="connsiteX7" fmla="*/ 1133963 w 5997185"/>
              <a:gd name="connsiteY7" fmla="*/ 543339 h 6858000"/>
              <a:gd name="connsiteX0" fmla="*/ 1133963 w 5997185"/>
              <a:gd name="connsiteY0" fmla="*/ 0 h 6314661"/>
              <a:gd name="connsiteX1" fmla="*/ 3770820 w 5997185"/>
              <a:gd name="connsiteY1" fmla="*/ 245165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717811 w 5997185"/>
              <a:gd name="connsiteY1" fmla="*/ 2584173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651550 w 5997185"/>
              <a:gd name="connsiteY1" fmla="*/ 2676938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532280 w 5997185"/>
              <a:gd name="connsiteY1" fmla="*/ 275645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79272 w 5997185"/>
              <a:gd name="connsiteY1" fmla="*/ 2822712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39515 w 5997185"/>
              <a:gd name="connsiteY1" fmla="*/ 2915477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133963 w 5997185"/>
              <a:gd name="connsiteY0" fmla="*/ 0 h 6314661"/>
              <a:gd name="connsiteX1" fmla="*/ 3466020 w 5997185"/>
              <a:gd name="connsiteY1" fmla="*/ 2875721 h 6314661"/>
              <a:gd name="connsiteX2" fmla="*/ 5997185 w 5997185"/>
              <a:gd name="connsiteY2" fmla="*/ 6314661 h 6314661"/>
              <a:gd name="connsiteX3" fmla="*/ 1345998 w 5997185"/>
              <a:gd name="connsiteY3" fmla="*/ 6314661 h 6314661"/>
              <a:gd name="connsiteX4" fmla="*/ 1251930 w 5997185"/>
              <a:gd name="connsiteY4" fmla="*/ 6206066 h 6314661"/>
              <a:gd name="connsiteX5" fmla="*/ 59935 w 5997185"/>
              <a:gd name="connsiteY5" fmla="*/ 2885661 h 6314661"/>
              <a:gd name="connsiteX6" fmla="*/ 642330 w 5997185"/>
              <a:gd name="connsiteY6" fmla="*/ 545918 h 6314661"/>
              <a:gd name="connsiteX7" fmla="*/ 1133963 w 5997185"/>
              <a:gd name="connsiteY7" fmla="*/ 0 h 6314661"/>
              <a:gd name="connsiteX0" fmla="*/ 1001441 w 5997185"/>
              <a:gd name="connsiteY0" fmla="*/ 0 h 6407426"/>
              <a:gd name="connsiteX1" fmla="*/ 3466020 w 5997185"/>
              <a:gd name="connsiteY1" fmla="*/ 2968486 h 6407426"/>
              <a:gd name="connsiteX2" fmla="*/ 5997185 w 5997185"/>
              <a:gd name="connsiteY2" fmla="*/ 6407426 h 6407426"/>
              <a:gd name="connsiteX3" fmla="*/ 1345998 w 5997185"/>
              <a:gd name="connsiteY3" fmla="*/ 6407426 h 6407426"/>
              <a:gd name="connsiteX4" fmla="*/ 1251930 w 5997185"/>
              <a:gd name="connsiteY4" fmla="*/ 6298831 h 6407426"/>
              <a:gd name="connsiteX5" fmla="*/ 59935 w 5997185"/>
              <a:gd name="connsiteY5" fmla="*/ 2978426 h 6407426"/>
              <a:gd name="connsiteX6" fmla="*/ 642330 w 5997185"/>
              <a:gd name="connsiteY6" fmla="*/ 638683 h 6407426"/>
              <a:gd name="connsiteX7" fmla="*/ 1001441 w 5997185"/>
              <a:gd name="connsiteY7" fmla="*/ 0 h 6407426"/>
              <a:gd name="connsiteX0" fmla="*/ 1041197 w 5997185"/>
              <a:gd name="connsiteY0" fmla="*/ 0 h 6433931"/>
              <a:gd name="connsiteX1" fmla="*/ 3466020 w 5997185"/>
              <a:gd name="connsiteY1" fmla="*/ 2994991 h 6433931"/>
              <a:gd name="connsiteX2" fmla="*/ 5997185 w 5997185"/>
              <a:gd name="connsiteY2" fmla="*/ 6433931 h 6433931"/>
              <a:gd name="connsiteX3" fmla="*/ 1345998 w 5997185"/>
              <a:gd name="connsiteY3" fmla="*/ 6433931 h 6433931"/>
              <a:gd name="connsiteX4" fmla="*/ 1251930 w 5997185"/>
              <a:gd name="connsiteY4" fmla="*/ 6325336 h 6433931"/>
              <a:gd name="connsiteX5" fmla="*/ 59935 w 5997185"/>
              <a:gd name="connsiteY5" fmla="*/ 3004931 h 6433931"/>
              <a:gd name="connsiteX6" fmla="*/ 642330 w 5997185"/>
              <a:gd name="connsiteY6" fmla="*/ 665188 h 6433931"/>
              <a:gd name="connsiteX7" fmla="*/ 1041197 w 599718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415948 w 6067135"/>
              <a:gd name="connsiteY3" fmla="*/ 643393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912365 w 6067135"/>
              <a:gd name="connsiteY3" fmla="*/ 5280992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6067135"/>
              <a:gd name="connsiteY0" fmla="*/ 0 h 6433931"/>
              <a:gd name="connsiteX1" fmla="*/ 3535970 w 6067135"/>
              <a:gd name="connsiteY1" fmla="*/ 2994991 h 6433931"/>
              <a:gd name="connsiteX2" fmla="*/ 6067135 w 6067135"/>
              <a:gd name="connsiteY2" fmla="*/ 6433931 h 6433931"/>
              <a:gd name="connsiteX3" fmla="*/ 1058139 w 6067135"/>
              <a:gd name="connsiteY3" fmla="*/ 6009861 h 6433931"/>
              <a:gd name="connsiteX4" fmla="*/ 460489 w 6067135"/>
              <a:gd name="connsiteY4" fmla="*/ 4721823 h 6433931"/>
              <a:gd name="connsiteX5" fmla="*/ 129885 w 6067135"/>
              <a:gd name="connsiteY5" fmla="*/ 3004931 h 6433931"/>
              <a:gd name="connsiteX6" fmla="*/ 712280 w 6067135"/>
              <a:gd name="connsiteY6" fmla="*/ 665188 h 6433931"/>
              <a:gd name="connsiteX7" fmla="*/ 1111147 w 6067135"/>
              <a:gd name="connsiteY7" fmla="*/ 0 h 643393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1111147 w 3535970"/>
              <a:gd name="connsiteY0" fmla="*/ 0 h 6009861"/>
              <a:gd name="connsiteX1" fmla="*/ 3535970 w 3535970"/>
              <a:gd name="connsiteY1" fmla="*/ 2994991 h 6009861"/>
              <a:gd name="connsiteX2" fmla="*/ 1058139 w 3535970"/>
              <a:gd name="connsiteY2" fmla="*/ 6009861 h 6009861"/>
              <a:gd name="connsiteX3" fmla="*/ 460489 w 3535970"/>
              <a:gd name="connsiteY3" fmla="*/ 4721823 h 6009861"/>
              <a:gd name="connsiteX4" fmla="*/ 129885 w 3535970"/>
              <a:gd name="connsiteY4" fmla="*/ 3004931 h 6009861"/>
              <a:gd name="connsiteX5" fmla="*/ 712280 w 3535970"/>
              <a:gd name="connsiteY5" fmla="*/ 665188 h 6009861"/>
              <a:gd name="connsiteX6" fmla="*/ 1111147 w 3535970"/>
              <a:gd name="connsiteY6"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981262 w 3406085"/>
              <a:gd name="connsiteY0" fmla="*/ 0 h 6009861"/>
              <a:gd name="connsiteX1" fmla="*/ 3406085 w 3406085"/>
              <a:gd name="connsiteY1" fmla="*/ 2994991 h 6009861"/>
              <a:gd name="connsiteX2" fmla="*/ 928254 w 3406085"/>
              <a:gd name="connsiteY2" fmla="*/ 6009861 h 6009861"/>
              <a:gd name="connsiteX3" fmla="*/ 0 w 3406085"/>
              <a:gd name="connsiteY3" fmla="*/ 3004931 h 6009861"/>
              <a:gd name="connsiteX4" fmla="*/ 582395 w 3406085"/>
              <a:gd name="connsiteY4" fmla="*/ 665188 h 6009861"/>
              <a:gd name="connsiteX5" fmla="*/ 981262 w 3406085"/>
              <a:gd name="connsiteY5" fmla="*/ 0 h 6009861"/>
              <a:gd name="connsiteX0" fmla="*/ 1045204 w 3470027"/>
              <a:gd name="connsiteY0" fmla="*/ 0 h 6009861"/>
              <a:gd name="connsiteX1" fmla="*/ 3470027 w 3470027"/>
              <a:gd name="connsiteY1" fmla="*/ 2994991 h 6009861"/>
              <a:gd name="connsiteX2" fmla="*/ 992196 w 3470027"/>
              <a:gd name="connsiteY2" fmla="*/ 6009861 h 6009861"/>
              <a:gd name="connsiteX3" fmla="*/ 63942 w 3470027"/>
              <a:gd name="connsiteY3" fmla="*/ 3004931 h 6009861"/>
              <a:gd name="connsiteX4" fmla="*/ 646337 w 3470027"/>
              <a:gd name="connsiteY4" fmla="*/ 665188 h 6009861"/>
              <a:gd name="connsiteX5" fmla="*/ 1045204 w 3470027"/>
              <a:gd name="connsiteY5" fmla="*/ 0 h 6009861"/>
              <a:gd name="connsiteX0" fmla="*/ 1080483 w 3505306"/>
              <a:gd name="connsiteY0" fmla="*/ 0 h 6009861"/>
              <a:gd name="connsiteX1" fmla="*/ 3505306 w 3505306"/>
              <a:gd name="connsiteY1" fmla="*/ 2994991 h 6009861"/>
              <a:gd name="connsiteX2" fmla="*/ 1027475 w 3505306"/>
              <a:gd name="connsiteY2" fmla="*/ 6009861 h 6009861"/>
              <a:gd name="connsiteX3" fmla="*/ 99221 w 3505306"/>
              <a:gd name="connsiteY3" fmla="*/ 3004931 h 6009861"/>
              <a:gd name="connsiteX4" fmla="*/ 681616 w 3505306"/>
              <a:gd name="connsiteY4" fmla="*/ 665188 h 6009861"/>
              <a:gd name="connsiteX5" fmla="*/ 1080483 w 3505306"/>
              <a:gd name="connsiteY5" fmla="*/ 0 h 6009861"/>
              <a:gd name="connsiteX0" fmla="*/ 1021716 w 3446539"/>
              <a:gd name="connsiteY0" fmla="*/ 0 h 6009861"/>
              <a:gd name="connsiteX1" fmla="*/ 3446539 w 3446539"/>
              <a:gd name="connsiteY1" fmla="*/ 2994991 h 6009861"/>
              <a:gd name="connsiteX2" fmla="*/ 968708 w 3446539"/>
              <a:gd name="connsiteY2" fmla="*/ 6009861 h 6009861"/>
              <a:gd name="connsiteX3" fmla="*/ 40454 w 3446539"/>
              <a:gd name="connsiteY3" fmla="*/ 3004931 h 6009861"/>
              <a:gd name="connsiteX4" fmla="*/ 622849 w 3446539"/>
              <a:gd name="connsiteY4" fmla="*/ 665188 h 6009861"/>
              <a:gd name="connsiteX5" fmla="*/ 1021716 w 3446539"/>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8289 w 3413112"/>
              <a:gd name="connsiteY0" fmla="*/ 0 h 6009861"/>
              <a:gd name="connsiteX1" fmla="*/ 3413112 w 3413112"/>
              <a:gd name="connsiteY1" fmla="*/ 2994991 h 6009861"/>
              <a:gd name="connsiteX2" fmla="*/ 935281 w 3413112"/>
              <a:gd name="connsiteY2" fmla="*/ 6009861 h 6009861"/>
              <a:gd name="connsiteX3" fmla="*/ 7027 w 3413112"/>
              <a:gd name="connsiteY3" fmla="*/ 3004931 h 6009861"/>
              <a:gd name="connsiteX4" fmla="*/ 589422 w 3413112"/>
              <a:gd name="connsiteY4" fmla="*/ 665188 h 6009861"/>
              <a:gd name="connsiteX5" fmla="*/ 988289 w 3413112"/>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7614 w 3412437"/>
              <a:gd name="connsiteY0" fmla="*/ 0 h 6009861"/>
              <a:gd name="connsiteX1" fmla="*/ 3412437 w 3412437"/>
              <a:gd name="connsiteY1" fmla="*/ 2994991 h 6009861"/>
              <a:gd name="connsiteX2" fmla="*/ 934606 w 3412437"/>
              <a:gd name="connsiteY2" fmla="*/ 6009861 h 6009861"/>
              <a:gd name="connsiteX3" fmla="*/ 6352 w 3412437"/>
              <a:gd name="connsiteY3" fmla="*/ 3004931 h 6009861"/>
              <a:gd name="connsiteX4" fmla="*/ 588747 w 3412437"/>
              <a:gd name="connsiteY4" fmla="*/ 665188 h 6009861"/>
              <a:gd name="connsiteX5" fmla="*/ 987614 w 3412437"/>
              <a:gd name="connsiteY5" fmla="*/ 0 h 6009861"/>
              <a:gd name="connsiteX0" fmla="*/ 988479 w 3413302"/>
              <a:gd name="connsiteY0" fmla="*/ 0 h 6036365"/>
              <a:gd name="connsiteX1" fmla="*/ 3413302 w 3413302"/>
              <a:gd name="connsiteY1" fmla="*/ 2994991 h 6036365"/>
              <a:gd name="connsiteX2" fmla="*/ 961975 w 3413302"/>
              <a:gd name="connsiteY2" fmla="*/ 6036365 h 6036365"/>
              <a:gd name="connsiteX3" fmla="*/ 7217 w 3413302"/>
              <a:gd name="connsiteY3" fmla="*/ 3004931 h 6036365"/>
              <a:gd name="connsiteX4" fmla="*/ 589612 w 3413302"/>
              <a:gd name="connsiteY4" fmla="*/ 665188 h 6036365"/>
              <a:gd name="connsiteX5" fmla="*/ 988479 w 3413302"/>
              <a:gd name="connsiteY5" fmla="*/ 0 h 6036365"/>
              <a:gd name="connsiteX0" fmla="*/ 988479 w 3426554"/>
              <a:gd name="connsiteY0" fmla="*/ 0 h 6036365"/>
              <a:gd name="connsiteX1" fmla="*/ 3426554 w 3426554"/>
              <a:gd name="connsiteY1" fmla="*/ 3021496 h 6036365"/>
              <a:gd name="connsiteX2" fmla="*/ 961975 w 3426554"/>
              <a:gd name="connsiteY2" fmla="*/ 6036365 h 6036365"/>
              <a:gd name="connsiteX3" fmla="*/ 7217 w 3426554"/>
              <a:gd name="connsiteY3" fmla="*/ 3004931 h 6036365"/>
              <a:gd name="connsiteX4" fmla="*/ 589612 w 3426554"/>
              <a:gd name="connsiteY4" fmla="*/ 665188 h 6036365"/>
              <a:gd name="connsiteX5" fmla="*/ 988479 w 3426554"/>
              <a:gd name="connsiteY5" fmla="*/ 0 h 6036365"/>
              <a:gd name="connsiteX0" fmla="*/ 988479 w 3638589"/>
              <a:gd name="connsiteY0" fmla="*/ 0 h 6036365"/>
              <a:gd name="connsiteX1" fmla="*/ 3638589 w 3638589"/>
              <a:gd name="connsiteY1" fmla="*/ 2703444 h 6036365"/>
              <a:gd name="connsiteX2" fmla="*/ 961975 w 3638589"/>
              <a:gd name="connsiteY2" fmla="*/ 6036365 h 6036365"/>
              <a:gd name="connsiteX3" fmla="*/ 7217 w 3638589"/>
              <a:gd name="connsiteY3" fmla="*/ 3004931 h 6036365"/>
              <a:gd name="connsiteX4" fmla="*/ 589612 w 3638589"/>
              <a:gd name="connsiteY4" fmla="*/ 665188 h 6036365"/>
              <a:gd name="connsiteX5" fmla="*/ 988479 w 3638589"/>
              <a:gd name="connsiteY5" fmla="*/ 0 h 6036365"/>
              <a:gd name="connsiteX0" fmla="*/ 988479 w 3638589"/>
              <a:gd name="connsiteY0" fmla="*/ 0 h 6037216"/>
              <a:gd name="connsiteX1" fmla="*/ 3638589 w 3638589"/>
              <a:gd name="connsiteY1" fmla="*/ 2703444 h 6037216"/>
              <a:gd name="connsiteX2" fmla="*/ 961975 w 3638589"/>
              <a:gd name="connsiteY2" fmla="*/ 6036365 h 6037216"/>
              <a:gd name="connsiteX3" fmla="*/ 7217 w 3638589"/>
              <a:gd name="connsiteY3" fmla="*/ 3004931 h 6037216"/>
              <a:gd name="connsiteX4" fmla="*/ 589612 w 3638589"/>
              <a:gd name="connsiteY4" fmla="*/ 665188 h 6037216"/>
              <a:gd name="connsiteX5" fmla="*/ 988479 w 3638589"/>
              <a:gd name="connsiteY5" fmla="*/ 0 h 6037216"/>
              <a:gd name="connsiteX0" fmla="*/ 988479 w 3638589"/>
              <a:gd name="connsiteY0" fmla="*/ 0 h 6037216"/>
              <a:gd name="connsiteX1" fmla="*/ 3638589 w 3638589"/>
              <a:gd name="connsiteY1" fmla="*/ 2703444 h 6037216"/>
              <a:gd name="connsiteX2" fmla="*/ 961975 w 3638589"/>
              <a:gd name="connsiteY2" fmla="*/ 6036365 h 6037216"/>
              <a:gd name="connsiteX3" fmla="*/ 7217 w 3638589"/>
              <a:gd name="connsiteY3" fmla="*/ 3004931 h 6037216"/>
              <a:gd name="connsiteX4" fmla="*/ 589612 w 3638589"/>
              <a:gd name="connsiteY4" fmla="*/ 665188 h 6037216"/>
              <a:gd name="connsiteX5" fmla="*/ 988479 w 3638589"/>
              <a:gd name="connsiteY5" fmla="*/ 0 h 6037216"/>
              <a:gd name="connsiteX0" fmla="*/ 2374358 w 5024468"/>
              <a:gd name="connsiteY0" fmla="*/ 0 h 6037975"/>
              <a:gd name="connsiteX1" fmla="*/ 5024468 w 5024468"/>
              <a:gd name="connsiteY1" fmla="*/ 2703444 h 6037975"/>
              <a:gd name="connsiteX2" fmla="*/ 2347854 w 5024468"/>
              <a:gd name="connsiteY2" fmla="*/ 6036365 h 6037975"/>
              <a:gd name="connsiteX3" fmla="*/ 1618 w 5024468"/>
              <a:gd name="connsiteY3" fmla="*/ 3110948 h 6037975"/>
              <a:gd name="connsiteX4" fmla="*/ 1975491 w 5024468"/>
              <a:gd name="connsiteY4" fmla="*/ 665188 h 6037975"/>
              <a:gd name="connsiteX5" fmla="*/ 2374358 w 5024468"/>
              <a:gd name="connsiteY5" fmla="*/ 0 h 6037975"/>
              <a:gd name="connsiteX0" fmla="*/ 2481638 w 5131748"/>
              <a:gd name="connsiteY0" fmla="*/ 0 h 6037900"/>
              <a:gd name="connsiteX1" fmla="*/ 5131748 w 5131748"/>
              <a:gd name="connsiteY1" fmla="*/ 2703444 h 6037900"/>
              <a:gd name="connsiteX2" fmla="*/ 2455134 w 5131748"/>
              <a:gd name="connsiteY2" fmla="*/ 6036365 h 6037900"/>
              <a:gd name="connsiteX3" fmla="*/ 108898 w 5131748"/>
              <a:gd name="connsiteY3" fmla="*/ 3110948 h 6037900"/>
              <a:gd name="connsiteX4" fmla="*/ 2082771 w 5131748"/>
              <a:gd name="connsiteY4" fmla="*/ 665188 h 6037900"/>
              <a:gd name="connsiteX5" fmla="*/ 2481638 w 5131748"/>
              <a:gd name="connsiteY5" fmla="*/ 0 h 6037900"/>
              <a:gd name="connsiteX0" fmla="*/ 2481638 w 5131748"/>
              <a:gd name="connsiteY0" fmla="*/ 0 h 6147120"/>
              <a:gd name="connsiteX1" fmla="*/ 5131748 w 5131748"/>
              <a:gd name="connsiteY1" fmla="*/ 2703444 h 6147120"/>
              <a:gd name="connsiteX2" fmla="*/ 2455134 w 5131748"/>
              <a:gd name="connsiteY2" fmla="*/ 6036365 h 6147120"/>
              <a:gd name="connsiteX3" fmla="*/ 108898 w 5131748"/>
              <a:gd name="connsiteY3" fmla="*/ 3110948 h 6147120"/>
              <a:gd name="connsiteX4" fmla="*/ 2082771 w 5131748"/>
              <a:gd name="connsiteY4" fmla="*/ 665188 h 6147120"/>
              <a:gd name="connsiteX5" fmla="*/ 2481638 w 5131748"/>
              <a:gd name="connsiteY5" fmla="*/ 0 h 6147120"/>
              <a:gd name="connsiteX0" fmla="*/ 2374359 w 5024469"/>
              <a:gd name="connsiteY0" fmla="*/ 0 h 6147120"/>
              <a:gd name="connsiteX1" fmla="*/ 5024469 w 5024469"/>
              <a:gd name="connsiteY1" fmla="*/ 2703444 h 6147120"/>
              <a:gd name="connsiteX2" fmla="*/ 2347855 w 5024469"/>
              <a:gd name="connsiteY2" fmla="*/ 6036365 h 6147120"/>
              <a:gd name="connsiteX3" fmla="*/ 1619 w 5024469"/>
              <a:gd name="connsiteY3" fmla="*/ 3110948 h 6147120"/>
              <a:gd name="connsiteX4" fmla="*/ 1975492 w 5024469"/>
              <a:gd name="connsiteY4" fmla="*/ 665188 h 6147120"/>
              <a:gd name="connsiteX5" fmla="*/ 2374359 w 5024469"/>
              <a:gd name="connsiteY5" fmla="*/ 0 h 6147120"/>
              <a:gd name="connsiteX0" fmla="*/ 2374359 w 5024469"/>
              <a:gd name="connsiteY0" fmla="*/ 0 h 6036365"/>
              <a:gd name="connsiteX1" fmla="*/ 5024469 w 5024469"/>
              <a:gd name="connsiteY1" fmla="*/ 2703444 h 6036365"/>
              <a:gd name="connsiteX2" fmla="*/ 2347855 w 5024469"/>
              <a:gd name="connsiteY2" fmla="*/ 6036365 h 6036365"/>
              <a:gd name="connsiteX3" fmla="*/ 1619 w 5024469"/>
              <a:gd name="connsiteY3" fmla="*/ 3110948 h 6036365"/>
              <a:gd name="connsiteX4" fmla="*/ 1975492 w 5024469"/>
              <a:gd name="connsiteY4" fmla="*/ 665188 h 6036365"/>
              <a:gd name="connsiteX5" fmla="*/ 2374359 w 5024469"/>
              <a:gd name="connsiteY5" fmla="*/ 0 h 6036365"/>
              <a:gd name="connsiteX0" fmla="*/ 2481638 w 5131748"/>
              <a:gd name="connsiteY0" fmla="*/ 0 h 6036365"/>
              <a:gd name="connsiteX1" fmla="*/ 5131748 w 5131748"/>
              <a:gd name="connsiteY1" fmla="*/ 2703444 h 6036365"/>
              <a:gd name="connsiteX2" fmla="*/ 2455134 w 5131748"/>
              <a:gd name="connsiteY2" fmla="*/ 6036365 h 6036365"/>
              <a:gd name="connsiteX3" fmla="*/ 108898 w 5131748"/>
              <a:gd name="connsiteY3" fmla="*/ 3110948 h 6036365"/>
              <a:gd name="connsiteX4" fmla="*/ 2082771 w 5131748"/>
              <a:gd name="connsiteY4" fmla="*/ 665188 h 6036365"/>
              <a:gd name="connsiteX5" fmla="*/ 2481638 w 5131748"/>
              <a:gd name="connsiteY5" fmla="*/ 0 h 6036365"/>
              <a:gd name="connsiteX0" fmla="*/ 2374472 w 5024582"/>
              <a:gd name="connsiteY0" fmla="*/ 0 h 6009861"/>
              <a:gd name="connsiteX1" fmla="*/ 5024582 w 5024582"/>
              <a:gd name="connsiteY1" fmla="*/ 2703444 h 6009861"/>
              <a:gd name="connsiteX2" fmla="*/ 2361220 w 5024582"/>
              <a:gd name="connsiteY2" fmla="*/ 6009861 h 6009861"/>
              <a:gd name="connsiteX3" fmla="*/ 1732 w 5024582"/>
              <a:gd name="connsiteY3" fmla="*/ 3110948 h 6009861"/>
              <a:gd name="connsiteX4" fmla="*/ 1975605 w 5024582"/>
              <a:gd name="connsiteY4" fmla="*/ 665188 h 6009861"/>
              <a:gd name="connsiteX5" fmla="*/ 2374472 w 5024582"/>
              <a:gd name="connsiteY5" fmla="*/ 0 h 6009861"/>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374589 w 5024699"/>
              <a:gd name="connsiteY0" fmla="*/ 0 h 5943600"/>
              <a:gd name="connsiteX1" fmla="*/ 5024699 w 5024699"/>
              <a:gd name="connsiteY1" fmla="*/ 2703444 h 5943600"/>
              <a:gd name="connsiteX2" fmla="*/ 2374589 w 5024699"/>
              <a:gd name="connsiteY2" fmla="*/ 5943600 h 5943600"/>
              <a:gd name="connsiteX3" fmla="*/ 1849 w 5024699"/>
              <a:gd name="connsiteY3" fmla="*/ 3110948 h 5943600"/>
              <a:gd name="connsiteX4" fmla="*/ 1975722 w 5024699"/>
              <a:gd name="connsiteY4" fmla="*/ 665188 h 5943600"/>
              <a:gd name="connsiteX5" fmla="*/ 2374589 w 5024699"/>
              <a:gd name="connsiteY5" fmla="*/ 0 h 5943600"/>
              <a:gd name="connsiteX0" fmla="*/ 2451195 w 5101305"/>
              <a:gd name="connsiteY0" fmla="*/ 0 h 5943600"/>
              <a:gd name="connsiteX1" fmla="*/ 5101305 w 5101305"/>
              <a:gd name="connsiteY1" fmla="*/ 2703444 h 5943600"/>
              <a:gd name="connsiteX2" fmla="*/ 2451195 w 5101305"/>
              <a:gd name="connsiteY2" fmla="*/ 5943600 h 5943600"/>
              <a:gd name="connsiteX3" fmla="*/ 78455 w 5101305"/>
              <a:gd name="connsiteY3" fmla="*/ 3110948 h 5943600"/>
              <a:gd name="connsiteX4" fmla="*/ 2052328 w 5101305"/>
              <a:gd name="connsiteY4" fmla="*/ 665188 h 5943600"/>
              <a:gd name="connsiteX5" fmla="*/ 2451195 w 5101305"/>
              <a:gd name="connsiteY5" fmla="*/ 0 h 5943600"/>
              <a:gd name="connsiteX0" fmla="*/ 2438350 w 5088460"/>
              <a:gd name="connsiteY0" fmla="*/ 0 h 5943600"/>
              <a:gd name="connsiteX1" fmla="*/ 5088460 w 5088460"/>
              <a:gd name="connsiteY1" fmla="*/ 2703444 h 5943600"/>
              <a:gd name="connsiteX2" fmla="*/ 2438350 w 5088460"/>
              <a:gd name="connsiteY2" fmla="*/ 5943600 h 5943600"/>
              <a:gd name="connsiteX3" fmla="*/ 78862 w 5088460"/>
              <a:gd name="connsiteY3" fmla="*/ 3004931 h 5943600"/>
              <a:gd name="connsiteX4" fmla="*/ 2039483 w 5088460"/>
              <a:gd name="connsiteY4" fmla="*/ 665188 h 5943600"/>
              <a:gd name="connsiteX5" fmla="*/ 2438350 w 5088460"/>
              <a:gd name="connsiteY5" fmla="*/ 0 h 5943600"/>
              <a:gd name="connsiteX0" fmla="*/ 2512145 w 5162255"/>
              <a:gd name="connsiteY0" fmla="*/ 0 h 5943600"/>
              <a:gd name="connsiteX1" fmla="*/ 5162255 w 5162255"/>
              <a:gd name="connsiteY1" fmla="*/ 2703444 h 5943600"/>
              <a:gd name="connsiteX2" fmla="*/ 2512145 w 5162255"/>
              <a:gd name="connsiteY2" fmla="*/ 5943600 h 5943600"/>
              <a:gd name="connsiteX3" fmla="*/ 152657 w 5162255"/>
              <a:gd name="connsiteY3" fmla="*/ 3004931 h 5943600"/>
              <a:gd name="connsiteX4" fmla="*/ 417000 w 5162255"/>
              <a:gd name="connsiteY4" fmla="*/ 2573501 h 5943600"/>
              <a:gd name="connsiteX5" fmla="*/ 2512145 w 5162255"/>
              <a:gd name="connsiteY5" fmla="*/ 0 h 5943600"/>
              <a:gd name="connsiteX0" fmla="*/ 2512145 w 5162255"/>
              <a:gd name="connsiteY0" fmla="*/ 0 h 5943600"/>
              <a:gd name="connsiteX1" fmla="*/ 5162255 w 5162255"/>
              <a:gd name="connsiteY1" fmla="*/ 2703444 h 5943600"/>
              <a:gd name="connsiteX2" fmla="*/ 2512145 w 5162255"/>
              <a:gd name="connsiteY2" fmla="*/ 5943600 h 5943600"/>
              <a:gd name="connsiteX3" fmla="*/ 152657 w 5162255"/>
              <a:gd name="connsiteY3" fmla="*/ 3004931 h 5943600"/>
              <a:gd name="connsiteX4" fmla="*/ 417000 w 5162255"/>
              <a:gd name="connsiteY4" fmla="*/ 2573501 h 5943600"/>
              <a:gd name="connsiteX5" fmla="*/ 2512145 w 5162255"/>
              <a:gd name="connsiteY5" fmla="*/ 0 h 5943600"/>
              <a:gd name="connsiteX0" fmla="*/ 2494541 w 5144651"/>
              <a:gd name="connsiteY0" fmla="*/ 0 h 5943600"/>
              <a:gd name="connsiteX1" fmla="*/ 5144651 w 5144651"/>
              <a:gd name="connsiteY1" fmla="*/ 2703444 h 5943600"/>
              <a:gd name="connsiteX2" fmla="*/ 2494541 w 5144651"/>
              <a:gd name="connsiteY2" fmla="*/ 5943600 h 5943600"/>
              <a:gd name="connsiteX3" fmla="*/ 135053 w 5144651"/>
              <a:gd name="connsiteY3" fmla="*/ 3004931 h 5943600"/>
              <a:gd name="connsiteX4" fmla="*/ 399396 w 5144651"/>
              <a:gd name="connsiteY4" fmla="*/ 2573501 h 5943600"/>
              <a:gd name="connsiteX5" fmla="*/ 2494541 w 5144651"/>
              <a:gd name="connsiteY5" fmla="*/ 0 h 5943600"/>
              <a:gd name="connsiteX0" fmla="*/ 2494541 w 5144651"/>
              <a:gd name="connsiteY0" fmla="*/ 0 h 5943600"/>
              <a:gd name="connsiteX1" fmla="*/ 5144651 w 5144651"/>
              <a:gd name="connsiteY1" fmla="*/ 2703444 h 5943600"/>
              <a:gd name="connsiteX2" fmla="*/ 2494541 w 5144651"/>
              <a:gd name="connsiteY2" fmla="*/ 5943600 h 5943600"/>
              <a:gd name="connsiteX3" fmla="*/ 135053 w 5144651"/>
              <a:gd name="connsiteY3" fmla="*/ 3004931 h 5943600"/>
              <a:gd name="connsiteX4" fmla="*/ 399396 w 5144651"/>
              <a:gd name="connsiteY4" fmla="*/ 2573501 h 5943600"/>
              <a:gd name="connsiteX5" fmla="*/ 2494541 w 5144651"/>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359488 w 5009598"/>
              <a:gd name="connsiteY0" fmla="*/ 0 h 5943600"/>
              <a:gd name="connsiteX1" fmla="*/ 5009598 w 5009598"/>
              <a:gd name="connsiteY1" fmla="*/ 2703444 h 5943600"/>
              <a:gd name="connsiteX2" fmla="*/ 2359488 w 5009598"/>
              <a:gd name="connsiteY2" fmla="*/ 5943600 h 5943600"/>
              <a:gd name="connsiteX3" fmla="*/ 0 w 5009598"/>
              <a:gd name="connsiteY3" fmla="*/ 3004931 h 5943600"/>
              <a:gd name="connsiteX4" fmla="*/ 264343 w 5009598"/>
              <a:gd name="connsiteY4" fmla="*/ 2573501 h 5943600"/>
              <a:gd name="connsiteX5" fmla="*/ 2359488 w 5009598"/>
              <a:gd name="connsiteY5" fmla="*/ 0 h 5943600"/>
              <a:gd name="connsiteX0" fmla="*/ 264343 w 5009598"/>
              <a:gd name="connsiteY0" fmla="*/ 0 h 3370099"/>
              <a:gd name="connsiteX1" fmla="*/ 5009598 w 5009598"/>
              <a:gd name="connsiteY1" fmla="*/ 129943 h 3370099"/>
              <a:gd name="connsiteX2" fmla="*/ 2359488 w 5009598"/>
              <a:gd name="connsiteY2" fmla="*/ 3370099 h 3370099"/>
              <a:gd name="connsiteX3" fmla="*/ 0 w 5009598"/>
              <a:gd name="connsiteY3" fmla="*/ 431430 h 3370099"/>
              <a:gd name="connsiteX4" fmla="*/ 264343 w 5009598"/>
              <a:gd name="connsiteY4" fmla="*/ 0 h 3370099"/>
              <a:gd name="connsiteX0" fmla="*/ 264343 w 5049355"/>
              <a:gd name="connsiteY0" fmla="*/ 0 h 3370099"/>
              <a:gd name="connsiteX1" fmla="*/ 5049355 w 5049355"/>
              <a:gd name="connsiteY1" fmla="*/ 50430 h 3370099"/>
              <a:gd name="connsiteX2" fmla="*/ 2359488 w 5049355"/>
              <a:gd name="connsiteY2" fmla="*/ 3370099 h 3370099"/>
              <a:gd name="connsiteX3" fmla="*/ 0 w 5049355"/>
              <a:gd name="connsiteY3" fmla="*/ 431430 h 3370099"/>
              <a:gd name="connsiteX4" fmla="*/ 264343 w 5049355"/>
              <a:gd name="connsiteY4" fmla="*/ 0 h 3370099"/>
              <a:gd name="connsiteX0" fmla="*/ 277595 w 5049355"/>
              <a:gd name="connsiteY0" fmla="*/ 0 h 3370099"/>
              <a:gd name="connsiteX1" fmla="*/ 5049355 w 5049355"/>
              <a:gd name="connsiteY1" fmla="*/ 50430 h 3370099"/>
              <a:gd name="connsiteX2" fmla="*/ 2359488 w 5049355"/>
              <a:gd name="connsiteY2" fmla="*/ 3370099 h 3370099"/>
              <a:gd name="connsiteX3" fmla="*/ 0 w 5049355"/>
              <a:gd name="connsiteY3" fmla="*/ 431430 h 3370099"/>
              <a:gd name="connsiteX4" fmla="*/ 277595 w 5049355"/>
              <a:gd name="connsiteY4" fmla="*/ 0 h 3370099"/>
              <a:gd name="connsiteX0" fmla="*/ 277595 w 5049355"/>
              <a:gd name="connsiteY0" fmla="*/ 0 h 3370099"/>
              <a:gd name="connsiteX1" fmla="*/ 5049355 w 5049355"/>
              <a:gd name="connsiteY1" fmla="*/ 63682 h 3370099"/>
              <a:gd name="connsiteX2" fmla="*/ 2359488 w 5049355"/>
              <a:gd name="connsiteY2" fmla="*/ 3370099 h 3370099"/>
              <a:gd name="connsiteX3" fmla="*/ 0 w 5049355"/>
              <a:gd name="connsiteY3" fmla="*/ 431430 h 3370099"/>
              <a:gd name="connsiteX4" fmla="*/ 277595 w 5049355"/>
              <a:gd name="connsiteY4" fmla="*/ 0 h 3370099"/>
              <a:gd name="connsiteX0" fmla="*/ 277595 w 5049355"/>
              <a:gd name="connsiteY0" fmla="*/ 0 h 3370099"/>
              <a:gd name="connsiteX1" fmla="*/ 5049355 w 5049355"/>
              <a:gd name="connsiteY1" fmla="*/ 63682 h 3370099"/>
              <a:gd name="connsiteX2" fmla="*/ 2359488 w 5049355"/>
              <a:gd name="connsiteY2" fmla="*/ 3370099 h 3370099"/>
              <a:gd name="connsiteX3" fmla="*/ 0 w 5049355"/>
              <a:gd name="connsiteY3" fmla="*/ 431430 h 3370099"/>
              <a:gd name="connsiteX4" fmla="*/ 277595 w 50493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25555"/>
              <a:gd name="connsiteY0" fmla="*/ 0 h 3370099"/>
              <a:gd name="connsiteX1" fmla="*/ 5125555 w 5125555"/>
              <a:gd name="connsiteY1" fmla="*/ 63682 h 3370099"/>
              <a:gd name="connsiteX2" fmla="*/ 2435688 w 5125555"/>
              <a:gd name="connsiteY2" fmla="*/ 3370099 h 3370099"/>
              <a:gd name="connsiteX3" fmla="*/ 0 w 5125555"/>
              <a:gd name="connsiteY3" fmla="*/ 406030 h 3370099"/>
              <a:gd name="connsiteX4" fmla="*/ 353795 w 51255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138255"/>
              <a:gd name="connsiteY0" fmla="*/ 0 h 3370099"/>
              <a:gd name="connsiteX1" fmla="*/ 5138255 w 5138255"/>
              <a:gd name="connsiteY1" fmla="*/ 50982 h 3370099"/>
              <a:gd name="connsiteX2" fmla="*/ 2435688 w 5138255"/>
              <a:gd name="connsiteY2" fmla="*/ 3370099 h 3370099"/>
              <a:gd name="connsiteX3" fmla="*/ 0 w 5138255"/>
              <a:gd name="connsiteY3" fmla="*/ 406030 h 3370099"/>
              <a:gd name="connsiteX4" fmla="*/ 353795 w 5138255"/>
              <a:gd name="connsiteY4" fmla="*/ 0 h 3370099"/>
              <a:gd name="connsiteX0" fmla="*/ 353795 w 5625865"/>
              <a:gd name="connsiteY0" fmla="*/ 196023 h 3566122"/>
              <a:gd name="connsiteX1" fmla="*/ 5138255 w 5625865"/>
              <a:gd name="connsiteY1" fmla="*/ 247005 h 3566122"/>
              <a:gd name="connsiteX2" fmla="*/ 5161226 w 5625865"/>
              <a:gd name="connsiteY2" fmla="*/ 243138 h 3566122"/>
              <a:gd name="connsiteX3" fmla="*/ 2435688 w 5625865"/>
              <a:gd name="connsiteY3" fmla="*/ 3566122 h 3566122"/>
              <a:gd name="connsiteX4" fmla="*/ 0 w 5625865"/>
              <a:gd name="connsiteY4" fmla="*/ 602053 h 3566122"/>
              <a:gd name="connsiteX5" fmla="*/ 353795 w 5625865"/>
              <a:gd name="connsiteY5" fmla="*/ 196023 h 3566122"/>
              <a:gd name="connsiteX0" fmla="*/ 353795 w 5610506"/>
              <a:gd name="connsiteY0" fmla="*/ 50469 h 3420568"/>
              <a:gd name="connsiteX1" fmla="*/ 5138255 w 5610506"/>
              <a:gd name="connsiteY1" fmla="*/ 101451 h 3420568"/>
              <a:gd name="connsiteX2" fmla="*/ 5123126 w 5610506"/>
              <a:gd name="connsiteY2" fmla="*/ 313484 h 3420568"/>
              <a:gd name="connsiteX3" fmla="*/ 2435688 w 5610506"/>
              <a:gd name="connsiteY3" fmla="*/ 3420568 h 3420568"/>
              <a:gd name="connsiteX4" fmla="*/ 0 w 5610506"/>
              <a:gd name="connsiteY4" fmla="*/ 456499 h 3420568"/>
              <a:gd name="connsiteX5" fmla="*/ 353795 w 5610506"/>
              <a:gd name="connsiteY5" fmla="*/ 50469 h 3420568"/>
              <a:gd name="connsiteX0" fmla="*/ 353795 w 5491777"/>
              <a:gd name="connsiteY0" fmla="*/ 0 h 3370099"/>
              <a:gd name="connsiteX1" fmla="*/ 5138255 w 5491777"/>
              <a:gd name="connsiteY1" fmla="*/ 50982 h 3370099"/>
              <a:gd name="connsiteX2" fmla="*/ 5123126 w 5491777"/>
              <a:gd name="connsiteY2" fmla="*/ 263015 h 3370099"/>
              <a:gd name="connsiteX3" fmla="*/ 2435688 w 5491777"/>
              <a:gd name="connsiteY3" fmla="*/ 3370099 h 3370099"/>
              <a:gd name="connsiteX4" fmla="*/ 0 w 5491777"/>
              <a:gd name="connsiteY4" fmla="*/ 406030 h 3370099"/>
              <a:gd name="connsiteX5" fmla="*/ 353795 w 5491777"/>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370099"/>
              <a:gd name="connsiteX1" fmla="*/ 5138255 w 5492136"/>
              <a:gd name="connsiteY1" fmla="*/ 50982 h 3370099"/>
              <a:gd name="connsiteX2" fmla="*/ 5123126 w 5492136"/>
              <a:gd name="connsiteY2" fmla="*/ 263015 h 3370099"/>
              <a:gd name="connsiteX3" fmla="*/ 2435688 w 5492136"/>
              <a:gd name="connsiteY3" fmla="*/ 3370099 h 3370099"/>
              <a:gd name="connsiteX4" fmla="*/ 0 w 5492136"/>
              <a:gd name="connsiteY4" fmla="*/ 406030 h 3370099"/>
              <a:gd name="connsiteX5" fmla="*/ 353795 w 5492136"/>
              <a:gd name="connsiteY5" fmla="*/ 0 h 3370099"/>
              <a:gd name="connsiteX0" fmla="*/ 353795 w 5492136"/>
              <a:gd name="connsiteY0" fmla="*/ 0 h 3401849"/>
              <a:gd name="connsiteX1" fmla="*/ 5138255 w 5492136"/>
              <a:gd name="connsiteY1" fmla="*/ 50982 h 3401849"/>
              <a:gd name="connsiteX2" fmla="*/ 5123126 w 5492136"/>
              <a:gd name="connsiteY2" fmla="*/ 263015 h 3401849"/>
              <a:gd name="connsiteX3" fmla="*/ 2435688 w 5492136"/>
              <a:gd name="connsiteY3" fmla="*/ 3401849 h 3401849"/>
              <a:gd name="connsiteX4" fmla="*/ 0 w 5492136"/>
              <a:gd name="connsiteY4" fmla="*/ 406030 h 3401849"/>
              <a:gd name="connsiteX5" fmla="*/ 353795 w 5492136"/>
              <a:gd name="connsiteY5" fmla="*/ 0 h 3401849"/>
              <a:gd name="connsiteX0" fmla="*/ 353795 w 5493767"/>
              <a:gd name="connsiteY0" fmla="*/ 0 h 3401849"/>
              <a:gd name="connsiteX1" fmla="*/ 5138255 w 5493767"/>
              <a:gd name="connsiteY1" fmla="*/ 50982 h 3401849"/>
              <a:gd name="connsiteX2" fmla="*/ 5129476 w 5493767"/>
              <a:gd name="connsiteY2" fmla="*/ 205865 h 3401849"/>
              <a:gd name="connsiteX3" fmla="*/ 2435688 w 5493767"/>
              <a:gd name="connsiteY3" fmla="*/ 3401849 h 3401849"/>
              <a:gd name="connsiteX4" fmla="*/ 0 w 5493767"/>
              <a:gd name="connsiteY4" fmla="*/ 406030 h 3401849"/>
              <a:gd name="connsiteX5" fmla="*/ 353795 w 5493767"/>
              <a:gd name="connsiteY5" fmla="*/ 0 h 3401849"/>
              <a:gd name="connsiteX0" fmla="*/ 353795 w 5492136"/>
              <a:gd name="connsiteY0" fmla="*/ 0 h 3401849"/>
              <a:gd name="connsiteX1" fmla="*/ 5138255 w 5492136"/>
              <a:gd name="connsiteY1" fmla="*/ 50982 h 3401849"/>
              <a:gd name="connsiteX2" fmla="*/ 5123126 w 5492136"/>
              <a:gd name="connsiteY2" fmla="*/ 167765 h 3401849"/>
              <a:gd name="connsiteX3" fmla="*/ 2435688 w 5492136"/>
              <a:gd name="connsiteY3" fmla="*/ 3401849 h 3401849"/>
              <a:gd name="connsiteX4" fmla="*/ 0 w 5492136"/>
              <a:gd name="connsiteY4" fmla="*/ 406030 h 3401849"/>
              <a:gd name="connsiteX5" fmla="*/ 353795 w 5492136"/>
              <a:gd name="connsiteY5" fmla="*/ 0 h 3401849"/>
              <a:gd name="connsiteX0" fmla="*/ 353795 w 5218433"/>
              <a:gd name="connsiteY0" fmla="*/ 0 h 3401849"/>
              <a:gd name="connsiteX1" fmla="*/ 5138255 w 5218433"/>
              <a:gd name="connsiteY1" fmla="*/ 50982 h 3401849"/>
              <a:gd name="connsiteX2" fmla="*/ 5123126 w 5218433"/>
              <a:gd name="connsiteY2" fmla="*/ 167765 h 3401849"/>
              <a:gd name="connsiteX3" fmla="*/ 2435688 w 5218433"/>
              <a:gd name="connsiteY3" fmla="*/ 3401849 h 3401849"/>
              <a:gd name="connsiteX4" fmla="*/ 0 w 5218433"/>
              <a:gd name="connsiteY4" fmla="*/ 406030 h 3401849"/>
              <a:gd name="connsiteX5" fmla="*/ 353795 w 5218433"/>
              <a:gd name="connsiteY5" fmla="*/ 0 h 3401849"/>
              <a:gd name="connsiteX0" fmla="*/ 353795 w 5186517"/>
              <a:gd name="connsiteY0" fmla="*/ 0 h 3401849"/>
              <a:gd name="connsiteX1" fmla="*/ 5093805 w 5186517"/>
              <a:gd name="connsiteY1" fmla="*/ 50982 h 3401849"/>
              <a:gd name="connsiteX2" fmla="*/ 5123126 w 5186517"/>
              <a:gd name="connsiteY2" fmla="*/ 167765 h 3401849"/>
              <a:gd name="connsiteX3" fmla="*/ 2435688 w 5186517"/>
              <a:gd name="connsiteY3" fmla="*/ 3401849 h 3401849"/>
              <a:gd name="connsiteX4" fmla="*/ 0 w 5186517"/>
              <a:gd name="connsiteY4" fmla="*/ 406030 h 3401849"/>
              <a:gd name="connsiteX5" fmla="*/ 353795 w 5186517"/>
              <a:gd name="connsiteY5" fmla="*/ 0 h 3401849"/>
              <a:gd name="connsiteX0" fmla="*/ 353795 w 5125538"/>
              <a:gd name="connsiteY0" fmla="*/ 0 h 3401849"/>
              <a:gd name="connsiteX1" fmla="*/ 5093805 w 5125538"/>
              <a:gd name="connsiteY1" fmla="*/ 50982 h 3401849"/>
              <a:gd name="connsiteX2" fmla="*/ 5123126 w 5125538"/>
              <a:gd name="connsiteY2" fmla="*/ 167765 h 3401849"/>
              <a:gd name="connsiteX3" fmla="*/ 2435688 w 5125538"/>
              <a:gd name="connsiteY3" fmla="*/ 3401849 h 3401849"/>
              <a:gd name="connsiteX4" fmla="*/ 0 w 5125538"/>
              <a:gd name="connsiteY4" fmla="*/ 406030 h 3401849"/>
              <a:gd name="connsiteX5" fmla="*/ 353795 w 5125538"/>
              <a:gd name="connsiteY5" fmla="*/ 0 h 3401849"/>
              <a:gd name="connsiteX0" fmla="*/ 353795 w 5125538"/>
              <a:gd name="connsiteY0" fmla="*/ 0 h 3539009"/>
              <a:gd name="connsiteX1" fmla="*/ 5093805 w 5125538"/>
              <a:gd name="connsiteY1" fmla="*/ 50982 h 3539009"/>
              <a:gd name="connsiteX2" fmla="*/ 5123126 w 5125538"/>
              <a:gd name="connsiteY2" fmla="*/ 167765 h 3539009"/>
              <a:gd name="connsiteX3" fmla="*/ 2581992 w 5125538"/>
              <a:gd name="connsiteY3" fmla="*/ 3539009 h 3539009"/>
              <a:gd name="connsiteX4" fmla="*/ 0 w 5125538"/>
              <a:gd name="connsiteY4" fmla="*/ 406030 h 3539009"/>
              <a:gd name="connsiteX5" fmla="*/ 353795 w 5125538"/>
              <a:gd name="connsiteY5" fmla="*/ 0 h 3539009"/>
              <a:gd name="connsiteX0" fmla="*/ 2566643 w 5125538"/>
              <a:gd name="connsiteY0" fmla="*/ 0 h 6263921"/>
              <a:gd name="connsiteX1" fmla="*/ 5093805 w 5125538"/>
              <a:gd name="connsiteY1" fmla="*/ 2775894 h 6263921"/>
              <a:gd name="connsiteX2" fmla="*/ 5123126 w 5125538"/>
              <a:gd name="connsiteY2" fmla="*/ 2892677 h 6263921"/>
              <a:gd name="connsiteX3" fmla="*/ 2581992 w 5125538"/>
              <a:gd name="connsiteY3" fmla="*/ 6263921 h 6263921"/>
              <a:gd name="connsiteX4" fmla="*/ 0 w 5125538"/>
              <a:gd name="connsiteY4" fmla="*/ 3130942 h 6263921"/>
              <a:gd name="connsiteX5" fmla="*/ 2566643 w 5125538"/>
              <a:gd name="connsiteY5" fmla="*/ 0 h 6263921"/>
              <a:gd name="connsiteX0" fmla="*/ 2566643 w 5125538"/>
              <a:gd name="connsiteY0" fmla="*/ 0 h 6263921"/>
              <a:gd name="connsiteX1" fmla="*/ 5093805 w 5125538"/>
              <a:gd name="connsiteY1" fmla="*/ 2775894 h 6263921"/>
              <a:gd name="connsiteX2" fmla="*/ 5123126 w 5125538"/>
              <a:gd name="connsiteY2" fmla="*/ 2892677 h 6263921"/>
              <a:gd name="connsiteX3" fmla="*/ 2581992 w 5125538"/>
              <a:gd name="connsiteY3" fmla="*/ 6263921 h 6263921"/>
              <a:gd name="connsiteX4" fmla="*/ 0 w 5125538"/>
              <a:gd name="connsiteY4" fmla="*/ 3130942 h 6263921"/>
              <a:gd name="connsiteX5" fmla="*/ 2566643 w 5125538"/>
              <a:gd name="connsiteY5" fmla="*/ 0 h 6263921"/>
              <a:gd name="connsiteX0" fmla="*/ 2566643 w 5123126"/>
              <a:gd name="connsiteY0" fmla="*/ 0 h 6263921"/>
              <a:gd name="connsiteX1" fmla="*/ 5123126 w 5123126"/>
              <a:gd name="connsiteY1" fmla="*/ 2892677 h 6263921"/>
              <a:gd name="connsiteX2" fmla="*/ 2581992 w 5123126"/>
              <a:gd name="connsiteY2" fmla="*/ 6263921 h 6263921"/>
              <a:gd name="connsiteX3" fmla="*/ 0 w 5123126"/>
              <a:gd name="connsiteY3" fmla="*/ 3130942 h 6263921"/>
              <a:gd name="connsiteX4" fmla="*/ 2566643 w 5123126"/>
              <a:gd name="connsiteY4" fmla="*/ 0 h 6263921"/>
              <a:gd name="connsiteX0" fmla="*/ 2566643 w 2581992"/>
              <a:gd name="connsiteY0" fmla="*/ 0 h 6263921"/>
              <a:gd name="connsiteX1" fmla="*/ 2581992 w 2581992"/>
              <a:gd name="connsiteY1" fmla="*/ 6263921 h 6263921"/>
              <a:gd name="connsiteX2" fmla="*/ 0 w 2581992"/>
              <a:gd name="connsiteY2" fmla="*/ 3130942 h 6263921"/>
              <a:gd name="connsiteX3" fmla="*/ 2566643 w 2581992"/>
              <a:gd name="connsiteY3" fmla="*/ 0 h 6263921"/>
              <a:gd name="connsiteX0" fmla="*/ 2579343 w 2594692"/>
              <a:gd name="connsiteY0" fmla="*/ 0 h 6263921"/>
              <a:gd name="connsiteX1" fmla="*/ 2594692 w 2594692"/>
              <a:gd name="connsiteY1" fmla="*/ 6263921 h 6263921"/>
              <a:gd name="connsiteX2" fmla="*/ 0 w 2594692"/>
              <a:gd name="connsiteY2" fmla="*/ 3162692 h 6263921"/>
              <a:gd name="connsiteX3" fmla="*/ 2579343 w 2594692"/>
              <a:gd name="connsiteY3" fmla="*/ 0 h 6263921"/>
              <a:gd name="connsiteX0" fmla="*/ 2592043 w 2594692"/>
              <a:gd name="connsiteY0" fmla="*/ 0 h 6282971"/>
              <a:gd name="connsiteX1" fmla="*/ 2594692 w 2594692"/>
              <a:gd name="connsiteY1" fmla="*/ 6282971 h 6282971"/>
              <a:gd name="connsiteX2" fmla="*/ 0 w 2594692"/>
              <a:gd name="connsiteY2" fmla="*/ 3181742 h 6282971"/>
              <a:gd name="connsiteX3" fmla="*/ 2592043 w 2594692"/>
              <a:gd name="connsiteY3" fmla="*/ 0 h 6282971"/>
              <a:gd name="connsiteX0" fmla="*/ 2592043 w 2620092"/>
              <a:gd name="connsiteY0" fmla="*/ 0 h 6302021"/>
              <a:gd name="connsiteX1" fmla="*/ 2620092 w 2620092"/>
              <a:gd name="connsiteY1" fmla="*/ 6302021 h 6302021"/>
              <a:gd name="connsiteX2" fmla="*/ 0 w 2620092"/>
              <a:gd name="connsiteY2" fmla="*/ 3181742 h 6302021"/>
              <a:gd name="connsiteX3" fmla="*/ 2592043 w 2620092"/>
              <a:gd name="connsiteY3" fmla="*/ 0 h 6302021"/>
              <a:gd name="connsiteX0" fmla="*/ 2604743 w 2620092"/>
              <a:gd name="connsiteY0" fmla="*/ 0 h 6308371"/>
              <a:gd name="connsiteX1" fmla="*/ 2620092 w 2620092"/>
              <a:gd name="connsiteY1" fmla="*/ 6308371 h 6308371"/>
              <a:gd name="connsiteX2" fmla="*/ 0 w 2620092"/>
              <a:gd name="connsiteY2" fmla="*/ 3188092 h 6308371"/>
              <a:gd name="connsiteX3" fmla="*/ 2604743 w 2620092"/>
              <a:gd name="connsiteY3" fmla="*/ 0 h 6308371"/>
              <a:gd name="connsiteX0" fmla="*/ 2461523 w 2620092"/>
              <a:gd name="connsiteY0" fmla="*/ 0 h 6099051"/>
              <a:gd name="connsiteX1" fmla="*/ 2620092 w 2620092"/>
              <a:gd name="connsiteY1" fmla="*/ 6099051 h 6099051"/>
              <a:gd name="connsiteX2" fmla="*/ 0 w 2620092"/>
              <a:gd name="connsiteY2" fmla="*/ 2978772 h 6099051"/>
              <a:gd name="connsiteX3" fmla="*/ 2461523 w 2620092"/>
              <a:gd name="connsiteY3" fmla="*/ 0 h 6099051"/>
              <a:gd name="connsiteX0" fmla="*/ 2461523 w 2461891"/>
              <a:gd name="connsiteY0" fmla="*/ 0 h 5834646"/>
              <a:gd name="connsiteX1" fmla="*/ 2421788 w 2461891"/>
              <a:gd name="connsiteY1" fmla="*/ 5834646 h 5834646"/>
              <a:gd name="connsiteX2" fmla="*/ 0 w 2461891"/>
              <a:gd name="connsiteY2" fmla="*/ 2978772 h 5834646"/>
              <a:gd name="connsiteX3" fmla="*/ 2461523 w 2461891"/>
              <a:gd name="connsiteY3" fmla="*/ 0 h 5834646"/>
              <a:gd name="connsiteX0" fmla="*/ 2461523 w 2461987"/>
              <a:gd name="connsiteY0" fmla="*/ 0 h 5867697"/>
              <a:gd name="connsiteX1" fmla="*/ 2432805 w 2461987"/>
              <a:gd name="connsiteY1" fmla="*/ 5867697 h 5867697"/>
              <a:gd name="connsiteX2" fmla="*/ 0 w 2461987"/>
              <a:gd name="connsiteY2" fmla="*/ 2978772 h 5867697"/>
              <a:gd name="connsiteX3" fmla="*/ 2461523 w 2461987"/>
              <a:gd name="connsiteY3" fmla="*/ 0 h 5867697"/>
              <a:gd name="connsiteX0" fmla="*/ 2461523 w 2461987"/>
              <a:gd name="connsiteY0" fmla="*/ 0 h 5889731"/>
              <a:gd name="connsiteX1" fmla="*/ 2432805 w 2461987"/>
              <a:gd name="connsiteY1" fmla="*/ 5889731 h 5889731"/>
              <a:gd name="connsiteX2" fmla="*/ 0 w 2461987"/>
              <a:gd name="connsiteY2" fmla="*/ 2978772 h 5889731"/>
              <a:gd name="connsiteX3" fmla="*/ 2461523 w 2461987"/>
              <a:gd name="connsiteY3" fmla="*/ 0 h 5889731"/>
              <a:gd name="connsiteX0" fmla="*/ 2461523 w 2462237"/>
              <a:gd name="connsiteY0" fmla="*/ 0 h 5919228"/>
              <a:gd name="connsiteX1" fmla="*/ 2447554 w 2462237"/>
              <a:gd name="connsiteY1" fmla="*/ 5919228 h 5919228"/>
              <a:gd name="connsiteX2" fmla="*/ 0 w 2462237"/>
              <a:gd name="connsiteY2" fmla="*/ 2978772 h 5919228"/>
              <a:gd name="connsiteX3" fmla="*/ 2461523 w 2462237"/>
              <a:gd name="connsiteY3" fmla="*/ 0 h 5919228"/>
              <a:gd name="connsiteX0" fmla="*/ 2451998 w 2453098"/>
              <a:gd name="connsiteY0" fmla="*/ 0 h 6043053"/>
              <a:gd name="connsiteX1" fmla="*/ 2447554 w 2453098"/>
              <a:gd name="connsiteY1" fmla="*/ 6043053 h 6043053"/>
              <a:gd name="connsiteX2" fmla="*/ 0 w 2453098"/>
              <a:gd name="connsiteY2" fmla="*/ 3102597 h 6043053"/>
              <a:gd name="connsiteX3" fmla="*/ 2451998 w 2453098"/>
              <a:gd name="connsiteY3" fmla="*/ 0 h 6043053"/>
              <a:gd name="connsiteX0" fmla="*/ 2451998 w 2453098"/>
              <a:gd name="connsiteY0" fmla="*/ 0 h 6043053"/>
              <a:gd name="connsiteX1" fmla="*/ 2447554 w 2453098"/>
              <a:gd name="connsiteY1" fmla="*/ 6043053 h 6043053"/>
              <a:gd name="connsiteX2" fmla="*/ 0 w 2453098"/>
              <a:gd name="connsiteY2" fmla="*/ 3083547 h 6043053"/>
              <a:gd name="connsiteX3" fmla="*/ 2451998 w 2453098"/>
              <a:gd name="connsiteY3" fmla="*/ 0 h 6043053"/>
              <a:gd name="connsiteX0" fmla="*/ 2451998 w 2453098"/>
              <a:gd name="connsiteY0" fmla="*/ 0 h 6090678"/>
              <a:gd name="connsiteX1" fmla="*/ 2447554 w 2453098"/>
              <a:gd name="connsiteY1" fmla="*/ 6090678 h 6090678"/>
              <a:gd name="connsiteX2" fmla="*/ 0 w 2453098"/>
              <a:gd name="connsiteY2" fmla="*/ 3083547 h 6090678"/>
              <a:gd name="connsiteX3" fmla="*/ 2451998 w 2453098"/>
              <a:gd name="connsiteY3" fmla="*/ 0 h 6090678"/>
              <a:gd name="connsiteX0" fmla="*/ 2451998 w 2453098"/>
              <a:gd name="connsiteY0" fmla="*/ 0 h 6090678"/>
              <a:gd name="connsiteX1" fmla="*/ 2447554 w 2453098"/>
              <a:gd name="connsiteY1" fmla="*/ 6090678 h 6090678"/>
              <a:gd name="connsiteX2" fmla="*/ 0 w 2453098"/>
              <a:gd name="connsiteY2" fmla="*/ 3064497 h 6090678"/>
              <a:gd name="connsiteX3" fmla="*/ 2451998 w 2453098"/>
              <a:gd name="connsiteY3" fmla="*/ 0 h 6090678"/>
              <a:gd name="connsiteX0" fmla="*/ 2442473 w 2443573"/>
              <a:gd name="connsiteY0" fmla="*/ 0 h 6090678"/>
              <a:gd name="connsiteX1" fmla="*/ 2438029 w 2443573"/>
              <a:gd name="connsiteY1" fmla="*/ 6090678 h 6090678"/>
              <a:gd name="connsiteX2" fmla="*/ 0 w 2443573"/>
              <a:gd name="connsiteY2" fmla="*/ 3074022 h 6090678"/>
              <a:gd name="connsiteX3" fmla="*/ 2442473 w 2443573"/>
              <a:gd name="connsiteY3" fmla="*/ 0 h 6090678"/>
              <a:gd name="connsiteX0" fmla="*/ 2442473 w 2443573"/>
              <a:gd name="connsiteY0" fmla="*/ 0 h 6062103"/>
              <a:gd name="connsiteX1" fmla="*/ 2438029 w 2443573"/>
              <a:gd name="connsiteY1" fmla="*/ 6062103 h 6062103"/>
              <a:gd name="connsiteX2" fmla="*/ 0 w 2443573"/>
              <a:gd name="connsiteY2" fmla="*/ 3045447 h 6062103"/>
              <a:gd name="connsiteX3" fmla="*/ 2442473 w 2443573"/>
              <a:gd name="connsiteY3" fmla="*/ 0 h 6062103"/>
              <a:gd name="connsiteX0" fmla="*/ 2442473 w 2443573"/>
              <a:gd name="connsiteY0" fmla="*/ 0 h 6062103"/>
              <a:gd name="connsiteX1" fmla="*/ 2438029 w 2443573"/>
              <a:gd name="connsiteY1" fmla="*/ 6062103 h 6062103"/>
              <a:gd name="connsiteX2" fmla="*/ 0 w 2443573"/>
              <a:gd name="connsiteY2" fmla="*/ 3045447 h 6062103"/>
              <a:gd name="connsiteX3" fmla="*/ 2442473 w 2443573"/>
              <a:gd name="connsiteY3" fmla="*/ 0 h 6062103"/>
              <a:gd name="connsiteX0" fmla="*/ 2442473 w 2443573"/>
              <a:gd name="connsiteY0" fmla="*/ 0 h 6062103"/>
              <a:gd name="connsiteX1" fmla="*/ 2438029 w 2443573"/>
              <a:gd name="connsiteY1" fmla="*/ 6062103 h 6062103"/>
              <a:gd name="connsiteX2" fmla="*/ 0 w 2443573"/>
              <a:gd name="connsiteY2" fmla="*/ 3045447 h 6062103"/>
              <a:gd name="connsiteX3" fmla="*/ 2442473 w 2443573"/>
              <a:gd name="connsiteY3" fmla="*/ 0 h 6062103"/>
              <a:gd name="connsiteX0" fmla="*/ 2442473 w 2443573"/>
              <a:gd name="connsiteY0" fmla="*/ 0 h 6043053"/>
              <a:gd name="connsiteX1" fmla="*/ 2438029 w 2443573"/>
              <a:gd name="connsiteY1" fmla="*/ 6043053 h 6043053"/>
              <a:gd name="connsiteX2" fmla="*/ 0 w 2443573"/>
              <a:gd name="connsiteY2" fmla="*/ 3045447 h 6043053"/>
              <a:gd name="connsiteX3" fmla="*/ 2442473 w 2443573"/>
              <a:gd name="connsiteY3" fmla="*/ 0 h 6043053"/>
              <a:gd name="connsiteX0" fmla="*/ 2442473 w 2443573"/>
              <a:gd name="connsiteY0" fmla="*/ 0 h 6043053"/>
              <a:gd name="connsiteX1" fmla="*/ 2438029 w 2443573"/>
              <a:gd name="connsiteY1" fmla="*/ 6043053 h 6043053"/>
              <a:gd name="connsiteX2" fmla="*/ 0 w 2443573"/>
              <a:gd name="connsiteY2" fmla="*/ 3045447 h 6043053"/>
              <a:gd name="connsiteX3" fmla="*/ 2442473 w 2443573"/>
              <a:gd name="connsiteY3" fmla="*/ 0 h 6043053"/>
              <a:gd name="connsiteX0" fmla="*/ 2442473 w 2443573"/>
              <a:gd name="connsiteY0" fmla="*/ 0 h 6043053"/>
              <a:gd name="connsiteX1" fmla="*/ 2438029 w 2443573"/>
              <a:gd name="connsiteY1" fmla="*/ 6043053 h 6043053"/>
              <a:gd name="connsiteX2" fmla="*/ 0 w 2443573"/>
              <a:gd name="connsiteY2" fmla="*/ 3045447 h 6043053"/>
              <a:gd name="connsiteX3" fmla="*/ 2442473 w 2443573"/>
              <a:gd name="connsiteY3" fmla="*/ 0 h 6043053"/>
              <a:gd name="connsiteX0" fmla="*/ 2442473 w 2443573"/>
              <a:gd name="connsiteY0" fmla="*/ 0 h 6043053"/>
              <a:gd name="connsiteX1" fmla="*/ 2438029 w 2443573"/>
              <a:gd name="connsiteY1" fmla="*/ 6043053 h 6043053"/>
              <a:gd name="connsiteX2" fmla="*/ 0 w 2443573"/>
              <a:gd name="connsiteY2" fmla="*/ 3045447 h 6043053"/>
              <a:gd name="connsiteX3" fmla="*/ 2442473 w 2443573"/>
              <a:gd name="connsiteY3" fmla="*/ 0 h 6043053"/>
              <a:gd name="connsiteX0" fmla="*/ 2442473 w 2443373"/>
              <a:gd name="connsiteY0" fmla="*/ 0 h 6043053"/>
              <a:gd name="connsiteX1" fmla="*/ 2434122 w 2443373"/>
              <a:gd name="connsiteY1" fmla="*/ 6043053 h 6043053"/>
              <a:gd name="connsiteX2" fmla="*/ 0 w 2443373"/>
              <a:gd name="connsiteY2" fmla="*/ 3045447 h 6043053"/>
              <a:gd name="connsiteX3" fmla="*/ 2442473 w 2443373"/>
              <a:gd name="connsiteY3" fmla="*/ 0 h 6043053"/>
              <a:gd name="connsiteX0" fmla="*/ 2442473 w 2443373"/>
              <a:gd name="connsiteY0" fmla="*/ 0 h 6043053"/>
              <a:gd name="connsiteX1" fmla="*/ 2434122 w 2443373"/>
              <a:gd name="connsiteY1" fmla="*/ 6043053 h 6043053"/>
              <a:gd name="connsiteX2" fmla="*/ 0 w 2443373"/>
              <a:gd name="connsiteY2" fmla="*/ 3045447 h 6043053"/>
              <a:gd name="connsiteX3" fmla="*/ 2442473 w 2443373"/>
              <a:gd name="connsiteY3" fmla="*/ 0 h 6043053"/>
              <a:gd name="connsiteX0" fmla="*/ 2446380 w 2447142"/>
              <a:gd name="connsiteY0" fmla="*/ 0 h 6027423"/>
              <a:gd name="connsiteX1" fmla="*/ 2434122 w 2447142"/>
              <a:gd name="connsiteY1" fmla="*/ 6027423 h 6027423"/>
              <a:gd name="connsiteX2" fmla="*/ 0 w 2447142"/>
              <a:gd name="connsiteY2" fmla="*/ 3029817 h 6027423"/>
              <a:gd name="connsiteX3" fmla="*/ 2446380 w 2447142"/>
              <a:gd name="connsiteY3" fmla="*/ 0 h 6027423"/>
              <a:gd name="connsiteX0" fmla="*/ 2430750 w 2431512"/>
              <a:gd name="connsiteY0" fmla="*/ 0 h 6027423"/>
              <a:gd name="connsiteX1" fmla="*/ 2418492 w 2431512"/>
              <a:gd name="connsiteY1" fmla="*/ 6027423 h 6027423"/>
              <a:gd name="connsiteX2" fmla="*/ 0 w 2431512"/>
              <a:gd name="connsiteY2" fmla="*/ 3033725 h 6027423"/>
              <a:gd name="connsiteX3" fmla="*/ 2430750 w 2431512"/>
              <a:gd name="connsiteY3" fmla="*/ 0 h 6027423"/>
              <a:gd name="connsiteX0" fmla="*/ 2438565 w 2439327"/>
              <a:gd name="connsiteY0" fmla="*/ 0 h 6027423"/>
              <a:gd name="connsiteX1" fmla="*/ 2426307 w 2439327"/>
              <a:gd name="connsiteY1" fmla="*/ 6027423 h 6027423"/>
              <a:gd name="connsiteX2" fmla="*/ 0 w 2439327"/>
              <a:gd name="connsiteY2" fmla="*/ 3025910 h 6027423"/>
              <a:gd name="connsiteX3" fmla="*/ 2438565 w 2439327"/>
              <a:gd name="connsiteY3" fmla="*/ 0 h 6027423"/>
              <a:gd name="connsiteX0" fmla="*/ 2434657 w 2435557"/>
              <a:gd name="connsiteY0" fmla="*/ 0 h 6027423"/>
              <a:gd name="connsiteX1" fmla="*/ 2426307 w 2435557"/>
              <a:gd name="connsiteY1" fmla="*/ 6027423 h 6027423"/>
              <a:gd name="connsiteX2" fmla="*/ 0 w 2435557"/>
              <a:gd name="connsiteY2" fmla="*/ 3025910 h 6027423"/>
              <a:gd name="connsiteX3" fmla="*/ 2434657 w 2435557"/>
              <a:gd name="connsiteY3" fmla="*/ 0 h 6027423"/>
              <a:gd name="connsiteX0" fmla="*/ 2434657 w 2435557"/>
              <a:gd name="connsiteY0" fmla="*/ 0 h 6027423"/>
              <a:gd name="connsiteX1" fmla="*/ 2426307 w 2435557"/>
              <a:gd name="connsiteY1" fmla="*/ 6027423 h 6027423"/>
              <a:gd name="connsiteX2" fmla="*/ 0 w 2435557"/>
              <a:gd name="connsiteY2" fmla="*/ 3025910 h 6027423"/>
              <a:gd name="connsiteX3" fmla="*/ 2434657 w 2435557"/>
              <a:gd name="connsiteY3" fmla="*/ 0 h 6027423"/>
              <a:gd name="connsiteX0" fmla="*/ 2434657 w 2435557"/>
              <a:gd name="connsiteY0" fmla="*/ 0 h 6027423"/>
              <a:gd name="connsiteX1" fmla="*/ 2426307 w 2435557"/>
              <a:gd name="connsiteY1" fmla="*/ 6027423 h 6027423"/>
              <a:gd name="connsiteX2" fmla="*/ 0 w 2435557"/>
              <a:gd name="connsiteY2" fmla="*/ 3025910 h 6027423"/>
              <a:gd name="connsiteX3" fmla="*/ 2434657 w 2435557"/>
              <a:gd name="connsiteY3" fmla="*/ 0 h 6027423"/>
              <a:gd name="connsiteX0" fmla="*/ 2434657 w 2435557"/>
              <a:gd name="connsiteY0" fmla="*/ 0 h 6027423"/>
              <a:gd name="connsiteX1" fmla="*/ 2426307 w 2435557"/>
              <a:gd name="connsiteY1" fmla="*/ 6027423 h 6027423"/>
              <a:gd name="connsiteX2" fmla="*/ 0 w 2435557"/>
              <a:gd name="connsiteY2" fmla="*/ 3025910 h 6027423"/>
              <a:gd name="connsiteX3" fmla="*/ 2434657 w 2435557"/>
              <a:gd name="connsiteY3" fmla="*/ 0 h 6027423"/>
              <a:gd name="connsiteX0" fmla="*/ 2426842 w 2428259"/>
              <a:gd name="connsiteY0" fmla="*/ 0 h 5996162"/>
              <a:gd name="connsiteX1" fmla="*/ 2426307 w 2428259"/>
              <a:gd name="connsiteY1" fmla="*/ 5996162 h 5996162"/>
              <a:gd name="connsiteX2" fmla="*/ 0 w 2428259"/>
              <a:gd name="connsiteY2" fmla="*/ 2994649 h 5996162"/>
              <a:gd name="connsiteX3" fmla="*/ 2426842 w 2428259"/>
              <a:gd name="connsiteY3" fmla="*/ 0 h 5996162"/>
              <a:gd name="connsiteX0" fmla="*/ 2426842 w 2428259"/>
              <a:gd name="connsiteY0" fmla="*/ 0 h 6007885"/>
              <a:gd name="connsiteX1" fmla="*/ 2426307 w 2428259"/>
              <a:gd name="connsiteY1" fmla="*/ 6007885 h 6007885"/>
              <a:gd name="connsiteX2" fmla="*/ 0 w 2428259"/>
              <a:gd name="connsiteY2" fmla="*/ 3006372 h 6007885"/>
              <a:gd name="connsiteX3" fmla="*/ 2426842 w 2428259"/>
              <a:gd name="connsiteY3" fmla="*/ 0 h 6007885"/>
              <a:gd name="connsiteX0" fmla="*/ 2426842 w 2428259"/>
              <a:gd name="connsiteY0" fmla="*/ 0 h 6000070"/>
              <a:gd name="connsiteX1" fmla="*/ 2426307 w 2428259"/>
              <a:gd name="connsiteY1" fmla="*/ 6000070 h 6000070"/>
              <a:gd name="connsiteX2" fmla="*/ 0 w 2428259"/>
              <a:gd name="connsiteY2" fmla="*/ 3006372 h 6000070"/>
              <a:gd name="connsiteX3" fmla="*/ 2426842 w 2428259"/>
              <a:gd name="connsiteY3" fmla="*/ 0 h 6000070"/>
              <a:gd name="connsiteX0" fmla="*/ 2426842 w 2428259"/>
              <a:gd name="connsiteY0" fmla="*/ 0 h 6000070"/>
              <a:gd name="connsiteX1" fmla="*/ 2426307 w 2428259"/>
              <a:gd name="connsiteY1" fmla="*/ 6000070 h 6000070"/>
              <a:gd name="connsiteX2" fmla="*/ 0 w 2428259"/>
              <a:gd name="connsiteY2" fmla="*/ 3006372 h 6000070"/>
              <a:gd name="connsiteX3" fmla="*/ 2426842 w 2428259"/>
              <a:gd name="connsiteY3" fmla="*/ 0 h 6000070"/>
            </a:gdLst>
            <a:ahLst/>
            <a:cxnLst>
              <a:cxn ang="0">
                <a:pos x="connsiteX0" y="connsiteY0"/>
              </a:cxn>
              <a:cxn ang="0">
                <a:pos x="connsiteX1" y="connsiteY1"/>
              </a:cxn>
              <a:cxn ang="0">
                <a:pos x="connsiteX2" y="connsiteY2"/>
              </a:cxn>
              <a:cxn ang="0">
                <a:pos x="connsiteX3" y="connsiteY3"/>
              </a:cxn>
            </a:cxnLst>
            <a:rect l="l" t="t" r="r" b="b"/>
            <a:pathLst>
              <a:path w="2428259" h="6000070">
                <a:moveTo>
                  <a:pt x="2426842" y="0"/>
                </a:moveTo>
                <a:cubicBezTo>
                  <a:pt x="2431958" y="2087974"/>
                  <a:pt x="2421191" y="3912096"/>
                  <a:pt x="2426307" y="6000070"/>
                </a:cubicBezTo>
                <a:lnTo>
                  <a:pt x="0" y="3006372"/>
                </a:lnTo>
                <a:lnTo>
                  <a:pt x="2426842" y="0"/>
                </a:lnTo>
                <a:close/>
              </a:path>
            </a:pathLst>
          </a:custGeom>
          <a:solidFill>
            <a:schemeClr val="tx2"/>
          </a:solidFill>
        </p:spPr>
        <p:txBody>
          <a:bodyPr wrap="square" anchor="ctr" anchorCtr="0">
            <a:noAutofit/>
          </a:bodyPr>
          <a:lstStyle>
            <a:lvl1pPr marL="0" indent="0" algn="r">
              <a:buNone/>
              <a:defRPr>
                <a:solidFill>
                  <a:schemeClr val="bg1"/>
                </a:solidFill>
              </a:defRPr>
            </a:lvl1pPr>
          </a:lstStyle>
          <a:p>
            <a:r>
              <a:rPr lang="en-US"/>
              <a:t>Click icon to add picture</a:t>
            </a:r>
            <a:endParaRPr lang="en-FI" dirty="0"/>
          </a:p>
        </p:txBody>
      </p:sp>
    </p:spTree>
    <p:extLst>
      <p:ext uri="{BB962C8B-B14F-4D97-AF65-F5344CB8AC3E}">
        <p14:creationId xmlns:p14="http://schemas.microsoft.com/office/powerpoint/2010/main" val="4072827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2.sv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1.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11">
            <a:extLst>
              <a:ext uri="{FF2B5EF4-FFF2-40B4-BE49-F238E27FC236}">
                <a16:creationId xmlns:a16="http://schemas.microsoft.com/office/drawing/2014/main" id="{FF450953-E86B-4CE1-A3E6-114DAF0494AD}"/>
              </a:ext>
              <a:ext uri="{C183D7F6-B498-43B3-948B-1728B52AA6E4}">
                <adec:decorative xmlns:adec="http://schemas.microsoft.com/office/drawing/2017/decorative" val="1"/>
              </a:ext>
            </a:extLst>
          </p:cNvPr>
          <p:cNvPicPr>
            <a:picLocks noChangeAspect="1"/>
          </p:cNvPicPr>
          <p:nvPr userDrawn="1"/>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bwMode="auto">
          <a:xfrm>
            <a:off x="212430" y="6490548"/>
            <a:ext cx="1170578" cy="15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on paikkamerkki 1">
            <a:extLst>
              <a:ext uri="{FF2B5EF4-FFF2-40B4-BE49-F238E27FC236}">
                <a16:creationId xmlns:a16="http://schemas.microsoft.com/office/drawing/2014/main" id="{E0C829BA-2C9F-4C7E-8A47-3D9F9CC8D606}"/>
              </a:ext>
            </a:extLst>
          </p:cNvPr>
          <p:cNvSpPr>
            <a:spLocks noGrp="1"/>
          </p:cNvSpPr>
          <p:nvPr>
            <p:ph type="title"/>
          </p:nvPr>
        </p:nvSpPr>
        <p:spPr>
          <a:xfrm>
            <a:off x="612000" y="612000"/>
            <a:ext cx="10746000" cy="1108800"/>
          </a:xfrm>
          <a:prstGeom prst="rect">
            <a:avLst/>
          </a:prstGeom>
        </p:spPr>
        <p:txBody>
          <a:bodyPr vert="horz" lIns="91440" tIns="45720" rIns="91440" bIns="45720" rtlCol="0" anchor="t">
            <a:noAutofit/>
          </a:bodyPr>
          <a:lstStyle/>
          <a:p>
            <a:endParaRPr lang="fi-FI" noProof="0" dirty="0"/>
          </a:p>
        </p:txBody>
      </p:sp>
      <p:sp>
        <p:nvSpPr>
          <p:cNvPr id="3" name="Tekstin paikkamerkki 2">
            <a:extLst>
              <a:ext uri="{FF2B5EF4-FFF2-40B4-BE49-F238E27FC236}">
                <a16:creationId xmlns:a16="http://schemas.microsoft.com/office/drawing/2014/main" id="{4F62209A-AF68-492D-AC06-25DBD3C0CCD7}"/>
              </a:ext>
            </a:extLst>
          </p:cNvPr>
          <p:cNvSpPr>
            <a:spLocks noGrp="1"/>
          </p:cNvSpPr>
          <p:nvPr>
            <p:ph type="body" idx="1"/>
          </p:nvPr>
        </p:nvSpPr>
        <p:spPr>
          <a:xfrm>
            <a:off x="612000" y="1736725"/>
            <a:ext cx="10746000" cy="4437275"/>
          </a:xfrm>
          <a:prstGeom prst="rect">
            <a:avLst/>
          </a:prstGeom>
        </p:spPr>
        <p:txBody>
          <a:bodyPr vert="horz" lIns="91440" tIns="45720" rIns="91440" bIns="4572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noProof="0" dirty="0"/>
          </a:p>
        </p:txBody>
      </p:sp>
      <p:sp>
        <p:nvSpPr>
          <p:cNvPr id="5" name="Alatunnisteen paikkamerkki 4">
            <a:extLst>
              <a:ext uri="{FF2B5EF4-FFF2-40B4-BE49-F238E27FC236}">
                <a16:creationId xmlns:a16="http://schemas.microsoft.com/office/drawing/2014/main" id="{657077C5-42E2-4285-A08A-7508B463534F}"/>
              </a:ext>
            </a:extLst>
          </p:cNvPr>
          <p:cNvSpPr>
            <a:spLocks noGrp="1"/>
          </p:cNvSpPr>
          <p:nvPr>
            <p:ph type="ftr" sz="quarter" idx="3"/>
          </p:nvPr>
        </p:nvSpPr>
        <p:spPr>
          <a:xfrm>
            <a:off x="2507022" y="6466504"/>
            <a:ext cx="3588978" cy="252000"/>
          </a:xfrm>
          <a:prstGeom prst="rect">
            <a:avLst/>
          </a:prstGeom>
        </p:spPr>
        <p:txBody>
          <a:bodyPr vert="horz" lIns="91440" tIns="45720" rIns="91440" bIns="45720" rtlCol="0" anchor="ctr"/>
          <a:lstStyle>
            <a:lvl1pPr algn="l">
              <a:defRPr sz="1000">
                <a:solidFill>
                  <a:srgbClr val="7C878E"/>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7C878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CE94F4B6-6E26-4DFB-852C-F2285979FAC8}"/>
              </a:ext>
            </a:extLst>
          </p:cNvPr>
          <p:cNvSpPr>
            <a:spLocks noGrp="1"/>
          </p:cNvSpPr>
          <p:nvPr>
            <p:ph type="dt" sz="half" idx="2"/>
          </p:nvPr>
        </p:nvSpPr>
        <p:spPr>
          <a:xfrm>
            <a:off x="9164150" y="6466504"/>
            <a:ext cx="1872000" cy="252000"/>
          </a:xfrm>
          <a:prstGeom prst="rect">
            <a:avLst/>
          </a:prstGeom>
        </p:spPr>
        <p:txBody>
          <a:bodyPr vert="horz" lIns="91440" tIns="45720" rIns="91440" bIns="45720" rtlCol="0" anchor="ctr"/>
          <a:lstStyle>
            <a:lvl1pPr algn="ctr">
              <a:defRPr sz="1000">
                <a:solidFill>
                  <a:srgbClr val="7C878E"/>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1187DA6-21F7-469B-9D46-8FB3A29DB99E}"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1EE4E371-AE67-45EA-BF47-9E71271783D0}"/>
              </a:ext>
            </a:extLst>
          </p:cNvPr>
          <p:cNvSpPr>
            <a:spLocks noGrp="1"/>
          </p:cNvSpPr>
          <p:nvPr>
            <p:ph type="sldNum" sz="quarter" idx="4"/>
          </p:nvPr>
        </p:nvSpPr>
        <p:spPr>
          <a:xfrm>
            <a:off x="11304000" y="6466504"/>
            <a:ext cx="610671" cy="252000"/>
          </a:xfrm>
          <a:prstGeom prst="rect">
            <a:avLst/>
          </a:prstGeom>
        </p:spPr>
        <p:txBody>
          <a:bodyPr vert="horz" lIns="91440" tIns="45720" rIns="91440" bIns="45720" rtlCol="0" anchor="ctr"/>
          <a:lstStyle>
            <a:lvl1pPr algn="r">
              <a:defRPr sz="1000">
                <a:solidFill>
                  <a:srgbClr val="7C878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1000098445"/>
      </p:ext>
    </p:extLst>
  </p:cSld>
  <p:clrMap bg1="lt1" tx1="dk1" bg2="lt2" tx2="dk2" accent1="accent1" accent2="accent2" accent3="accent3" accent4="accent4" accent5="accent5" accent6="accent6" hlink="hlink" folHlink="folHlink"/>
  <p:sldLayoutIdLst>
    <p:sldLayoutId id="2147483709" r:id="rId1"/>
    <p:sldLayoutId id="2147483717" r:id="rId2"/>
    <p:sldLayoutId id="2147483710" r:id="rId3"/>
    <p:sldLayoutId id="2147483687" r:id="rId4"/>
    <p:sldLayoutId id="2147483711" r:id="rId5"/>
    <p:sldLayoutId id="2147483664" r:id="rId6"/>
    <p:sldLayoutId id="2147483712" r:id="rId7"/>
    <p:sldLayoutId id="2147483713" r:id="rId8"/>
    <p:sldLayoutId id="2147483716" r:id="rId9"/>
    <p:sldLayoutId id="2147483707" r:id="rId10"/>
    <p:sldLayoutId id="2147483708" r:id="rId11"/>
    <p:sldLayoutId id="2147483667" r:id="rId12"/>
    <p:sldLayoutId id="2147483668" r:id="rId13"/>
    <p:sldLayoutId id="2147483673" r:id="rId14"/>
    <p:sldLayoutId id="2147483682" r:id="rId15"/>
    <p:sldLayoutId id="2147483691" r:id="rId16"/>
    <p:sldLayoutId id="2147483694" r:id="rId17"/>
    <p:sldLayoutId id="2147483698" r:id="rId18"/>
    <p:sldLayoutId id="2147483683" r:id="rId19"/>
    <p:sldLayoutId id="2147483693" r:id="rId20"/>
    <p:sldLayoutId id="2147483695" r:id="rId21"/>
    <p:sldLayoutId id="2147483697" r:id="rId22"/>
    <p:sldLayoutId id="2147483675" r:id="rId23"/>
  </p:sldLayoutIdLst>
  <p:hf hdr="0" ft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270000" indent="-270000" algn="l" defTabSz="914400" rtl="0" eaLnBrk="1" latinLnBrk="0" hangingPunct="1">
        <a:lnSpc>
          <a:spcPct val="113000"/>
        </a:lnSpc>
        <a:spcBef>
          <a:spcPts val="1200"/>
        </a:spcBef>
        <a:buClr>
          <a:schemeClr val="tx2"/>
        </a:buClr>
        <a:buFont typeface="Wingdings 3" panose="05040102010807070707" pitchFamily="18" charset="2"/>
        <a:buChar char=""/>
        <a:defRPr sz="2000" kern="1200">
          <a:solidFill>
            <a:schemeClr val="tx1"/>
          </a:solidFill>
          <a:latin typeface="+mn-lt"/>
          <a:ea typeface="+mn-ea"/>
          <a:cs typeface="+mn-cs"/>
        </a:defRPr>
      </a:lvl1pPr>
      <a:lvl2pPr marL="540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2pPr>
      <a:lvl3pPr marL="828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3pPr>
      <a:lvl4pPr marL="1080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4pPr>
      <a:lvl5pPr marL="1368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5pPr>
      <a:lvl6pPr marL="1656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6pPr>
      <a:lvl7pPr marL="1944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7pPr>
      <a:lvl8pPr marL="2268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8pPr>
      <a:lvl9pPr marL="2520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79">
          <p15:clr>
            <a:srgbClr val="F26B43"/>
          </p15:clr>
        </p15:guide>
        <p15:guide id="3" pos="7158">
          <p15:clr>
            <a:srgbClr val="F26B43"/>
          </p15:clr>
        </p15:guide>
        <p15:guide id="4" orient="horz" pos="1094" userDrawn="1">
          <p15:clr>
            <a:srgbClr val="F26B43"/>
          </p15:clr>
        </p15:guide>
        <p15:guide id="5" orient="horz" pos="1201">
          <p15:clr>
            <a:srgbClr val="F26B43"/>
          </p15:clr>
        </p15:guide>
        <p15:guide id="6" orient="horz" pos="3892">
          <p15:clr>
            <a:srgbClr val="F26B43"/>
          </p15:clr>
        </p15:guide>
        <p15:guide id="7" orient="horz" pos="379">
          <p15:clr>
            <a:srgbClr val="F26B43"/>
          </p15:clr>
        </p15:guide>
        <p15:guide id="8" orient="horz" pos="4187">
          <p15:clr>
            <a:srgbClr val="F26B43"/>
          </p15:clr>
        </p15:guide>
        <p15:guide id="9" pos="3840">
          <p15:clr>
            <a:srgbClr val="F26B43"/>
          </p15:clr>
        </p15:guide>
        <p15:guide id="10" pos="3940" userDrawn="1">
          <p15:clr>
            <a:srgbClr val="F26B43"/>
          </p15:clr>
        </p15:guide>
        <p15:guide id="12" orient="horz" pos="8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11">
            <a:extLst>
              <a:ext uri="{FF2B5EF4-FFF2-40B4-BE49-F238E27FC236}">
                <a16:creationId xmlns:a16="http://schemas.microsoft.com/office/drawing/2014/main" id="{FF450953-E86B-4CE1-A3E6-114DAF0494AD}"/>
              </a:ext>
              <a:ext uri="{C183D7F6-B498-43B3-948B-1728B52AA6E4}">
                <adec:decorative xmlns:adec="http://schemas.microsoft.com/office/drawing/2017/decorative" val="1"/>
              </a:ext>
            </a:extLst>
          </p:cNvPr>
          <p:cNvPicPr>
            <a:picLocks noChangeAspect="1"/>
          </p:cNvPicPr>
          <p:nvPr userDrawn="1"/>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bwMode="auto">
          <a:xfrm>
            <a:off x="212430" y="6490548"/>
            <a:ext cx="1170578" cy="15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on paikkamerkki 1">
            <a:extLst>
              <a:ext uri="{FF2B5EF4-FFF2-40B4-BE49-F238E27FC236}">
                <a16:creationId xmlns:a16="http://schemas.microsoft.com/office/drawing/2014/main" id="{E0C829BA-2C9F-4C7E-8A47-3D9F9CC8D606}"/>
              </a:ext>
            </a:extLst>
          </p:cNvPr>
          <p:cNvSpPr>
            <a:spLocks noGrp="1"/>
          </p:cNvSpPr>
          <p:nvPr>
            <p:ph type="title"/>
          </p:nvPr>
        </p:nvSpPr>
        <p:spPr>
          <a:xfrm>
            <a:off x="612000" y="612000"/>
            <a:ext cx="10746000" cy="1108800"/>
          </a:xfrm>
          <a:prstGeom prst="rect">
            <a:avLst/>
          </a:prstGeom>
        </p:spPr>
        <p:txBody>
          <a:bodyPr vert="horz" lIns="91440" tIns="45720" rIns="91440" bIns="45720" rtlCol="0" anchor="t">
            <a:noAutofit/>
          </a:bodyPr>
          <a:lstStyle/>
          <a:p>
            <a:endParaRPr lang="fi-FI" noProof="0" dirty="0"/>
          </a:p>
        </p:txBody>
      </p:sp>
      <p:sp>
        <p:nvSpPr>
          <p:cNvPr id="3" name="Tekstin paikkamerkki 2">
            <a:extLst>
              <a:ext uri="{FF2B5EF4-FFF2-40B4-BE49-F238E27FC236}">
                <a16:creationId xmlns:a16="http://schemas.microsoft.com/office/drawing/2014/main" id="{4F62209A-AF68-492D-AC06-25DBD3C0CCD7}"/>
              </a:ext>
            </a:extLst>
          </p:cNvPr>
          <p:cNvSpPr>
            <a:spLocks noGrp="1"/>
          </p:cNvSpPr>
          <p:nvPr>
            <p:ph type="body" idx="1"/>
          </p:nvPr>
        </p:nvSpPr>
        <p:spPr>
          <a:xfrm>
            <a:off x="612000" y="1736725"/>
            <a:ext cx="10746000" cy="4437275"/>
          </a:xfrm>
          <a:prstGeom prst="rect">
            <a:avLst/>
          </a:prstGeom>
        </p:spPr>
        <p:txBody>
          <a:bodyPr vert="horz" lIns="91440" tIns="45720" rIns="91440" bIns="45720" rtlCol="0">
            <a:no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noProof="0" dirty="0"/>
          </a:p>
        </p:txBody>
      </p:sp>
      <p:sp>
        <p:nvSpPr>
          <p:cNvPr id="5" name="Alatunnisteen paikkamerkki 4">
            <a:extLst>
              <a:ext uri="{FF2B5EF4-FFF2-40B4-BE49-F238E27FC236}">
                <a16:creationId xmlns:a16="http://schemas.microsoft.com/office/drawing/2014/main" id="{657077C5-42E2-4285-A08A-7508B463534F}"/>
              </a:ext>
            </a:extLst>
          </p:cNvPr>
          <p:cNvSpPr>
            <a:spLocks noGrp="1"/>
          </p:cNvSpPr>
          <p:nvPr>
            <p:ph type="ftr" sz="quarter" idx="3"/>
          </p:nvPr>
        </p:nvSpPr>
        <p:spPr>
          <a:xfrm>
            <a:off x="2507022" y="6466504"/>
            <a:ext cx="3588978" cy="252000"/>
          </a:xfrm>
          <a:prstGeom prst="rect">
            <a:avLst/>
          </a:prstGeom>
        </p:spPr>
        <p:txBody>
          <a:bodyPr vert="horz" lIns="91440" tIns="45720" rIns="91440" bIns="45720" rtlCol="0" anchor="ctr"/>
          <a:lstStyle>
            <a:lvl1pPr algn="l">
              <a:defRPr sz="1000">
                <a:solidFill>
                  <a:srgbClr val="7C878E"/>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7C878E"/>
                </a:solidFill>
                <a:effectLst/>
                <a:uLnTx/>
                <a:uFillTx/>
                <a:latin typeface="Verdana"/>
                <a:ea typeface="+mn-ea"/>
                <a:cs typeface="+mn-cs"/>
              </a:rPr>
              <a:t>[Esityksen nimi]</a:t>
            </a:r>
          </a:p>
        </p:txBody>
      </p:sp>
      <p:sp>
        <p:nvSpPr>
          <p:cNvPr id="4" name="Päivämäärän paikkamerkki 3">
            <a:extLst>
              <a:ext uri="{FF2B5EF4-FFF2-40B4-BE49-F238E27FC236}">
                <a16:creationId xmlns:a16="http://schemas.microsoft.com/office/drawing/2014/main" id="{CE94F4B6-6E26-4DFB-852C-F2285979FAC8}"/>
              </a:ext>
            </a:extLst>
          </p:cNvPr>
          <p:cNvSpPr>
            <a:spLocks noGrp="1"/>
          </p:cNvSpPr>
          <p:nvPr>
            <p:ph type="dt" sz="half" idx="2"/>
          </p:nvPr>
        </p:nvSpPr>
        <p:spPr>
          <a:xfrm>
            <a:off x="9164150" y="6466504"/>
            <a:ext cx="1872000" cy="252000"/>
          </a:xfrm>
          <a:prstGeom prst="rect">
            <a:avLst/>
          </a:prstGeom>
        </p:spPr>
        <p:txBody>
          <a:bodyPr vert="horz" lIns="91440" tIns="45720" rIns="91440" bIns="45720" rtlCol="0" anchor="ctr"/>
          <a:lstStyle>
            <a:lvl1pPr algn="ctr">
              <a:defRPr sz="1000">
                <a:solidFill>
                  <a:srgbClr val="7C878E"/>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1187DA6-21F7-469B-9D46-8FB3A29DB99E}"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1EE4E371-AE67-45EA-BF47-9E71271783D0}"/>
              </a:ext>
            </a:extLst>
          </p:cNvPr>
          <p:cNvSpPr>
            <a:spLocks noGrp="1"/>
          </p:cNvSpPr>
          <p:nvPr>
            <p:ph type="sldNum" sz="quarter" idx="4"/>
          </p:nvPr>
        </p:nvSpPr>
        <p:spPr>
          <a:xfrm>
            <a:off x="11304000" y="6466504"/>
            <a:ext cx="610671" cy="252000"/>
          </a:xfrm>
          <a:prstGeom prst="rect">
            <a:avLst/>
          </a:prstGeom>
        </p:spPr>
        <p:txBody>
          <a:bodyPr vert="horz" lIns="91440" tIns="45720" rIns="91440" bIns="45720" rtlCol="0" anchor="ctr"/>
          <a:lstStyle>
            <a:lvl1pPr algn="r">
              <a:defRPr sz="1000">
                <a:solidFill>
                  <a:srgbClr val="7C878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343585930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hf hdr="0" ft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270000" indent="-270000" algn="l" defTabSz="914400" rtl="0" eaLnBrk="1" latinLnBrk="0" hangingPunct="1">
        <a:lnSpc>
          <a:spcPct val="113000"/>
        </a:lnSpc>
        <a:spcBef>
          <a:spcPts val="1200"/>
        </a:spcBef>
        <a:buClr>
          <a:schemeClr val="tx2"/>
        </a:buClr>
        <a:buFont typeface="Wingdings 3" panose="05040102010807070707" pitchFamily="18" charset="2"/>
        <a:buChar char=""/>
        <a:defRPr sz="2000" kern="1200">
          <a:solidFill>
            <a:schemeClr val="tx1"/>
          </a:solidFill>
          <a:latin typeface="+mn-lt"/>
          <a:ea typeface="+mn-ea"/>
          <a:cs typeface="+mn-cs"/>
        </a:defRPr>
      </a:lvl1pPr>
      <a:lvl2pPr marL="540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2pPr>
      <a:lvl3pPr marL="828000" indent="-270000" algn="l" defTabSz="914400" rtl="0" eaLnBrk="1" latinLnBrk="0" hangingPunct="1">
        <a:lnSpc>
          <a:spcPct val="90000"/>
        </a:lnSpc>
        <a:spcBef>
          <a:spcPts val="1200"/>
        </a:spcBef>
        <a:buClr>
          <a:schemeClr val="tx2"/>
        </a:buClr>
        <a:buFont typeface="Wingdings 3" panose="05040102010807070707" pitchFamily="18" charset="2"/>
        <a:buChar char=""/>
        <a:defRPr sz="1800" kern="1200">
          <a:solidFill>
            <a:schemeClr val="tx1"/>
          </a:solidFill>
          <a:latin typeface="+mn-lt"/>
          <a:ea typeface="+mn-ea"/>
          <a:cs typeface="+mn-cs"/>
        </a:defRPr>
      </a:lvl3pPr>
      <a:lvl4pPr marL="1080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4pPr>
      <a:lvl5pPr marL="1368000" indent="-270000" algn="l" defTabSz="914400" rtl="0" eaLnBrk="1" latinLnBrk="0" hangingPunct="1">
        <a:lnSpc>
          <a:spcPct val="90000"/>
        </a:lnSpc>
        <a:spcBef>
          <a:spcPts val="1200"/>
        </a:spcBef>
        <a:buClr>
          <a:schemeClr val="tx2"/>
        </a:buClr>
        <a:buFont typeface="Wingdings 3" panose="05040102010807070707" pitchFamily="18" charset="2"/>
        <a:buChar char=""/>
        <a:defRPr sz="1600" kern="1200">
          <a:solidFill>
            <a:schemeClr val="tx1"/>
          </a:solidFill>
          <a:latin typeface="+mn-lt"/>
          <a:ea typeface="+mn-ea"/>
          <a:cs typeface="+mn-cs"/>
        </a:defRPr>
      </a:lvl5pPr>
      <a:lvl6pPr marL="1656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6pPr>
      <a:lvl7pPr marL="1944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7pPr>
      <a:lvl8pPr marL="2268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8pPr>
      <a:lvl9pPr marL="2520000" indent="-270000" algn="l" defTabSz="914400" rtl="0" eaLnBrk="1" latinLnBrk="0" hangingPunct="1">
        <a:lnSpc>
          <a:spcPct val="90000"/>
        </a:lnSpc>
        <a:spcBef>
          <a:spcPts val="600"/>
        </a:spcBef>
        <a:buClr>
          <a:schemeClr val="tx2"/>
        </a:buClr>
        <a:buFont typeface="Wingdings 3" panose="05040102010807070707" pitchFamily="18"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79">
          <p15:clr>
            <a:srgbClr val="F26B43"/>
          </p15:clr>
        </p15:guide>
        <p15:guide id="3" pos="7158">
          <p15:clr>
            <a:srgbClr val="F26B43"/>
          </p15:clr>
        </p15:guide>
        <p15:guide id="4" orient="horz" pos="1094">
          <p15:clr>
            <a:srgbClr val="F26B43"/>
          </p15:clr>
        </p15:guide>
        <p15:guide id="5" orient="horz" pos="1201">
          <p15:clr>
            <a:srgbClr val="F26B43"/>
          </p15:clr>
        </p15:guide>
        <p15:guide id="6" orient="horz" pos="3892">
          <p15:clr>
            <a:srgbClr val="F26B43"/>
          </p15:clr>
        </p15:guide>
        <p15:guide id="7" orient="horz" pos="379">
          <p15:clr>
            <a:srgbClr val="F26B43"/>
          </p15:clr>
        </p15:guide>
        <p15:guide id="8" orient="horz" pos="4187">
          <p15:clr>
            <a:srgbClr val="F26B43"/>
          </p15:clr>
        </p15:guide>
        <p15:guide id="9" pos="3840">
          <p15:clr>
            <a:srgbClr val="F26B43"/>
          </p15:clr>
        </p15:guide>
        <p15:guide id="10" pos="3940">
          <p15:clr>
            <a:srgbClr val="F26B43"/>
          </p15:clr>
        </p15:guide>
        <p15:guide id="12" orient="horz" pos="86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64854-74DE-DBC0-5A42-DBE71A4071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832571-A964-18C5-E26A-43E9EDD52B32}"/>
              </a:ext>
            </a:extLst>
          </p:cNvPr>
          <p:cNvSpPr>
            <a:spLocks noGrp="1"/>
          </p:cNvSpPr>
          <p:nvPr>
            <p:ph type="title"/>
          </p:nvPr>
        </p:nvSpPr>
        <p:spPr>
          <a:xfrm>
            <a:off x="467831" y="673367"/>
            <a:ext cx="6539023" cy="1108800"/>
          </a:xfrm>
        </p:spPr>
        <p:txBody>
          <a:bodyPr/>
          <a:lstStyle/>
          <a:p>
            <a:r>
              <a:rPr lang="fi-FI" sz="2400" dirty="0"/>
              <a:t>2. ryhmäkeskustelu: </a:t>
            </a:r>
            <a:br>
              <a:rPr lang="fi-FI" sz="2400" dirty="0"/>
            </a:br>
            <a:r>
              <a:rPr lang="fi-FI" dirty="0"/>
              <a:t>Latausinfran edistäminen liikenteen ja asutuksen keskuksissa</a:t>
            </a:r>
          </a:p>
        </p:txBody>
      </p:sp>
      <p:sp>
        <p:nvSpPr>
          <p:cNvPr id="3" name="Content Placeholder 2">
            <a:extLst>
              <a:ext uri="{FF2B5EF4-FFF2-40B4-BE49-F238E27FC236}">
                <a16:creationId xmlns:a16="http://schemas.microsoft.com/office/drawing/2014/main" id="{1856906B-2C90-90E6-50A2-AA77E4282876}"/>
              </a:ext>
            </a:extLst>
          </p:cNvPr>
          <p:cNvSpPr>
            <a:spLocks noGrp="1"/>
          </p:cNvSpPr>
          <p:nvPr>
            <p:ph idx="1"/>
          </p:nvPr>
        </p:nvSpPr>
        <p:spPr>
          <a:xfrm>
            <a:off x="467831" y="1399032"/>
            <a:ext cx="5628169" cy="4785601"/>
          </a:xfrm>
        </p:spPr>
        <p:txBody>
          <a:bodyPr anchor="ctr"/>
          <a:lstStyle/>
          <a:p>
            <a:pPr marL="0" indent="0" algn="ctr">
              <a:buNone/>
            </a:pPr>
            <a:r>
              <a:rPr lang="fi-FI" sz="2800" dirty="0"/>
              <a:t>Kierros osallistujien kesken: </a:t>
            </a:r>
          </a:p>
          <a:p>
            <a:pPr algn="ctr"/>
            <a:r>
              <a:rPr lang="fi-FI" sz="2800" dirty="0"/>
              <a:t>Mitä kysymyksiä ja kommentteja alustus herätti? </a:t>
            </a:r>
          </a:p>
        </p:txBody>
      </p:sp>
      <p:sp>
        <p:nvSpPr>
          <p:cNvPr id="4" name="Date Placeholder 3">
            <a:extLst>
              <a:ext uri="{FF2B5EF4-FFF2-40B4-BE49-F238E27FC236}">
                <a16:creationId xmlns:a16="http://schemas.microsoft.com/office/drawing/2014/main" id="{D42E0DD8-8A81-E631-29D8-70D1D1EA1B45}"/>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187DA6-21F7-469B-9D46-8FB3A29DB99E}"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t>24.11.2025</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5" name="Slide Number Placeholder 4">
            <a:extLst>
              <a:ext uri="{FF2B5EF4-FFF2-40B4-BE49-F238E27FC236}">
                <a16:creationId xmlns:a16="http://schemas.microsoft.com/office/drawing/2014/main" id="{132C8C67-64DF-D077-2437-1777C82C8E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pic>
        <p:nvPicPr>
          <p:cNvPr id="7" name="Kuva 6">
            <a:extLst>
              <a:ext uri="{FF2B5EF4-FFF2-40B4-BE49-F238E27FC236}">
                <a16:creationId xmlns:a16="http://schemas.microsoft.com/office/drawing/2014/main" id="{72D10EB5-DBA6-5AD8-4226-A65FEB4EA7D4}"/>
              </a:ext>
            </a:extLst>
          </p:cNvPr>
          <p:cNvPicPr>
            <a:picLocks noChangeAspect="1"/>
          </p:cNvPicPr>
          <p:nvPr/>
        </p:nvPicPr>
        <p:blipFill>
          <a:blip r:embed="rId2">
            <a:extLst>
              <a:ext uri="{28A0092B-C50C-407E-A947-70E740481C1C}">
                <a14:useLocalDpi xmlns:a14="http://schemas.microsoft.com/office/drawing/2010/main" val="0"/>
              </a:ext>
            </a:extLst>
          </a:blip>
          <a:srcRect l="27990" r="21618"/>
          <a:stretch>
            <a:fillRect/>
          </a:stretch>
        </p:blipFill>
        <p:spPr>
          <a:xfrm>
            <a:off x="7006856" y="0"/>
            <a:ext cx="5185144" cy="6858000"/>
          </a:xfrm>
          <a:prstGeom prst="rect">
            <a:avLst/>
          </a:prstGeom>
        </p:spPr>
      </p:pic>
    </p:spTree>
    <p:extLst>
      <p:ext uri="{BB962C8B-B14F-4D97-AF65-F5344CB8AC3E}">
        <p14:creationId xmlns:p14="http://schemas.microsoft.com/office/powerpoint/2010/main" val="1323224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a:extLst>
            <a:ext uri="{FF2B5EF4-FFF2-40B4-BE49-F238E27FC236}">
              <a16:creationId xmlns:a16="http://schemas.microsoft.com/office/drawing/2014/main" id="{470143DE-CC46-0F63-E28A-A4326F7F03A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F918295-6CDF-48D9-735F-EB8B242430F0}"/>
              </a:ext>
            </a:extLst>
          </p:cNvPr>
          <p:cNvSpPr>
            <a:spLocks noGrp="1"/>
          </p:cNvSpPr>
          <p:nvPr>
            <p:ph type="title"/>
          </p:nvPr>
        </p:nvSpPr>
        <p:spPr>
          <a:xfrm>
            <a:off x="612000" y="271627"/>
            <a:ext cx="10746000" cy="1108800"/>
          </a:xfrm>
        </p:spPr>
        <p:txBody>
          <a:bodyPr/>
          <a:lstStyle/>
          <a:p>
            <a:r>
              <a:rPr lang="fi-FI" dirty="0"/>
              <a:t>Mitä ajatuksia alustus herätti - ryhmissä keskusteltua:</a:t>
            </a:r>
          </a:p>
        </p:txBody>
      </p:sp>
      <p:sp>
        <p:nvSpPr>
          <p:cNvPr id="3" name="Sisällön paikkamerkki 2">
            <a:extLst>
              <a:ext uri="{FF2B5EF4-FFF2-40B4-BE49-F238E27FC236}">
                <a16:creationId xmlns:a16="http://schemas.microsoft.com/office/drawing/2014/main" id="{4F224394-F0D5-A4BB-1AA1-51B50EE2E6DB}"/>
              </a:ext>
            </a:extLst>
          </p:cNvPr>
          <p:cNvSpPr>
            <a:spLocks noGrp="1"/>
          </p:cNvSpPr>
          <p:nvPr>
            <p:ph idx="1"/>
          </p:nvPr>
        </p:nvSpPr>
        <p:spPr>
          <a:xfrm>
            <a:off x="611999" y="1300791"/>
            <a:ext cx="11073181" cy="5025581"/>
          </a:xfrm>
          <a:solidFill>
            <a:schemeClr val="bg1"/>
          </a:solidFill>
        </p:spPr>
        <p:txBody>
          <a:bodyPr/>
          <a:lstStyle/>
          <a:p>
            <a:r>
              <a:rPr lang="fi-FI" sz="1600" dirty="0"/>
              <a:t>Satamat tarjoavat esimerkin tilanteesta, jossa kaikki toiminta sähköistyy yhtä aikaa (laivat, työkoneet, kuljetuskalusto ja muu infrastruktuuri).</a:t>
            </a:r>
          </a:p>
          <a:p>
            <a:pPr lvl="1"/>
            <a:r>
              <a:rPr lang="fi-FI" sz="1400" dirty="0"/>
              <a:t>Laivojen lataus vaatii erittäin suuria lataustehoja, ja satamien lataustarve kasvaa kokonaisvaltaisesti.</a:t>
            </a:r>
          </a:p>
          <a:p>
            <a:pPr lvl="1"/>
            <a:r>
              <a:rPr lang="fi-FI" sz="1400" dirty="0"/>
              <a:t>Paikallisakkujen käyttö satamissa voisi olla hyödyllistä kuormitushuippujen tasaamiseen ja verkon vahvistamisen tarpeen vähentämiseen. </a:t>
            </a:r>
          </a:p>
          <a:p>
            <a:r>
              <a:rPr lang="fi-FI" sz="1600" dirty="0"/>
              <a:t>Satamien sähköistämistä helpottaa se, että ne ovat usein kaupunkien hallinnoimia ja kaupungeilla on tahtotila edistää sähköistymistä. </a:t>
            </a:r>
          </a:p>
          <a:p>
            <a:pPr lvl="1"/>
            <a:r>
              <a:rPr lang="fi-FI" sz="1400" dirty="0"/>
              <a:t>Suuri osa satamien autopaikoista tulisi tulevaisuudessa olla varustettu latauspisteillä.</a:t>
            </a:r>
          </a:p>
          <a:p>
            <a:pPr lvl="1"/>
            <a:r>
              <a:rPr lang="fi-FI" sz="1400" dirty="0"/>
              <a:t>Latausinfrastruktuuri vaatii huomattavia maa-alueita satamien sisällä — kysymys “kuka maksaa?” on edelleen auki.</a:t>
            </a:r>
          </a:p>
          <a:p>
            <a:r>
              <a:rPr lang="fi-FI" sz="1600" dirty="0"/>
              <a:t>AFIR-vaatimuksia pidetään riittämättöminä todellisiin sähköistämistarpeisiin, kun koko liikennejärjestelmä muuttuu sähköiseksi.</a:t>
            </a:r>
          </a:p>
          <a:p>
            <a:r>
              <a:rPr lang="fi-FI" sz="1600" dirty="0"/>
              <a:t>Pääkaupunkiseutu tarvitsee suurimman osan latausinfrasta väestö- ja liikennekeskittymisen vuoksi.</a:t>
            </a:r>
          </a:p>
          <a:p>
            <a:pPr lvl="1"/>
            <a:r>
              <a:rPr lang="fi-FI" sz="1400" dirty="0"/>
              <a:t>Muu Suomi ei tarvitse yhtä tiheää latausverkkoa kaupungistumiskehityksen takia. Toisaalta siellä on muita huomioitavia asioita, kuten pitkät välimatkat, joita ei sovi unohtaa ja ratkaisut tuleekin miettiä alueiden tarpeista lähtien.</a:t>
            </a:r>
          </a:p>
          <a:p>
            <a:pPr lvl="1"/>
            <a:endParaRPr lang="fi-FI" sz="1400" dirty="0"/>
          </a:p>
          <a:p>
            <a:endParaRPr lang="fi-FI" dirty="0"/>
          </a:p>
        </p:txBody>
      </p:sp>
      <p:sp>
        <p:nvSpPr>
          <p:cNvPr id="4" name="Päivämäärän paikkamerkki 3">
            <a:extLst>
              <a:ext uri="{FF2B5EF4-FFF2-40B4-BE49-F238E27FC236}">
                <a16:creationId xmlns:a16="http://schemas.microsoft.com/office/drawing/2014/main" id="{2CA17998-8505-3DA4-BBEE-94E9D5B0F675}"/>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187DA6-21F7-469B-9D46-8FB3A29DB99E}"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24.11.2025</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5" name="Dian numeron paikkamerkki 4">
            <a:extLst>
              <a:ext uri="{FF2B5EF4-FFF2-40B4-BE49-F238E27FC236}">
                <a16:creationId xmlns:a16="http://schemas.microsoft.com/office/drawing/2014/main" id="{AE44544B-39C0-FB92-AB8C-5665595F74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87593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93CCA-A71F-651D-E634-BBF7A4CE6871}"/>
              </a:ext>
            </a:extLst>
          </p:cNvPr>
          <p:cNvSpPr>
            <a:spLocks noGrp="1"/>
          </p:cNvSpPr>
          <p:nvPr>
            <p:ph type="title"/>
          </p:nvPr>
        </p:nvSpPr>
        <p:spPr>
          <a:xfrm>
            <a:off x="612000" y="356687"/>
            <a:ext cx="10746000" cy="1108800"/>
          </a:xfrm>
        </p:spPr>
        <p:txBody>
          <a:bodyPr/>
          <a:lstStyle/>
          <a:p>
            <a:r>
              <a:rPr lang="fi-FI" sz="2000" dirty="0"/>
              <a:t>Latausinfran edistäminen liikenteen ja asutuksen keskuksissa</a:t>
            </a:r>
            <a:br>
              <a:rPr lang="fi-FI" dirty="0"/>
            </a:br>
            <a:br>
              <a:rPr lang="fi-FI" dirty="0"/>
            </a:br>
            <a:r>
              <a:rPr lang="fi-FI" dirty="0"/>
              <a:t>Väite 1: Kaavoituksen ja lupaprosessien hitaus hidastaa raskaan liikenteen latausratkaisujen kehittymistä.</a:t>
            </a:r>
            <a:br>
              <a:rPr lang="fi-FI" dirty="0"/>
            </a:br>
            <a:endParaRPr lang="fi-FI" dirty="0"/>
          </a:p>
        </p:txBody>
      </p:sp>
      <p:sp>
        <p:nvSpPr>
          <p:cNvPr id="3" name="Content Placeholder 2">
            <a:extLst>
              <a:ext uri="{FF2B5EF4-FFF2-40B4-BE49-F238E27FC236}">
                <a16:creationId xmlns:a16="http://schemas.microsoft.com/office/drawing/2014/main" id="{9A177F5B-476E-8671-0D7B-E48A7E8F53BD}"/>
              </a:ext>
            </a:extLst>
          </p:cNvPr>
          <p:cNvSpPr>
            <a:spLocks noGrp="1"/>
          </p:cNvSpPr>
          <p:nvPr>
            <p:ph idx="1"/>
          </p:nvPr>
        </p:nvSpPr>
        <p:spPr>
          <a:xfrm>
            <a:off x="612000" y="2392326"/>
            <a:ext cx="10746000" cy="3792307"/>
          </a:xfrm>
        </p:spPr>
        <p:txBody>
          <a:bodyPr/>
          <a:lstStyle/>
          <a:p>
            <a:r>
              <a:rPr lang="fi-FI" sz="1800" dirty="0"/>
              <a:t>Miten nykyään kaavoituksessa ja kuntien päätöksenteossa voitaisiin edistää raskaan liikenteen latausasemien rakentumista?</a:t>
            </a:r>
          </a:p>
          <a:p>
            <a:pPr lvl="1"/>
            <a:r>
              <a:rPr lang="fi-FI" sz="1600" dirty="0"/>
              <a:t>Mitä muutoksia kuntien päätöksentekoon ja kaavoituksen prosesseihin tarvittaisiin, jotta jakeluinfran sijoittaminen oleellisiin paikkoihin onnistuisi nykyistä paremmin? </a:t>
            </a:r>
          </a:p>
          <a:p>
            <a:pPr lvl="2"/>
            <a:r>
              <a:rPr lang="fi-FI" sz="1600" dirty="0"/>
              <a:t>Onko tunnistettavissa missä kohtaa prosesseja ongelma on?</a:t>
            </a:r>
          </a:p>
          <a:p>
            <a:pPr lvl="0"/>
            <a:r>
              <a:rPr lang="fi-FI" sz="1800" dirty="0"/>
              <a:t>Missä lupaprosessien vaiheissa syntyvät pisimmät viiveet ja esteet – ja miten ne voidaan ohittaa, ketjuttaa tai yhdistää?</a:t>
            </a:r>
          </a:p>
        </p:txBody>
      </p:sp>
      <p:sp>
        <p:nvSpPr>
          <p:cNvPr id="5" name="Date Placeholder 4">
            <a:extLst>
              <a:ext uri="{FF2B5EF4-FFF2-40B4-BE49-F238E27FC236}">
                <a16:creationId xmlns:a16="http://schemas.microsoft.com/office/drawing/2014/main" id="{631024BC-777B-7BE4-EC1C-9E00C31F43DC}"/>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294846-036B-4AA4-B6A1-F566788AC18E}"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6" name="Slide Number Placeholder 5">
            <a:extLst>
              <a:ext uri="{FF2B5EF4-FFF2-40B4-BE49-F238E27FC236}">
                <a16:creationId xmlns:a16="http://schemas.microsoft.com/office/drawing/2014/main" id="{ECD04180-3626-4E3F-70E7-285C958BE4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3074318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a:extLst>
            <a:ext uri="{FF2B5EF4-FFF2-40B4-BE49-F238E27FC236}">
              <a16:creationId xmlns:a16="http://schemas.microsoft.com/office/drawing/2014/main" id="{AC5D7A3E-DFB2-F3CC-2BCC-28624BE6322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5D11F0F-B80F-CB3E-0AB7-749030155323}"/>
              </a:ext>
            </a:extLst>
          </p:cNvPr>
          <p:cNvSpPr>
            <a:spLocks noGrp="1"/>
          </p:cNvSpPr>
          <p:nvPr>
            <p:ph type="title"/>
          </p:nvPr>
        </p:nvSpPr>
        <p:spPr>
          <a:xfrm>
            <a:off x="558000" y="139496"/>
            <a:ext cx="10746000" cy="737933"/>
          </a:xfrm>
        </p:spPr>
        <p:txBody>
          <a:bodyPr/>
          <a:lstStyle/>
          <a:p>
            <a:r>
              <a:rPr lang="fi-FI" dirty="0"/>
              <a:t>Väite 1 – ryhmissä keskusteltua</a:t>
            </a:r>
            <a:br>
              <a:rPr lang="fi-FI" dirty="0"/>
            </a:br>
            <a:endParaRPr lang="fi-FI" dirty="0"/>
          </a:p>
        </p:txBody>
      </p:sp>
      <p:sp>
        <p:nvSpPr>
          <p:cNvPr id="3" name="Sisällön paikkamerkki 2">
            <a:extLst>
              <a:ext uri="{FF2B5EF4-FFF2-40B4-BE49-F238E27FC236}">
                <a16:creationId xmlns:a16="http://schemas.microsoft.com/office/drawing/2014/main" id="{F1FC3730-E325-80FD-1E24-30B2BE1E81A0}"/>
              </a:ext>
            </a:extLst>
          </p:cNvPr>
          <p:cNvSpPr>
            <a:spLocks noGrp="1"/>
          </p:cNvSpPr>
          <p:nvPr>
            <p:ph idx="1"/>
          </p:nvPr>
        </p:nvSpPr>
        <p:spPr>
          <a:xfrm>
            <a:off x="120502" y="634462"/>
            <a:ext cx="11950996" cy="5589075"/>
          </a:xfrm>
          <a:solidFill>
            <a:schemeClr val="bg1"/>
          </a:solidFill>
        </p:spPr>
        <p:txBody>
          <a:bodyPr/>
          <a:lstStyle/>
          <a:p>
            <a:r>
              <a:rPr lang="fi-FI" sz="1600" dirty="0"/>
              <a:t>Kaavoituksen ja lupaprosessien hitaus hidastaa latausasemien rakentamista, koska </a:t>
            </a:r>
            <a:r>
              <a:rPr lang="fi-FI" sz="1600" dirty="0" err="1"/>
              <a:t>luvitusta</a:t>
            </a:r>
            <a:r>
              <a:rPr lang="fi-FI" sz="1600" dirty="0"/>
              <a:t> ei voida tehdä etukäteen ilman varmaa tilausta -&gt; tämä aiheuttaa merkittävän pullonkaulan</a:t>
            </a:r>
          </a:p>
          <a:p>
            <a:pPr lvl="1"/>
            <a:r>
              <a:rPr lang="fi-FI" sz="1400" dirty="0"/>
              <a:t>Kaupunkialueilla latausasemien </a:t>
            </a:r>
            <a:r>
              <a:rPr lang="fi-FI" sz="1400" dirty="0" err="1"/>
              <a:t>luvittamista</a:t>
            </a:r>
            <a:r>
              <a:rPr lang="fi-FI" sz="1400" dirty="0"/>
              <a:t> hidastaa kilpailu maa-alueiden muista käyttötarkoituksista sekä valitusprosessit</a:t>
            </a:r>
          </a:p>
          <a:p>
            <a:pPr lvl="1"/>
            <a:r>
              <a:rPr lang="fi-FI" sz="1400" dirty="0"/>
              <a:t>Logistiikkakeskukset ja tehdasalueet ovat luontevia latauspaikkoja, koska raskas liikenne liikennöi jo näissä kohteissa ja energiainfraa on usein saatavilla.</a:t>
            </a:r>
          </a:p>
          <a:p>
            <a:r>
              <a:rPr lang="fi-FI" sz="1600" dirty="0"/>
              <a:t>Markkinaehtoinen kehitys toimii lähinnä valtateillä, joten valtiolla voisi olla rooli latausverkoston mahdollistamisessa erityisesti pääreittien ulkopuolella</a:t>
            </a:r>
          </a:p>
          <a:p>
            <a:pPr lvl="1"/>
            <a:r>
              <a:rPr lang="fi-FI" sz="1400" dirty="0"/>
              <a:t>Hämeen liiton selvityksen mukaan keskeiset latauspaikat voidaan tunnistaa hyvin, mutta toteutus edellyttää investoijaa, mikä muodostaa käytännön esteen etenemiselle.</a:t>
            </a:r>
          </a:p>
          <a:p>
            <a:r>
              <a:rPr lang="fi-FI" sz="1600" dirty="0"/>
              <a:t>Sähköliittymien toteutuminen oikea-aikaisesti on ”muna–kana-ongelma”: verkkoyhtiöt eivät investoi varmuuden vuoksi, mutta investointipäätöksiä ei voida tehdä ilman liittymää. </a:t>
            </a:r>
          </a:p>
          <a:p>
            <a:pPr lvl="1"/>
            <a:r>
              <a:rPr lang="fi-FI" sz="1400" dirty="0"/>
              <a:t>Kunnat ja muut toimijat voisivat parantaa sähköverkkoyhtiöiden ennakkotietoa tulevista latausasemista, jotta verkkoinvestointeja voidaan suunnitella ajoissa. </a:t>
            </a:r>
          </a:p>
          <a:p>
            <a:r>
              <a:rPr lang="fi-FI" sz="1600" dirty="0"/>
              <a:t>Paikallisakut voivat mahdollistaa suuremman latauskapasiteetin pienemmällä sähköliittymällä, tasata kulutuspiikkejä ja vähentää huipputehoa tai toimia osana ratkaisua syrjäisemmissä kohteissa, mutta käytännön kokemuksia on vielä vähän. </a:t>
            </a:r>
          </a:p>
          <a:p>
            <a:pPr lvl="1"/>
            <a:r>
              <a:rPr lang="fi-FI" sz="1400" dirty="0"/>
              <a:t>Yksittäisiä esimerkkejä paikallisakkujen hyödyntämisestä on, kuten </a:t>
            </a:r>
            <a:r>
              <a:rPr lang="fi-FI" sz="1400" dirty="0" err="1"/>
              <a:t>Storemen</a:t>
            </a:r>
            <a:r>
              <a:rPr lang="fi-FI" sz="1400" dirty="0"/>
              <a:t> </a:t>
            </a:r>
            <a:r>
              <a:rPr lang="fi-FI" sz="1400" dirty="0" err="1"/>
              <a:t>Logistics</a:t>
            </a:r>
            <a:r>
              <a:rPr lang="fi-FI" sz="1400" dirty="0"/>
              <a:t> Tuusulassa, mutta markkinaehtoinen laajeneminen ei ole vielä tapahtunut. </a:t>
            </a:r>
          </a:p>
        </p:txBody>
      </p:sp>
      <p:sp>
        <p:nvSpPr>
          <p:cNvPr id="4" name="Päivämäärän paikkamerkki 3">
            <a:extLst>
              <a:ext uri="{FF2B5EF4-FFF2-40B4-BE49-F238E27FC236}">
                <a16:creationId xmlns:a16="http://schemas.microsoft.com/office/drawing/2014/main" id="{78C4B645-8164-A2DF-8183-879A0C2D2320}"/>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187DA6-21F7-469B-9D46-8FB3A29DB99E}"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24.11.2025</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5" name="Dian numeron paikkamerkki 4">
            <a:extLst>
              <a:ext uri="{FF2B5EF4-FFF2-40B4-BE49-F238E27FC236}">
                <a16:creationId xmlns:a16="http://schemas.microsoft.com/office/drawing/2014/main" id="{0508421C-5112-E8D4-EA7B-564FD85C21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1192368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8828E-966B-FC12-CD7B-1F8E2AF483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15ED23-976B-3D46-65AB-E169195E5F89}"/>
              </a:ext>
            </a:extLst>
          </p:cNvPr>
          <p:cNvSpPr>
            <a:spLocks noGrp="1"/>
          </p:cNvSpPr>
          <p:nvPr>
            <p:ph type="title"/>
          </p:nvPr>
        </p:nvSpPr>
        <p:spPr>
          <a:xfrm>
            <a:off x="612000" y="486320"/>
            <a:ext cx="10746000" cy="1108800"/>
          </a:xfrm>
        </p:spPr>
        <p:txBody>
          <a:bodyPr/>
          <a:lstStyle/>
          <a:p>
            <a:r>
              <a:rPr lang="fi-FI" sz="2000" dirty="0"/>
              <a:t>Latausinfran edistäminen liikenteen ja asutuksen keskuksissa</a:t>
            </a:r>
            <a:br>
              <a:rPr lang="fi-FI" dirty="0"/>
            </a:br>
            <a:br>
              <a:rPr lang="fi-FI" dirty="0"/>
            </a:br>
            <a:r>
              <a:rPr lang="fi-FI" dirty="0"/>
              <a:t>Väite 2: Taajamissa latausinfran suurin haaste on tilan niukkuus ja kilpailevat maankäyttötarpeet.</a:t>
            </a:r>
            <a:br>
              <a:rPr lang="fi-FI" dirty="0"/>
            </a:br>
            <a:endParaRPr lang="fi-FI" dirty="0"/>
          </a:p>
        </p:txBody>
      </p:sp>
      <p:sp>
        <p:nvSpPr>
          <p:cNvPr id="3" name="Content Placeholder 2">
            <a:extLst>
              <a:ext uri="{FF2B5EF4-FFF2-40B4-BE49-F238E27FC236}">
                <a16:creationId xmlns:a16="http://schemas.microsoft.com/office/drawing/2014/main" id="{929F13E4-FEE1-DE1F-58C1-0261975C34B5}"/>
              </a:ext>
            </a:extLst>
          </p:cNvPr>
          <p:cNvSpPr>
            <a:spLocks noGrp="1"/>
          </p:cNvSpPr>
          <p:nvPr>
            <p:ph idx="1"/>
          </p:nvPr>
        </p:nvSpPr>
        <p:spPr>
          <a:xfrm>
            <a:off x="356616" y="2232837"/>
            <a:ext cx="11695176" cy="3771042"/>
          </a:xfrm>
        </p:spPr>
        <p:txBody>
          <a:bodyPr/>
          <a:lstStyle/>
          <a:p>
            <a:pPr lvl="0"/>
            <a:r>
              <a:rPr lang="fi-FI" sz="1800" dirty="0"/>
              <a:t>Millaisia kompromisseja tarvitaan, kun lataus kilpailee muun maankäytön kanssa?</a:t>
            </a:r>
          </a:p>
          <a:p>
            <a:pPr lvl="1"/>
            <a:r>
              <a:rPr lang="fi-FI" sz="1600" dirty="0"/>
              <a:t>Miten esim. kunta voi priorisoida, kun lataus kilpailee muun toiminnan tai rakentamisen kanssa (esim. selkeät arviointikriteerit)? </a:t>
            </a:r>
          </a:p>
          <a:p>
            <a:r>
              <a:rPr lang="fi-FI" sz="1800" dirty="0"/>
              <a:t>Mitä konkreettisia mahdollisuuksia on toiminnalle </a:t>
            </a:r>
            <a:r>
              <a:rPr lang="fi-FI" sz="1800" i="1" dirty="0"/>
              <a:t>ilman kaavamuutoksia</a:t>
            </a:r>
            <a:r>
              <a:rPr lang="fi-FI" sz="1800" dirty="0"/>
              <a:t>?</a:t>
            </a:r>
          </a:p>
          <a:p>
            <a:pPr lvl="1"/>
            <a:r>
              <a:rPr lang="fi-FI" sz="1600" dirty="0"/>
              <a:t>Millaisissa tapauksissa se voisi olla mahdollista (milloin sähkön lataus voi olla ”osa tarkoitusta”)?</a:t>
            </a:r>
          </a:p>
          <a:p>
            <a:pPr lvl="2"/>
            <a:r>
              <a:rPr lang="fi-FI" sz="1600" dirty="0"/>
              <a:t>Jos em. tieto olisi olemassa, voisivatko kunnat/alueet tarjota avoimen tietokannan alueista, joilla ei tarvittaisi kaavamuutosta?</a:t>
            </a:r>
          </a:p>
          <a:p>
            <a:pPr lvl="0"/>
            <a:r>
              <a:rPr lang="fi-FI" sz="1800" dirty="0"/>
              <a:t>Mitä yhteiskäyttöratkaisuja (lataus ja muu toiminta yhdistettynä) voitaisiin hyödyntää? Mitä olemassa olevia tiloja (esim. sisäpihoja, teollisuusalueita/tontteja) voitaisiin hyödyntää?</a:t>
            </a:r>
          </a:p>
          <a:p>
            <a:pPr lvl="1"/>
            <a:r>
              <a:rPr lang="fi-FI" sz="1600" dirty="0"/>
              <a:t> Mitä muutoksia em. keinot vaatisivat?</a:t>
            </a:r>
          </a:p>
          <a:p>
            <a:pPr lvl="0"/>
            <a:endParaRPr lang="fi-FI" sz="1800" dirty="0"/>
          </a:p>
          <a:p>
            <a:endParaRPr lang="fi-FI" sz="1800" dirty="0"/>
          </a:p>
        </p:txBody>
      </p:sp>
      <p:sp>
        <p:nvSpPr>
          <p:cNvPr id="5" name="Date Placeholder 4">
            <a:extLst>
              <a:ext uri="{FF2B5EF4-FFF2-40B4-BE49-F238E27FC236}">
                <a16:creationId xmlns:a16="http://schemas.microsoft.com/office/drawing/2014/main" id="{DC8A02FE-6396-1753-6EC2-2F0AC006C730}"/>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294846-036B-4AA4-B6A1-F566788AC18E}"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6" name="Slide Number Placeholder 5">
            <a:extLst>
              <a:ext uri="{FF2B5EF4-FFF2-40B4-BE49-F238E27FC236}">
                <a16:creationId xmlns:a16="http://schemas.microsoft.com/office/drawing/2014/main" id="{2229816C-D77D-29CE-359C-FEC3160201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3420271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a:extLst>
            <a:ext uri="{FF2B5EF4-FFF2-40B4-BE49-F238E27FC236}">
              <a16:creationId xmlns:a16="http://schemas.microsoft.com/office/drawing/2014/main" id="{107D7815-754F-BDBA-1EA2-661B4DC9335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856D5D2-21A5-3682-F692-0ECD15DFF0B8}"/>
              </a:ext>
            </a:extLst>
          </p:cNvPr>
          <p:cNvSpPr>
            <a:spLocks noGrp="1"/>
          </p:cNvSpPr>
          <p:nvPr>
            <p:ph type="title"/>
          </p:nvPr>
        </p:nvSpPr>
        <p:spPr>
          <a:xfrm>
            <a:off x="308344" y="118966"/>
            <a:ext cx="11049656" cy="1108800"/>
          </a:xfrm>
        </p:spPr>
        <p:txBody>
          <a:bodyPr/>
          <a:lstStyle/>
          <a:p>
            <a:r>
              <a:rPr lang="fi-FI" dirty="0"/>
              <a:t>Väite 2 – ryhmissä keskusteltua</a:t>
            </a:r>
          </a:p>
        </p:txBody>
      </p:sp>
      <p:sp>
        <p:nvSpPr>
          <p:cNvPr id="3" name="Sisällön paikkamerkki 2">
            <a:extLst>
              <a:ext uri="{FF2B5EF4-FFF2-40B4-BE49-F238E27FC236}">
                <a16:creationId xmlns:a16="http://schemas.microsoft.com/office/drawing/2014/main" id="{95AD2248-F2AF-23AE-A7DC-5DA5D583CD8C}"/>
              </a:ext>
            </a:extLst>
          </p:cNvPr>
          <p:cNvSpPr>
            <a:spLocks noGrp="1"/>
          </p:cNvSpPr>
          <p:nvPr>
            <p:ph idx="1"/>
          </p:nvPr>
        </p:nvSpPr>
        <p:spPr>
          <a:xfrm>
            <a:off x="159488" y="595423"/>
            <a:ext cx="11887200" cy="6123081"/>
          </a:xfrm>
          <a:solidFill>
            <a:schemeClr val="bg1"/>
          </a:solidFill>
        </p:spPr>
        <p:txBody>
          <a:bodyPr/>
          <a:lstStyle/>
          <a:p>
            <a:r>
              <a:rPr lang="fi-FI" sz="1600" dirty="0"/>
              <a:t>Latausinfrastruktuurin kehittäminen on kytkettävä osaksi kaupunkistrategiaa ja ilmastotavoitteita, sillä pelkkä taloudellinen kannattavuus ei ohjaa sen toteutumista </a:t>
            </a:r>
          </a:p>
          <a:p>
            <a:pPr lvl="1"/>
            <a:r>
              <a:rPr lang="fi-FI" sz="1400" dirty="0"/>
              <a:t>Tilankäytön niukkuus ohjaa latausratkaisuja keskustojen ulkopuolelle, lataaminen ja tauotus samassa paikassa voisi tehostaa maankäyttöä edellyttäen muutosta kuljetusalan toimintatapoihin.</a:t>
            </a:r>
          </a:p>
          <a:p>
            <a:r>
              <a:rPr lang="fi-FI" sz="1600" dirty="0"/>
              <a:t>Maankäyttö ja lupaprosessit vaihtelevat kunnittain: tiiviissä kaupunkirakenteessa tontteja ei mielellään luovuteta lataukselle, ja byrokratia hidastaa toteutusta. Tämän vuoksi valtakunnallisia linjauksia pidetään välttämättöminä.</a:t>
            </a:r>
            <a:r>
              <a:rPr lang="fi-FI" sz="1400" dirty="0"/>
              <a:t> </a:t>
            </a:r>
          </a:p>
          <a:p>
            <a:pPr lvl="1"/>
            <a:r>
              <a:rPr lang="fi-FI" sz="1400" dirty="0"/>
              <a:t>Voidaanko lataus integroida olemassa oleviin pysäköinti- ja jakelupaikkoihin ilman täysin uusia aluevarauksia, ja fossiilisten jakelupaikkojen uudelleenkäyttö voi olla toimiva vaihtoehto. </a:t>
            </a:r>
          </a:p>
          <a:p>
            <a:pPr lvl="1"/>
            <a:r>
              <a:rPr lang="fi-FI" sz="1400" dirty="0"/>
              <a:t>Kevyen ja raskaan liikenteen yhteiset latausalueet ovat mahdollisia, kuten Linnatuulen esimerkki osoittaa, kun sähkö- ja liikennesuunnittelu tehdään huolellisesti.</a:t>
            </a:r>
            <a:endParaRPr lang="fi-FI" sz="1600" dirty="0"/>
          </a:p>
          <a:p>
            <a:r>
              <a:rPr lang="fi-FI" sz="1600" dirty="0"/>
              <a:t>Logistiikka- ja teollisuusalueet (esim. SSAB Hämeenlinnassa ja Metsä Group Kemi) tarjoavat luontevia paikkoja keskitetylle lataukselle, jossa useat toimijat voivat hyödyntää samaa infraa, vaikkakin tämän tyyppiset ratkaisut ovat suljettuja ja näin ollen hyödynnettävissä rajatusti. </a:t>
            </a:r>
          </a:p>
          <a:p>
            <a:r>
              <a:rPr lang="fi-FI" sz="1600" dirty="0"/>
              <a:t>Markkinavuoropuhelun ja näkyvyyden tarve: selkeä tieto olemassa olevista ja tulevista latausmahdollisuuksista on välttämätöntä, jotta sähkökaluston hankintoja voidaan perustella ja nopeuttaa.</a:t>
            </a:r>
          </a:p>
          <a:p>
            <a:pPr lvl="1"/>
            <a:r>
              <a:rPr lang="fi-FI" sz="1400" dirty="0"/>
              <a:t>Käyttötapaukset ja reitit vaihtelevat, mikä vaatii joustavia ratkaisuja ja mahdollisuutta sovittaa lataus sekä säännölliseen että satunnaiseen tarpeeseen (olisiko yksi ratkaisu myös esim. pelkän nupin lataaminen vaikka onkin lisätyö?).</a:t>
            </a:r>
          </a:p>
          <a:p>
            <a:pPr lvl="1"/>
            <a:r>
              <a:rPr lang="fi-FI" sz="1400" dirty="0"/>
              <a:t>Koska sähkörekkoja on vielä vähän, terminaalilataus ja tarkka ennakkotieto latauspaikoista ovat keskeisiä, julkinen lataus ei ole vielä riitä varmana ratkaisuna.</a:t>
            </a:r>
          </a:p>
        </p:txBody>
      </p:sp>
      <p:sp>
        <p:nvSpPr>
          <p:cNvPr id="4" name="Päivämäärän paikkamerkki 3">
            <a:extLst>
              <a:ext uri="{FF2B5EF4-FFF2-40B4-BE49-F238E27FC236}">
                <a16:creationId xmlns:a16="http://schemas.microsoft.com/office/drawing/2014/main" id="{669DF26E-E57F-3CCE-7C61-04D207E4DF05}"/>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187DA6-21F7-469B-9D46-8FB3A29DB99E}"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24.11.2025</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5" name="Dian numeron paikkamerkki 4">
            <a:extLst>
              <a:ext uri="{FF2B5EF4-FFF2-40B4-BE49-F238E27FC236}">
                <a16:creationId xmlns:a16="http://schemas.microsoft.com/office/drawing/2014/main" id="{51AF87DE-AA7E-0599-C329-9BD05C44CF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4098276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isällön paikkamerkki 7">
            <a:extLst>
              <a:ext uri="{FF2B5EF4-FFF2-40B4-BE49-F238E27FC236}">
                <a16:creationId xmlns:a16="http://schemas.microsoft.com/office/drawing/2014/main" id="{373ADAF9-1ED1-BBB3-2C33-2F425F5AF8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62732"/>
          </a:xfrm>
        </p:spPr>
      </p:pic>
      <p:sp>
        <p:nvSpPr>
          <p:cNvPr id="5" name="Päivämäärän paikkamerkki 4">
            <a:extLst>
              <a:ext uri="{FF2B5EF4-FFF2-40B4-BE49-F238E27FC236}">
                <a16:creationId xmlns:a16="http://schemas.microsoft.com/office/drawing/2014/main" id="{1161C68F-8448-407B-C79A-45EB376FA150}"/>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294846-036B-4AA4-B6A1-F566788AC18E}"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6" name="Dian numeron paikkamerkki 5">
            <a:extLst>
              <a:ext uri="{FF2B5EF4-FFF2-40B4-BE49-F238E27FC236}">
                <a16:creationId xmlns:a16="http://schemas.microsoft.com/office/drawing/2014/main" id="{304BBBE8-3C2C-EF5B-168A-C9EF3F40EC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2596054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21305-7A8E-0F8C-E9E7-9894B6409F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9119F4-DB1B-E5D7-CC42-5756E3A54B40}"/>
              </a:ext>
            </a:extLst>
          </p:cNvPr>
          <p:cNvSpPr>
            <a:spLocks noGrp="1"/>
          </p:cNvSpPr>
          <p:nvPr>
            <p:ph type="title"/>
          </p:nvPr>
        </p:nvSpPr>
        <p:spPr/>
        <p:txBody>
          <a:bodyPr/>
          <a:lstStyle/>
          <a:p>
            <a:r>
              <a:rPr lang="fi-FI" sz="2000" dirty="0"/>
              <a:t>Latausinfran edistäminen liikenteen ja asutuksen keskuksissa</a:t>
            </a:r>
            <a:br>
              <a:rPr lang="fi-FI" dirty="0"/>
            </a:br>
            <a:br>
              <a:rPr lang="fi-FI" dirty="0"/>
            </a:br>
            <a:r>
              <a:rPr lang="fi-FI" dirty="0"/>
              <a:t>Väite 3: Sähköverkon kapasiteetti ja suurteholatauksen vaatimukset rajoittavat sopivien sijaintien määrää.</a:t>
            </a:r>
            <a:br>
              <a:rPr lang="fi-FI" dirty="0"/>
            </a:br>
            <a:endParaRPr lang="fi-FI" dirty="0"/>
          </a:p>
        </p:txBody>
      </p:sp>
      <p:sp>
        <p:nvSpPr>
          <p:cNvPr id="3" name="Content Placeholder 2">
            <a:extLst>
              <a:ext uri="{FF2B5EF4-FFF2-40B4-BE49-F238E27FC236}">
                <a16:creationId xmlns:a16="http://schemas.microsoft.com/office/drawing/2014/main" id="{C95FF3A0-4C07-6A89-3D27-C91E3D16766F}"/>
              </a:ext>
            </a:extLst>
          </p:cNvPr>
          <p:cNvSpPr>
            <a:spLocks noGrp="1"/>
          </p:cNvSpPr>
          <p:nvPr>
            <p:ph idx="1"/>
          </p:nvPr>
        </p:nvSpPr>
        <p:spPr>
          <a:xfrm>
            <a:off x="292608" y="2626242"/>
            <a:ext cx="11795760" cy="3558391"/>
          </a:xfrm>
        </p:spPr>
        <p:txBody>
          <a:bodyPr/>
          <a:lstStyle/>
          <a:p>
            <a:r>
              <a:rPr lang="fi-FI" sz="1800" dirty="0"/>
              <a:t>Miten sähköverkon kapasiteettitarve voitaisiin kytkeä tiiviimmin osaksi maankäytön suunnittelua?</a:t>
            </a:r>
          </a:p>
          <a:p>
            <a:r>
              <a:rPr lang="fi-FI" sz="1800" dirty="0"/>
              <a:t>Voisivatko verkonhaltijat ja esim. kunnat tehdä yhteisiä ennakoivia aluevarauksia? Millä keinoin?</a:t>
            </a:r>
          </a:p>
          <a:p>
            <a:r>
              <a:rPr lang="fi-FI" sz="1800" dirty="0"/>
              <a:t>Hyviä esimerkkejä, joissa latausinfran ja verkon kehitys on onnistunut samanaikaisesti?</a:t>
            </a:r>
          </a:p>
          <a:p>
            <a:r>
              <a:rPr lang="fi-FI" sz="1800" dirty="0"/>
              <a:t>Millaisia toteutustapoja voidaan käyttää MW-tason latauksen mahdollistamiseksi verkon rajatun kapasiteetin alueilla?</a:t>
            </a:r>
          </a:p>
          <a:p>
            <a:r>
              <a:rPr lang="fi-FI" sz="1800" dirty="0"/>
              <a:t>Miten verkon kehittämisohjelmat voidaan synkronoida tärkeimpiin logistiikkakeskittymiin?</a:t>
            </a:r>
          </a:p>
          <a:p>
            <a:pPr marL="0" indent="0">
              <a:buNone/>
            </a:pPr>
            <a:endParaRPr lang="fi-FI" sz="1800" dirty="0"/>
          </a:p>
        </p:txBody>
      </p:sp>
      <p:sp>
        <p:nvSpPr>
          <p:cNvPr id="5" name="Date Placeholder 4">
            <a:extLst>
              <a:ext uri="{FF2B5EF4-FFF2-40B4-BE49-F238E27FC236}">
                <a16:creationId xmlns:a16="http://schemas.microsoft.com/office/drawing/2014/main" id="{FFAE9AE7-BE85-7AB1-2DBE-7901912B452F}"/>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C294846-036B-4AA4-B6A1-F566788AC18E}" type="datetime1">
              <a:rPr kumimoji="0" lang="fi-FI" sz="1000" b="0" i="0" u="none" strike="noStrike" kern="1200" cap="none" spc="0" normalizeH="0" baseline="0" noProof="0" smtClean="0">
                <a:ln>
                  <a:noFill/>
                </a:ln>
                <a:solidFill>
                  <a:prstClr val="white"/>
                </a:solidFill>
                <a:effectLst/>
                <a:uLnTx/>
                <a:uFillTx/>
                <a:latin typeface="Verdana"/>
                <a:ea typeface="+mn-ea"/>
                <a:cs typeface="+mn-cs"/>
              </a:rPr>
              <a:t>24.11.2025</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
        <p:nvSpPr>
          <p:cNvPr id="6" name="Slide Number Placeholder 5">
            <a:extLst>
              <a:ext uri="{FF2B5EF4-FFF2-40B4-BE49-F238E27FC236}">
                <a16:creationId xmlns:a16="http://schemas.microsoft.com/office/drawing/2014/main" id="{F6046FB2-AAA0-6884-1AC3-E830F95E6D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00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3136299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a:extLst>
            <a:ext uri="{FF2B5EF4-FFF2-40B4-BE49-F238E27FC236}">
              <a16:creationId xmlns:a16="http://schemas.microsoft.com/office/drawing/2014/main" id="{016D9834-BEA2-6A2F-9155-068FFCAAB60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6D35B3A6-DD61-1706-9063-955DAA5A93F8}"/>
              </a:ext>
            </a:extLst>
          </p:cNvPr>
          <p:cNvSpPr>
            <a:spLocks noGrp="1"/>
          </p:cNvSpPr>
          <p:nvPr>
            <p:ph type="title"/>
          </p:nvPr>
        </p:nvSpPr>
        <p:spPr>
          <a:xfrm>
            <a:off x="612000" y="139496"/>
            <a:ext cx="10746000" cy="1108800"/>
          </a:xfrm>
        </p:spPr>
        <p:txBody>
          <a:bodyPr/>
          <a:lstStyle/>
          <a:p>
            <a:r>
              <a:rPr lang="fi-FI" dirty="0"/>
              <a:t>Väite 3 – ryhmissä keskusteluta</a:t>
            </a:r>
          </a:p>
        </p:txBody>
      </p:sp>
      <p:sp>
        <p:nvSpPr>
          <p:cNvPr id="3" name="Sisällön paikkamerkki 2">
            <a:extLst>
              <a:ext uri="{FF2B5EF4-FFF2-40B4-BE49-F238E27FC236}">
                <a16:creationId xmlns:a16="http://schemas.microsoft.com/office/drawing/2014/main" id="{5934F34D-8298-1015-1937-216060DE0D46}"/>
              </a:ext>
            </a:extLst>
          </p:cNvPr>
          <p:cNvSpPr>
            <a:spLocks noGrp="1"/>
          </p:cNvSpPr>
          <p:nvPr>
            <p:ph idx="1"/>
          </p:nvPr>
        </p:nvSpPr>
        <p:spPr>
          <a:xfrm>
            <a:off x="170122" y="723014"/>
            <a:ext cx="11855302" cy="5995490"/>
          </a:xfrm>
          <a:solidFill>
            <a:schemeClr val="bg1"/>
          </a:solidFill>
        </p:spPr>
        <p:txBody>
          <a:bodyPr/>
          <a:lstStyle/>
          <a:p>
            <a:r>
              <a:rPr lang="fi-FI" sz="1600" dirty="0"/>
              <a:t>Väyläviraston varovaisuus ja tulkinnat mahdollisista merkittävistä liiketoimintamahdollisuuksista, joka tuo kilpailutustarpeen, ovat hidastaneet levähdysalueiden hyödyntämistä latausasemille, vaikka tahto edistää asiaa on olemassa.</a:t>
            </a:r>
          </a:p>
          <a:p>
            <a:r>
              <a:rPr lang="fi-FI" sz="1600" dirty="0"/>
              <a:t>Maankäytön suunnittelu on monimutkaista eri intressien yhteensovittamista, ja valitukset voivat venyttää aikatauluja merkittävästi, jopa yksinkertaisissa hankkeissa.</a:t>
            </a:r>
          </a:p>
          <a:p>
            <a:r>
              <a:rPr lang="fi-FI" sz="1600" dirty="0"/>
              <a:t>Rakennuslain muutokset ja tulkinnat (esim. puhtaan siirtymän helpotukset) voivat vaikuttaa siihen, milloin lupa vaaditaan ja milloin ei, mikä luo epävarmuutta toimijoille.</a:t>
            </a:r>
          </a:p>
          <a:p>
            <a:pPr lvl="1"/>
            <a:r>
              <a:rPr lang="fi-FI" sz="1400" dirty="0"/>
              <a:t>Helsingin sataman tulkinta kaavamuutoksen tarpeesta kaupalliselle lataustoimijalle poikkeaa selvästi muiden satamien käytännöistä ja herättää huolta mahdollisesta kilpailun rajoittumisesta.</a:t>
            </a:r>
          </a:p>
          <a:p>
            <a:pPr lvl="1"/>
            <a:r>
              <a:rPr lang="fi-FI" sz="1400" dirty="0"/>
              <a:t>Muualla Suomessa satamissa latausasemien toteutus on onnistunut riippumatta siitä, kuka toiminnan tuottaa, mikä korostaa tarvetta yhtenäisille linjauksille.</a:t>
            </a:r>
          </a:p>
          <a:p>
            <a:r>
              <a:rPr lang="fi-FI" sz="1600" dirty="0"/>
              <a:t>Maakuntaliitot ja kunnat ovat edenneet aktiivisesti paikkakartoituksissa ja tarveselvityksissä, mikä on lisännyt vuoropuhelua ja konkretisoinut latausinfran kehittämistarpeita.</a:t>
            </a:r>
          </a:p>
          <a:p>
            <a:r>
              <a:rPr lang="fi-FI" sz="1600" dirty="0"/>
              <a:t>Sähköliittymien tarve ja tehotarve kasvaa liikenteen sähköistymisen myötä</a:t>
            </a:r>
          </a:p>
          <a:p>
            <a:pPr lvl="1"/>
            <a:r>
              <a:rPr lang="fi-FI" sz="1400" dirty="0"/>
              <a:t>Helsingissä tehotilanne on keskimäärin hyvä </a:t>
            </a:r>
          </a:p>
          <a:p>
            <a:pPr lvl="1"/>
            <a:r>
              <a:rPr lang="fi-FI" sz="1400" dirty="0"/>
              <a:t>koko Suomessa päätieverkolla kapasiteetin arvioidaan riittävän lähivuosina.</a:t>
            </a:r>
          </a:p>
          <a:p>
            <a:r>
              <a:rPr lang="fi-FI" sz="1600" dirty="0" err="1"/>
              <a:t>Gradian</a:t>
            </a:r>
            <a:r>
              <a:rPr lang="fi-FI" sz="1600" dirty="0"/>
              <a:t> pilotti tuottaa arvokasta käytännön tietoa raskaan liikenteen latauksen kustannuksista, aikatarpeista ja toimivuudesta eri ajotilanteissa, tukien kehittämistyötä.</a:t>
            </a:r>
            <a:r>
              <a:rPr lang="fi-FI" sz="1400" dirty="0"/>
              <a:t> </a:t>
            </a:r>
          </a:p>
        </p:txBody>
      </p:sp>
      <p:sp>
        <p:nvSpPr>
          <p:cNvPr id="4" name="Päivämäärän paikkamerkki 3">
            <a:extLst>
              <a:ext uri="{FF2B5EF4-FFF2-40B4-BE49-F238E27FC236}">
                <a16:creationId xmlns:a16="http://schemas.microsoft.com/office/drawing/2014/main" id="{AB424146-9065-07C9-53D5-22DAC66FD271}"/>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187DA6-21F7-469B-9D46-8FB3A29DB99E}" type="datetime1">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24.11.2025</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
        <p:nvSpPr>
          <p:cNvPr id="5" name="Dian numeron paikkamerkki 4">
            <a:extLst>
              <a:ext uri="{FF2B5EF4-FFF2-40B4-BE49-F238E27FC236}">
                <a16:creationId xmlns:a16="http://schemas.microsoft.com/office/drawing/2014/main" id="{D0DC09E1-30AD-9FCE-C4FF-322FCEDF98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DE6E4-DC77-456C-872A-552B509F49AF}" type="slidenum">
              <a:rPr kumimoji="0" lang="fi-FI" sz="1000" b="0" i="0" u="none" strike="noStrike" kern="1200" cap="none" spc="0" normalizeH="0" baseline="0" noProof="0" smtClean="0">
                <a:ln>
                  <a:noFill/>
                </a:ln>
                <a:solidFill>
                  <a:srgbClr val="7C878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000" b="0" i="0" u="none" strike="noStrike" kern="1200" cap="none" spc="0" normalizeH="0" baseline="0" noProof="0" dirty="0">
              <a:ln>
                <a:noFill/>
              </a:ln>
              <a:solidFill>
                <a:srgbClr val="7C878E"/>
              </a:solidFill>
              <a:effectLst/>
              <a:uLnTx/>
              <a:uFillTx/>
              <a:latin typeface="Verdana"/>
              <a:ea typeface="+mn-ea"/>
              <a:cs typeface="+mn-cs"/>
            </a:endParaRPr>
          </a:p>
        </p:txBody>
      </p:sp>
    </p:spTree>
    <p:extLst>
      <p:ext uri="{BB962C8B-B14F-4D97-AF65-F5344CB8AC3E}">
        <p14:creationId xmlns:p14="http://schemas.microsoft.com/office/powerpoint/2010/main" val="14280218"/>
      </p:ext>
    </p:extLst>
  </p:cSld>
  <p:clrMapOvr>
    <a:masterClrMapping/>
  </p:clrMapOvr>
</p:sld>
</file>

<file path=ppt/theme/theme1.xml><?xml version="1.0" encoding="utf-8"?>
<a:theme xmlns:a="http://schemas.openxmlformats.org/drawingml/2006/main" name="Traficom su">
  <a:themeElements>
    <a:clrScheme name="Traficom 2024">
      <a:dk1>
        <a:srgbClr val="000000"/>
      </a:dk1>
      <a:lt1>
        <a:srgbClr val="FFFFFF"/>
      </a:lt1>
      <a:dk2>
        <a:srgbClr val="002B74"/>
      </a:dk2>
      <a:lt2>
        <a:srgbClr val="0058B1"/>
      </a:lt2>
      <a:accent1>
        <a:srgbClr val="002B74"/>
      </a:accent1>
      <a:accent2>
        <a:srgbClr val="81D600"/>
      </a:accent2>
      <a:accent3>
        <a:srgbClr val="669BD0"/>
      </a:accent3>
      <a:accent4>
        <a:srgbClr val="EC017F"/>
      </a:accent4>
      <a:accent5>
        <a:srgbClr val="00AEB2"/>
      </a:accent5>
      <a:accent6>
        <a:srgbClr val="008285"/>
      </a:accent6>
      <a:hlink>
        <a:srgbClr val="008285"/>
      </a:hlink>
      <a:folHlink>
        <a:srgbClr val="820083"/>
      </a:folHlink>
    </a:clrScheme>
    <a:fontScheme name="Traficom 2022">
      <a:majorFont>
        <a:latin typeface="Verdana"/>
        <a:ea typeface=""/>
        <a:cs typeface=""/>
      </a:majorFont>
      <a:minorFont>
        <a:latin typeface="Verdana"/>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wrap="square" rtlCol="0" anchor="t">
        <a:noAutofit/>
      </a:bodyPr>
      <a:lstStyle>
        <a:defPPr algn="ctr">
          <a:defRPr dirty="0" err="1">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00AEB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1"/>
        </a:solidFill>
      </a:spPr>
      <a:bodyPr wrap="square" rtlCol="0">
        <a:spAutoFit/>
      </a:bodyPr>
      <a:lstStyle>
        <a:defPPr algn="l">
          <a:defRPr dirty="0" err="1" smtClean="0">
            <a:solidFill>
              <a:schemeClr val="bg1"/>
            </a:solidFill>
          </a:defRPr>
        </a:defPPr>
      </a:lstStyle>
    </a:txDef>
  </a:objectDefaults>
  <a:extraClrSchemeLst/>
  <a:custClrLst>
    <a:custClr name="Traficom 1">
      <a:srgbClr val="002C74"/>
    </a:custClr>
    <a:custClr name="Traficom 2">
      <a:srgbClr val="81D600"/>
    </a:custClr>
    <a:custClr name="Traficom 3">
      <a:srgbClr val="00AEB2"/>
    </a:custClr>
    <a:custClr name="Traficom 4">
      <a:srgbClr val="009EFF"/>
    </a:custClr>
    <a:custClr name="Traficom 5">
      <a:srgbClr val="FF7D00"/>
    </a:custClr>
    <a:custClr name="Traficom 6">
      <a:srgbClr val="FFD400"/>
    </a:custClr>
    <a:custClr name="Traficom 7">
      <a:srgbClr val="159637"/>
    </a:custClr>
    <a:custClr name="Traficom 8">
      <a:srgbClr val="018285"/>
    </a:custClr>
    <a:custClr name="Traficom 9">
      <a:srgbClr val="0058B1"/>
    </a:custClr>
    <a:custClr name="Traficom 10">
      <a:srgbClr val="EC017F"/>
    </a:custClr>
    <a:custClr name="Traficom 11">
      <a:srgbClr val="E90008"/>
    </a:custClr>
    <a:custClr name="Traficom 12">
      <a:srgbClr val="056805"/>
    </a:custClr>
    <a:custClr name="Traficom 13">
      <a:srgbClr val="026273"/>
    </a:custClr>
    <a:custClr name="Traficom 14">
      <a:srgbClr val="820084"/>
    </a:custClr>
    <a:custClr name="Traficom 15">
      <a:srgbClr val="9E003B"/>
    </a:custClr>
  </a:custClrLst>
  <a:extLst>
    <a:ext uri="{05A4C25C-085E-4340-85A3-A5531E510DB2}">
      <thm15:themeFamily xmlns:thm15="http://schemas.microsoft.com/office/thememl/2012/main" name="TRAFICOM 1 FI.potx" id="{0DC277D1-6E7B-42A6-A9D3-0F4A4CB68A35}" vid="{DB37E941-E7DB-4646-920C-9CA333D9F365}"/>
    </a:ext>
  </a:extLst>
</a:theme>
</file>

<file path=ppt/theme/theme2.xml><?xml version="1.0" encoding="utf-8"?>
<a:theme xmlns:a="http://schemas.openxmlformats.org/drawingml/2006/main" name="1_Traficom su">
  <a:themeElements>
    <a:clrScheme name="Traficom23">
      <a:dk1>
        <a:srgbClr val="000000"/>
      </a:dk1>
      <a:lt1>
        <a:srgbClr val="FFFFFF"/>
      </a:lt1>
      <a:dk2>
        <a:srgbClr val="002B74"/>
      </a:dk2>
      <a:lt2>
        <a:srgbClr val="0058B1"/>
      </a:lt2>
      <a:accent1>
        <a:srgbClr val="002B74"/>
      </a:accent1>
      <a:accent2>
        <a:srgbClr val="EC017F"/>
      </a:accent2>
      <a:accent3>
        <a:srgbClr val="669BD0"/>
      </a:accent3>
      <a:accent4>
        <a:srgbClr val="81D600"/>
      </a:accent4>
      <a:accent5>
        <a:srgbClr val="00AEB2"/>
      </a:accent5>
      <a:accent6>
        <a:srgbClr val="008285"/>
      </a:accent6>
      <a:hlink>
        <a:srgbClr val="008285"/>
      </a:hlink>
      <a:folHlink>
        <a:srgbClr val="820083"/>
      </a:folHlink>
    </a:clrScheme>
    <a:fontScheme name="Traficom 2022">
      <a:majorFont>
        <a:latin typeface="Verdana"/>
        <a:ea typeface=""/>
        <a:cs typeface=""/>
      </a:majorFont>
      <a:minorFont>
        <a:latin typeface="Verdana"/>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wrap="square" rtlCol="0" anchor="t">
        <a:noAutofit/>
      </a:bodyPr>
      <a:lstStyle>
        <a:defPPr algn="ctr">
          <a:defRPr dirty="0" err="1">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00AEB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tx2"/>
        </a:solidFill>
      </a:spPr>
      <a:bodyPr wrap="square" rtlCol="0">
        <a:spAutoFit/>
      </a:bodyPr>
      <a:lstStyle>
        <a:defPPr algn="l">
          <a:defRPr dirty="0" err="1" smtClean="0">
            <a:solidFill>
              <a:schemeClr val="bg1"/>
            </a:solidFill>
          </a:defRPr>
        </a:defPPr>
      </a:lstStyle>
    </a:txDef>
  </a:objectDefaults>
  <a:extraClrSchemeLst/>
  <a:custClrLst>
    <a:custClr name="Traficom 1">
      <a:srgbClr val="00AEB2"/>
    </a:custClr>
    <a:custClr name="Traficom 2">
      <a:srgbClr val="018285"/>
    </a:custClr>
    <a:custClr name="Traficom 3">
      <a:srgbClr val="0058B1"/>
    </a:custClr>
    <a:custClr name="Traficom 4">
      <a:srgbClr val="159637"/>
    </a:custClr>
    <a:custClr name="Traficom 5">
      <a:srgbClr val="81D600"/>
    </a:custClr>
    <a:custClr name="Traficom 6">
      <a:srgbClr val="009EFF"/>
    </a:custClr>
    <a:custClr name="Traficom 7">
      <a:srgbClr val="0066CC"/>
    </a:custClr>
    <a:custClr name="Traficom 8">
      <a:srgbClr val="EC017F"/>
    </a:custClr>
    <a:custClr name="Traficom 9">
      <a:srgbClr val="E90008"/>
    </a:custClr>
    <a:custClr name="Traficom 10">
      <a:srgbClr val="FF7D00"/>
    </a:custClr>
    <a:custClr name="Traficom 11">
      <a:srgbClr val="FFD400"/>
    </a:custClr>
    <a:custClr name="Traficom 12">
      <a:srgbClr val="056805"/>
    </a:custClr>
    <a:custClr name="Traficom 13">
      <a:srgbClr val="026273"/>
    </a:custClr>
    <a:custClr name="Traficom 14">
      <a:srgbClr val="002C74"/>
    </a:custClr>
    <a:custClr name="Traficom 15">
      <a:srgbClr val="820084"/>
    </a:custClr>
    <a:custClr name="Traficom 16">
      <a:srgbClr val="9E003B"/>
    </a:custClr>
  </a:custClrLst>
  <a:extLst>
    <a:ext uri="{05A4C25C-085E-4340-85A3-A5531E510DB2}">
      <thm15:themeFamily xmlns:thm15="http://schemas.microsoft.com/office/thememl/2012/main" name="TRAFICOM 1 FI.potx" id="{61F375FA-47A5-467C-967D-F961361B83E7}" vid="{42462818-6E7F-4005-9158-0642BAC301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e7293bf-545a-4907-bcb4-62ff40e1659b}" enabled="1" method="Standard" siteId="{a1fe7b1a-744e-4ced-981b-fa7841e761e8}" contentBits="0" removed="0"/>
</clbl:labelList>
</file>

<file path=docProps/app.xml><?xml version="1.0" encoding="utf-8"?>
<Properties xmlns="http://schemas.openxmlformats.org/officeDocument/2006/extended-properties" xmlns:vt="http://schemas.openxmlformats.org/officeDocument/2006/docPropsVTypes">
  <Template>TRAFICOM 1 FI</Template>
  <TotalTime>1785</TotalTime>
  <Words>1073</Words>
  <Application>Microsoft Office PowerPoint</Application>
  <PresentationFormat>Laajakuva</PresentationFormat>
  <Paragraphs>81</Paragraphs>
  <Slides>9</Slides>
  <Notes>0</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9</vt:i4>
      </vt:variant>
    </vt:vector>
  </HeadingPairs>
  <TitlesOfParts>
    <vt:vector size="16" baseType="lpstr">
      <vt:lpstr>Arial</vt:lpstr>
      <vt:lpstr>Calibri</vt:lpstr>
      <vt:lpstr>Symbol</vt:lpstr>
      <vt:lpstr>Verdana</vt:lpstr>
      <vt:lpstr>Wingdings 3</vt:lpstr>
      <vt:lpstr>Traficom su</vt:lpstr>
      <vt:lpstr>1_Traficom su</vt:lpstr>
      <vt:lpstr>2. ryhmäkeskustelu:  Latausinfran edistäminen liikenteen ja asutuksen keskuksissa</vt:lpstr>
      <vt:lpstr>Mitä ajatuksia alustus herätti - ryhmissä keskusteltua:</vt:lpstr>
      <vt:lpstr>Latausinfran edistäminen liikenteen ja asutuksen keskuksissa  Väite 1: Kaavoituksen ja lupaprosessien hitaus hidastaa raskaan liikenteen latausratkaisujen kehittymistä. </vt:lpstr>
      <vt:lpstr>Väite 1 – ryhmissä keskusteltua </vt:lpstr>
      <vt:lpstr>Latausinfran edistäminen liikenteen ja asutuksen keskuksissa  Väite 2: Taajamissa latausinfran suurin haaste on tilan niukkuus ja kilpailevat maankäyttötarpeet. </vt:lpstr>
      <vt:lpstr>Väite 2 – ryhmissä keskusteltua</vt:lpstr>
      <vt:lpstr>PowerPoint-esitys</vt:lpstr>
      <vt:lpstr>Latausinfran edistäminen liikenteen ja asutuksen keskuksissa  Väite 3: Sähköverkon kapasiteetti ja suurteholatauksen vaatimukset rajoittavat sopivien sijaintien määrää. </vt:lpstr>
      <vt:lpstr>Väite 3 – ryhmissä keskusteluta</vt:lpstr>
    </vt:vector>
  </TitlesOfParts>
  <Company>Traficom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Ajankohtaista päästälaskennan aihepiirissä</dc:title>
  <dc:creator>Auvinen Heidi</dc:creator>
  <cp:lastModifiedBy>Väisänen Laura</cp:lastModifiedBy>
  <cp:revision>125</cp:revision>
  <dcterms:created xsi:type="dcterms:W3CDTF">2024-12-02T10:50:20Z</dcterms:created>
  <dcterms:modified xsi:type="dcterms:W3CDTF">2025-11-24T14:13:55Z</dcterms:modified>
</cp:coreProperties>
</file>